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92957-BCED-4450-9A41-5B1411785565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BE150-98EC-4A7B-83E0-23B2F30EC5D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902910" y="1350685"/>
            <a:ext cx="7835852" cy="1005263"/>
            <a:chOff x="902910" y="1350685"/>
            <a:chExt cx="7835852" cy="1005263"/>
          </a:xfrm>
        </p:grpSpPr>
        <p:sp>
          <p:nvSpPr>
            <p:cNvPr id="2" name="Freeform 1"/>
            <p:cNvSpPr/>
            <p:nvPr/>
          </p:nvSpPr>
          <p:spPr>
            <a:xfrm>
              <a:off x="902910" y="1433644"/>
              <a:ext cx="350440" cy="829128"/>
            </a:xfrm>
            <a:custGeom>
              <a:avLst/>
              <a:gdLst/>
              <a:ahLst/>
              <a:cxnLst/>
              <a:rect l="0" t="0" r="0" b="0"/>
              <a:pathLst>
                <a:path w="350440" h="829128">
                  <a:moveTo>
                    <a:pt x="324252" y="39490"/>
                  </a:moveTo>
                  <a:lnTo>
                    <a:pt x="312517" y="33622"/>
                  </a:lnTo>
                  <a:lnTo>
                    <a:pt x="301388" y="28058"/>
                  </a:lnTo>
                  <a:lnTo>
                    <a:pt x="289789" y="22268"/>
                  </a:lnTo>
                  <a:lnTo>
                    <a:pt x="277628" y="16533"/>
                  </a:lnTo>
                  <a:lnTo>
                    <a:pt x="264968" y="11499"/>
                  </a:lnTo>
                  <a:lnTo>
                    <a:pt x="251908" y="7478"/>
                  </a:lnTo>
                  <a:lnTo>
                    <a:pt x="238383" y="4453"/>
                  </a:lnTo>
                  <a:lnTo>
                    <a:pt x="224169" y="2263"/>
                  </a:lnTo>
                  <a:lnTo>
                    <a:pt x="209206" y="727"/>
                  </a:lnTo>
                  <a:lnTo>
                    <a:pt x="193734" y="0"/>
                  </a:lnTo>
                  <a:lnTo>
                    <a:pt x="178196" y="560"/>
                  </a:lnTo>
                  <a:lnTo>
                    <a:pt x="162854" y="2570"/>
                  </a:lnTo>
                  <a:lnTo>
                    <a:pt x="147790" y="6055"/>
                  </a:lnTo>
                  <a:lnTo>
                    <a:pt x="132989" y="11068"/>
                  </a:lnTo>
                  <a:lnTo>
                    <a:pt x="118407" y="17484"/>
                  </a:lnTo>
                  <a:lnTo>
                    <a:pt x="104157" y="25216"/>
                  </a:lnTo>
                  <a:lnTo>
                    <a:pt x="90501" y="34301"/>
                  </a:lnTo>
                  <a:lnTo>
                    <a:pt x="77539" y="44632"/>
                  </a:lnTo>
                  <a:lnTo>
                    <a:pt x="65376" y="55992"/>
                  </a:lnTo>
                  <a:lnTo>
                    <a:pt x="54199" y="68140"/>
                  </a:lnTo>
                  <a:lnTo>
                    <a:pt x="44018" y="80867"/>
                  </a:lnTo>
                  <a:lnTo>
                    <a:pt x="34859" y="94005"/>
                  </a:lnTo>
                  <a:lnTo>
                    <a:pt x="26845" y="107431"/>
                  </a:lnTo>
                  <a:lnTo>
                    <a:pt x="19938" y="121059"/>
                  </a:lnTo>
                  <a:lnTo>
                    <a:pt x="14128" y="134991"/>
                  </a:lnTo>
                  <a:lnTo>
                    <a:pt x="9516" y="149490"/>
                  </a:lnTo>
                  <a:lnTo>
                    <a:pt x="6042" y="164655"/>
                  </a:lnTo>
                  <a:lnTo>
                    <a:pt x="3521" y="180434"/>
                  </a:lnTo>
                  <a:lnTo>
                    <a:pt x="1737" y="196712"/>
                  </a:lnTo>
                  <a:lnTo>
                    <a:pt x="506" y="213364"/>
                  </a:lnTo>
                  <a:lnTo>
                    <a:pt x="0" y="230123"/>
                  </a:lnTo>
                  <a:lnTo>
                    <a:pt x="716" y="246600"/>
                  </a:lnTo>
                  <a:lnTo>
                    <a:pt x="2835" y="262598"/>
                  </a:lnTo>
                  <a:lnTo>
                    <a:pt x="6393" y="277781"/>
                  </a:lnTo>
                  <a:lnTo>
                    <a:pt x="11457" y="291605"/>
                  </a:lnTo>
                  <a:lnTo>
                    <a:pt x="17902" y="303902"/>
                  </a:lnTo>
                  <a:lnTo>
                    <a:pt x="25485" y="314822"/>
                  </a:lnTo>
                  <a:lnTo>
                    <a:pt x="33936" y="324632"/>
                  </a:lnTo>
                  <a:lnTo>
                    <a:pt x="43030" y="333603"/>
                  </a:lnTo>
                  <a:lnTo>
                    <a:pt x="52743" y="341800"/>
                  </a:lnTo>
                  <a:lnTo>
                    <a:pt x="63248" y="349095"/>
                  </a:lnTo>
                  <a:lnTo>
                    <a:pt x="74571" y="355478"/>
                  </a:lnTo>
                  <a:lnTo>
                    <a:pt x="86446" y="360750"/>
                  </a:lnTo>
                  <a:lnTo>
                    <a:pt x="98416" y="364461"/>
                  </a:lnTo>
                  <a:lnTo>
                    <a:pt x="110214" y="366505"/>
                  </a:lnTo>
                  <a:lnTo>
                    <a:pt x="121916" y="366910"/>
                  </a:lnTo>
                  <a:lnTo>
                    <a:pt x="133839" y="365669"/>
                  </a:lnTo>
                  <a:lnTo>
                    <a:pt x="146158" y="362941"/>
                  </a:lnTo>
                  <a:lnTo>
                    <a:pt x="158889" y="358841"/>
                  </a:lnTo>
                  <a:lnTo>
                    <a:pt x="171975" y="353347"/>
                  </a:lnTo>
                  <a:lnTo>
                    <a:pt x="185334" y="346581"/>
                  </a:lnTo>
                  <a:lnTo>
                    <a:pt x="198729" y="338768"/>
                  </a:lnTo>
                  <a:lnTo>
                    <a:pt x="211796" y="330154"/>
                  </a:lnTo>
                  <a:lnTo>
                    <a:pt x="224356" y="320948"/>
                  </a:lnTo>
                  <a:lnTo>
                    <a:pt x="236247" y="311158"/>
                  </a:lnTo>
                  <a:lnTo>
                    <a:pt x="247240" y="300601"/>
                  </a:lnTo>
                  <a:lnTo>
                    <a:pt x="257301" y="289243"/>
                  </a:lnTo>
                  <a:lnTo>
                    <a:pt x="266549" y="277344"/>
                  </a:lnTo>
                  <a:lnTo>
                    <a:pt x="275156" y="265357"/>
                  </a:lnTo>
                  <a:lnTo>
                    <a:pt x="283279" y="253549"/>
                  </a:lnTo>
                  <a:lnTo>
                    <a:pt x="290889" y="241840"/>
                  </a:lnTo>
                  <a:lnTo>
                    <a:pt x="297781" y="229912"/>
                  </a:lnTo>
                  <a:lnTo>
                    <a:pt x="303905" y="217595"/>
                  </a:lnTo>
                  <a:lnTo>
                    <a:pt x="309510" y="205034"/>
                  </a:lnTo>
                  <a:lnTo>
                    <a:pt x="315042" y="192595"/>
                  </a:lnTo>
                  <a:lnTo>
                    <a:pt x="320761" y="180484"/>
                  </a:lnTo>
                  <a:lnTo>
                    <a:pt x="326587" y="168740"/>
                  </a:lnTo>
                  <a:lnTo>
                    <a:pt x="332198" y="157321"/>
                  </a:lnTo>
                  <a:lnTo>
                    <a:pt x="337426" y="146251"/>
                  </a:lnTo>
                  <a:lnTo>
                    <a:pt x="342508" y="138676"/>
                  </a:lnTo>
                  <a:lnTo>
                    <a:pt x="346989" y="138075"/>
                  </a:lnTo>
                  <a:lnTo>
                    <a:pt x="349625" y="142386"/>
                  </a:lnTo>
                  <a:lnTo>
                    <a:pt x="350439" y="149483"/>
                  </a:lnTo>
                  <a:lnTo>
                    <a:pt x="350042" y="158599"/>
                  </a:lnTo>
                  <a:lnTo>
                    <a:pt x="349160" y="169970"/>
                  </a:lnTo>
                  <a:lnTo>
                    <a:pt x="348225" y="183606"/>
                  </a:lnTo>
                  <a:lnTo>
                    <a:pt x="347255" y="198882"/>
                  </a:lnTo>
                  <a:lnTo>
                    <a:pt x="345986" y="214770"/>
                  </a:lnTo>
                  <a:lnTo>
                    <a:pt x="344280" y="230620"/>
                  </a:lnTo>
                  <a:lnTo>
                    <a:pt x="342300" y="246335"/>
                  </a:lnTo>
                  <a:lnTo>
                    <a:pt x="340423" y="262174"/>
                  </a:lnTo>
                  <a:lnTo>
                    <a:pt x="338858" y="278304"/>
                  </a:lnTo>
                  <a:lnTo>
                    <a:pt x="337484" y="294594"/>
                  </a:lnTo>
                  <a:lnTo>
                    <a:pt x="335954" y="310698"/>
                  </a:lnTo>
                  <a:lnTo>
                    <a:pt x="334078" y="326431"/>
                  </a:lnTo>
                  <a:lnTo>
                    <a:pt x="331987" y="341931"/>
                  </a:lnTo>
                  <a:lnTo>
                    <a:pt x="330037" y="357558"/>
                  </a:lnTo>
                  <a:lnTo>
                    <a:pt x="328428" y="373512"/>
                  </a:lnTo>
                  <a:lnTo>
                    <a:pt x="327196" y="389668"/>
                  </a:lnTo>
                  <a:lnTo>
                    <a:pt x="326293" y="405675"/>
                  </a:lnTo>
                  <a:lnTo>
                    <a:pt x="325652" y="421338"/>
                  </a:lnTo>
                  <a:lnTo>
                    <a:pt x="325204" y="436790"/>
                  </a:lnTo>
                  <a:lnTo>
                    <a:pt x="324896" y="452384"/>
                  </a:lnTo>
                  <a:lnTo>
                    <a:pt x="324686" y="468320"/>
                  </a:lnTo>
                  <a:lnTo>
                    <a:pt x="324544" y="484634"/>
                  </a:lnTo>
                  <a:lnTo>
                    <a:pt x="324448" y="501278"/>
                  </a:lnTo>
                  <a:lnTo>
                    <a:pt x="324383" y="518179"/>
                  </a:lnTo>
                  <a:lnTo>
                    <a:pt x="324339" y="535105"/>
                  </a:lnTo>
                  <a:lnTo>
                    <a:pt x="324310" y="551696"/>
                  </a:lnTo>
                  <a:lnTo>
                    <a:pt x="324291" y="567780"/>
                  </a:lnTo>
                  <a:lnTo>
                    <a:pt x="324278" y="583359"/>
                  </a:lnTo>
                  <a:lnTo>
                    <a:pt x="324269" y="598514"/>
                  </a:lnTo>
                  <a:lnTo>
                    <a:pt x="324268" y="613336"/>
                  </a:lnTo>
                  <a:lnTo>
                    <a:pt x="324437" y="627749"/>
                  </a:lnTo>
                  <a:lnTo>
                    <a:pt x="325083" y="641514"/>
                  </a:lnTo>
                  <a:lnTo>
                    <a:pt x="326330" y="654560"/>
                  </a:lnTo>
                  <a:lnTo>
                    <a:pt x="327981" y="667119"/>
                  </a:lnTo>
                  <a:lnTo>
                    <a:pt x="329629" y="679625"/>
                  </a:lnTo>
                  <a:lnTo>
                    <a:pt x="331031" y="692344"/>
                  </a:lnTo>
                  <a:lnTo>
                    <a:pt x="332123" y="705514"/>
                  </a:lnTo>
                  <a:lnTo>
                    <a:pt x="332931" y="719428"/>
                  </a:lnTo>
                  <a:lnTo>
                    <a:pt x="333514" y="734155"/>
                  </a:lnTo>
                  <a:lnTo>
                    <a:pt x="334091" y="749284"/>
                  </a:lnTo>
                  <a:lnTo>
                    <a:pt x="335019" y="764052"/>
                  </a:lnTo>
                  <a:lnTo>
                    <a:pt x="336459" y="778042"/>
                  </a:lnTo>
                  <a:lnTo>
                    <a:pt x="338250" y="790747"/>
                  </a:lnTo>
                  <a:lnTo>
                    <a:pt x="340179" y="802649"/>
                  </a:lnTo>
                  <a:lnTo>
                    <a:pt x="342416" y="814790"/>
                  </a:lnTo>
                  <a:lnTo>
                    <a:pt x="345309" y="82912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9317" y="21996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345" y="1422522"/>
              <a:ext cx="332455" cy="734965"/>
            </a:xfrm>
            <a:custGeom>
              <a:avLst/>
              <a:gdLst/>
              <a:ahLst/>
              <a:cxnLst/>
              <a:rect l="0" t="0" r="0" b="0"/>
              <a:pathLst>
                <a:path w="332455" h="734965">
                  <a:moveTo>
                    <a:pt x="332454" y="187482"/>
                  </a:moveTo>
                  <a:lnTo>
                    <a:pt x="329453" y="175747"/>
                  </a:lnTo>
                  <a:lnTo>
                    <a:pt x="326031" y="164618"/>
                  </a:lnTo>
                  <a:lnTo>
                    <a:pt x="321835" y="153024"/>
                  </a:lnTo>
                  <a:lnTo>
                    <a:pt x="316935" y="141036"/>
                  </a:lnTo>
                  <a:lnTo>
                    <a:pt x="311453" y="129024"/>
                  </a:lnTo>
                  <a:lnTo>
                    <a:pt x="305518" y="117217"/>
                  </a:lnTo>
                  <a:lnTo>
                    <a:pt x="299084" y="105518"/>
                  </a:lnTo>
                  <a:lnTo>
                    <a:pt x="291937" y="93601"/>
                  </a:lnTo>
                  <a:lnTo>
                    <a:pt x="284015" y="81298"/>
                  </a:lnTo>
                  <a:lnTo>
                    <a:pt x="275238" y="68917"/>
                  </a:lnTo>
                  <a:lnTo>
                    <a:pt x="265436" y="57131"/>
                  </a:lnTo>
                  <a:lnTo>
                    <a:pt x="254617" y="46277"/>
                  </a:lnTo>
                  <a:lnTo>
                    <a:pt x="242927" y="36362"/>
                  </a:lnTo>
                  <a:lnTo>
                    <a:pt x="230556" y="27242"/>
                  </a:lnTo>
                  <a:lnTo>
                    <a:pt x="217680" y="18750"/>
                  </a:lnTo>
                  <a:lnTo>
                    <a:pt x="204441" y="11217"/>
                  </a:lnTo>
                  <a:lnTo>
                    <a:pt x="190948" y="5434"/>
                  </a:lnTo>
                  <a:lnTo>
                    <a:pt x="177280" y="1697"/>
                  </a:lnTo>
                  <a:lnTo>
                    <a:pt x="163491" y="0"/>
                  </a:lnTo>
                  <a:lnTo>
                    <a:pt x="149621" y="299"/>
                  </a:lnTo>
                  <a:lnTo>
                    <a:pt x="135700" y="2357"/>
                  </a:lnTo>
                  <a:lnTo>
                    <a:pt x="121910" y="5992"/>
                  </a:lnTo>
                  <a:lnTo>
                    <a:pt x="108570" y="11165"/>
                  </a:lnTo>
                  <a:lnTo>
                    <a:pt x="95824" y="17708"/>
                  </a:lnTo>
                  <a:lnTo>
                    <a:pt x="83807" y="25200"/>
                  </a:lnTo>
                  <a:lnTo>
                    <a:pt x="72729" y="33066"/>
                  </a:lnTo>
                  <a:lnTo>
                    <a:pt x="62610" y="40956"/>
                  </a:lnTo>
                  <a:lnTo>
                    <a:pt x="53322" y="49049"/>
                  </a:lnTo>
                  <a:lnTo>
                    <a:pt x="44690" y="57927"/>
                  </a:lnTo>
                  <a:lnTo>
                    <a:pt x="36550" y="67871"/>
                  </a:lnTo>
                  <a:lnTo>
                    <a:pt x="28928" y="79009"/>
                  </a:lnTo>
                  <a:lnTo>
                    <a:pt x="22028" y="91476"/>
                  </a:lnTo>
                  <a:lnTo>
                    <a:pt x="15908" y="105202"/>
                  </a:lnTo>
                  <a:lnTo>
                    <a:pt x="10645" y="119980"/>
                  </a:lnTo>
                  <a:lnTo>
                    <a:pt x="6408" y="135570"/>
                  </a:lnTo>
                  <a:lnTo>
                    <a:pt x="3194" y="151754"/>
                  </a:lnTo>
                  <a:lnTo>
                    <a:pt x="1018" y="168194"/>
                  </a:lnTo>
                  <a:lnTo>
                    <a:pt x="0" y="184458"/>
                  </a:lnTo>
                  <a:lnTo>
                    <a:pt x="96" y="200321"/>
                  </a:lnTo>
                  <a:lnTo>
                    <a:pt x="1295" y="215753"/>
                  </a:lnTo>
                  <a:lnTo>
                    <a:pt x="3695" y="230809"/>
                  </a:lnTo>
                  <a:lnTo>
                    <a:pt x="7239" y="245561"/>
                  </a:lnTo>
                  <a:lnTo>
                    <a:pt x="11907" y="259757"/>
                  </a:lnTo>
                  <a:lnTo>
                    <a:pt x="17788" y="272844"/>
                  </a:lnTo>
                  <a:lnTo>
                    <a:pt x="24824" y="284612"/>
                  </a:lnTo>
                  <a:lnTo>
                    <a:pt x="32988" y="295159"/>
                  </a:lnTo>
                  <a:lnTo>
                    <a:pt x="42371" y="304712"/>
                  </a:lnTo>
                  <a:lnTo>
                    <a:pt x="52906" y="313497"/>
                  </a:lnTo>
                  <a:lnTo>
                    <a:pt x="64404" y="321228"/>
                  </a:lnTo>
                  <a:lnTo>
                    <a:pt x="76645" y="327145"/>
                  </a:lnTo>
                  <a:lnTo>
                    <a:pt x="89435" y="330977"/>
                  </a:lnTo>
                  <a:lnTo>
                    <a:pt x="102615" y="332907"/>
                  </a:lnTo>
                  <a:lnTo>
                    <a:pt x="116069" y="333297"/>
                  </a:lnTo>
                  <a:lnTo>
                    <a:pt x="129712" y="332514"/>
                  </a:lnTo>
                  <a:lnTo>
                    <a:pt x="143483" y="330549"/>
                  </a:lnTo>
                  <a:lnTo>
                    <a:pt x="157342" y="327037"/>
                  </a:lnTo>
                  <a:lnTo>
                    <a:pt x="171251" y="321900"/>
                  </a:lnTo>
                  <a:lnTo>
                    <a:pt x="184862" y="315333"/>
                  </a:lnTo>
                  <a:lnTo>
                    <a:pt x="197550" y="307630"/>
                  </a:lnTo>
                  <a:lnTo>
                    <a:pt x="209045" y="299082"/>
                  </a:lnTo>
                  <a:lnTo>
                    <a:pt x="219408" y="290088"/>
                  </a:lnTo>
                  <a:lnTo>
                    <a:pt x="228837" y="281138"/>
                  </a:lnTo>
                  <a:lnTo>
                    <a:pt x="237552" y="272485"/>
                  </a:lnTo>
                  <a:lnTo>
                    <a:pt x="245747" y="263863"/>
                  </a:lnTo>
                  <a:lnTo>
                    <a:pt x="253571" y="254621"/>
                  </a:lnTo>
                  <a:lnTo>
                    <a:pt x="261133" y="244435"/>
                  </a:lnTo>
                  <a:lnTo>
                    <a:pt x="268350" y="233303"/>
                  </a:lnTo>
                  <a:lnTo>
                    <a:pt x="274970" y="221372"/>
                  </a:lnTo>
                  <a:lnTo>
                    <a:pt x="280903" y="208828"/>
                  </a:lnTo>
                  <a:lnTo>
                    <a:pt x="286209" y="195997"/>
                  </a:lnTo>
                  <a:lnTo>
                    <a:pt x="291007" y="183318"/>
                  </a:lnTo>
                  <a:lnTo>
                    <a:pt x="295401" y="171125"/>
                  </a:lnTo>
                  <a:lnTo>
                    <a:pt x="298840" y="163229"/>
                  </a:lnTo>
                  <a:lnTo>
                    <a:pt x="300668" y="163705"/>
                  </a:lnTo>
                  <a:lnTo>
                    <a:pt x="301381" y="170230"/>
                  </a:lnTo>
                  <a:lnTo>
                    <a:pt x="301375" y="180909"/>
                  </a:lnTo>
                  <a:lnTo>
                    <a:pt x="300670" y="195000"/>
                  </a:lnTo>
                  <a:lnTo>
                    <a:pt x="299302" y="211890"/>
                  </a:lnTo>
                  <a:lnTo>
                    <a:pt x="297697" y="230310"/>
                  </a:lnTo>
                  <a:lnTo>
                    <a:pt x="296592" y="248472"/>
                  </a:lnTo>
                  <a:lnTo>
                    <a:pt x="296357" y="265406"/>
                  </a:lnTo>
                  <a:lnTo>
                    <a:pt x="296858" y="281220"/>
                  </a:lnTo>
                  <a:lnTo>
                    <a:pt x="297656" y="296680"/>
                  </a:lnTo>
                  <a:lnTo>
                    <a:pt x="298451" y="312301"/>
                  </a:lnTo>
                  <a:lnTo>
                    <a:pt x="299119" y="328119"/>
                  </a:lnTo>
                  <a:lnTo>
                    <a:pt x="299634" y="343841"/>
                  </a:lnTo>
                  <a:lnTo>
                    <a:pt x="300012" y="359281"/>
                  </a:lnTo>
                  <a:lnTo>
                    <a:pt x="300281" y="374399"/>
                  </a:lnTo>
                  <a:lnTo>
                    <a:pt x="300469" y="389230"/>
                  </a:lnTo>
                  <a:lnTo>
                    <a:pt x="300598" y="403838"/>
                  </a:lnTo>
                  <a:lnTo>
                    <a:pt x="300686" y="418444"/>
                  </a:lnTo>
                  <a:lnTo>
                    <a:pt x="300746" y="433402"/>
                  </a:lnTo>
                  <a:lnTo>
                    <a:pt x="300786" y="448875"/>
                  </a:lnTo>
                  <a:lnTo>
                    <a:pt x="300814" y="464692"/>
                  </a:lnTo>
                  <a:lnTo>
                    <a:pt x="300832" y="480463"/>
                  </a:lnTo>
                  <a:lnTo>
                    <a:pt x="300844" y="495961"/>
                  </a:lnTo>
                  <a:lnTo>
                    <a:pt x="300852" y="511130"/>
                  </a:lnTo>
                  <a:lnTo>
                    <a:pt x="300858" y="526002"/>
                  </a:lnTo>
                  <a:lnTo>
                    <a:pt x="300861" y="540645"/>
                  </a:lnTo>
                  <a:lnTo>
                    <a:pt x="300864" y="555445"/>
                  </a:lnTo>
                  <a:lnTo>
                    <a:pt x="300865" y="571067"/>
                  </a:lnTo>
                  <a:lnTo>
                    <a:pt x="300871" y="587803"/>
                  </a:lnTo>
                  <a:lnTo>
                    <a:pt x="301045" y="605452"/>
                  </a:lnTo>
                  <a:lnTo>
                    <a:pt x="301693" y="623525"/>
                  </a:lnTo>
                  <a:lnTo>
                    <a:pt x="302947" y="641669"/>
                  </a:lnTo>
                  <a:lnTo>
                    <a:pt x="304810" y="659360"/>
                  </a:lnTo>
                  <a:lnTo>
                    <a:pt x="307539" y="677777"/>
                  </a:lnTo>
                  <a:lnTo>
                    <a:pt x="312492" y="700768"/>
                  </a:lnTo>
                  <a:lnTo>
                    <a:pt x="321926" y="73496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16882" y="178898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1740" y="2867"/>
                  </a:lnTo>
                  <a:lnTo>
                    <a:pt x="98469" y="5009"/>
                  </a:lnTo>
                  <a:lnTo>
                    <a:pt x="85273" y="6612"/>
                  </a:lnTo>
                  <a:lnTo>
                    <a:pt x="71970" y="7795"/>
                  </a:lnTo>
                  <a:lnTo>
                    <a:pt x="56972" y="8773"/>
                  </a:lnTo>
                  <a:lnTo>
                    <a:pt x="35600" y="9634"/>
                  </a:lnTo>
                  <a:lnTo>
                    <a:pt x="0" y="1052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44425" y="1417700"/>
              <a:ext cx="493681" cy="778106"/>
            </a:xfrm>
            <a:custGeom>
              <a:avLst/>
              <a:gdLst/>
              <a:ahLst/>
              <a:cxnLst/>
              <a:rect l="0" t="0" r="0" b="0"/>
              <a:pathLst>
                <a:path w="493681" h="778106">
                  <a:moveTo>
                    <a:pt x="441038" y="44905"/>
                  </a:moveTo>
                  <a:lnTo>
                    <a:pt x="432236" y="39105"/>
                  </a:lnTo>
                  <a:lnTo>
                    <a:pt x="423890" y="34180"/>
                  </a:lnTo>
                  <a:lnTo>
                    <a:pt x="415186" y="29678"/>
                  </a:lnTo>
                  <a:lnTo>
                    <a:pt x="405893" y="25457"/>
                  </a:lnTo>
                  <a:lnTo>
                    <a:pt x="395749" y="21443"/>
                  </a:lnTo>
                  <a:lnTo>
                    <a:pt x="384709" y="17582"/>
                  </a:lnTo>
                  <a:lnTo>
                    <a:pt x="373042" y="13830"/>
                  </a:lnTo>
                  <a:lnTo>
                    <a:pt x="361220" y="10154"/>
                  </a:lnTo>
                  <a:lnTo>
                    <a:pt x="349522" y="6541"/>
                  </a:lnTo>
                  <a:lnTo>
                    <a:pt x="337719" y="3301"/>
                  </a:lnTo>
                  <a:lnTo>
                    <a:pt x="325196" y="1037"/>
                  </a:lnTo>
                  <a:lnTo>
                    <a:pt x="311653" y="0"/>
                  </a:lnTo>
                  <a:lnTo>
                    <a:pt x="296946" y="118"/>
                  </a:lnTo>
                  <a:lnTo>
                    <a:pt x="280931" y="1186"/>
                  </a:lnTo>
                  <a:lnTo>
                    <a:pt x="263682" y="2978"/>
                  </a:lnTo>
                  <a:lnTo>
                    <a:pt x="245895" y="5299"/>
                  </a:lnTo>
                  <a:lnTo>
                    <a:pt x="228728" y="7994"/>
                  </a:lnTo>
                  <a:lnTo>
                    <a:pt x="212787" y="10954"/>
                  </a:lnTo>
                  <a:lnTo>
                    <a:pt x="198308" y="14262"/>
                  </a:lnTo>
                  <a:lnTo>
                    <a:pt x="185422" y="18167"/>
                  </a:lnTo>
                  <a:lnTo>
                    <a:pt x="174014" y="22760"/>
                  </a:lnTo>
                  <a:lnTo>
                    <a:pt x="163826" y="27982"/>
                  </a:lnTo>
                  <a:lnTo>
                    <a:pt x="154573" y="33712"/>
                  </a:lnTo>
                  <a:lnTo>
                    <a:pt x="146004" y="39826"/>
                  </a:lnTo>
                  <a:lnTo>
                    <a:pt x="137923" y="46220"/>
                  </a:lnTo>
                  <a:lnTo>
                    <a:pt x="130181" y="52812"/>
                  </a:lnTo>
                  <a:lnTo>
                    <a:pt x="122673" y="59540"/>
                  </a:lnTo>
                  <a:lnTo>
                    <a:pt x="115324" y="66363"/>
                  </a:lnTo>
                  <a:lnTo>
                    <a:pt x="108083" y="73250"/>
                  </a:lnTo>
                  <a:lnTo>
                    <a:pt x="100916" y="80184"/>
                  </a:lnTo>
                  <a:lnTo>
                    <a:pt x="93797" y="87317"/>
                  </a:lnTo>
                  <a:lnTo>
                    <a:pt x="86712" y="94944"/>
                  </a:lnTo>
                  <a:lnTo>
                    <a:pt x="79653" y="103194"/>
                  </a:lnTo>
                  <a:lnTo>
                    <a:pt x="72777" y="112194"/>
                  </a:lnTo>
                  <a:lnTo>
                    <a:pt x="66386" y="122146"/>
                  </a:lnTo>
                  <a:lnTo>
                    <a:pt x="60608" y="133062"/>
                  </a:lnTo>
                  <a:lnTo>
                    <a:pt x="55405" y="144646"/>
                  </a:lnTo>
                  <a:lnTo>
                    <a:pt x="50677" y="156414"/>
                  </a:lnTo>
                  <a:lnTo>
                    <a:pt x="46310" y="168072"/>
                  </a:lnTo>
                  <a:lnTo>
                    <a:pt x="42207" y="179679"/>
                  </a:lnTo>
                  <a:lnTo>
                    <a:pt x="38290" y="191537"/>
                  </a:lnTo>
                  <a:lnTo>
                    <a:pt x="34504" y="203807"/>
                  </a:lnTo>
                  <a:lnTo>
                    <a:pt x="30808" y="216337"/>
                  </a:lnTo>
                  <a:lnTo>
                    <a:pt x="27172" y="228754"/>
                  </a:lnTo>
                  <a:lnTo>
                    <a:pt x="23583" y="240856"/>
                  </a:lnTo>
                  <a:lnTo>
                    <a:pt x="20189" y="252763"/>
                  </a:lnTo>
                  <a:lnTo>
                    <a:pt x="17290" y="264824"/>
                  </a:lnTo>
                  <a:lnTo>
                    <a:pt x="15004" y="277235"/>
                  </a:lnTo>
                  <a:lnTo>
                    <a:pt x="13130" y="290029"/>
                  </a:lnTo>
                  <a:lnTo>
                    <a:pt x="11257" y="303156"/>
                  </a:lnTo>
                  <a:lnTo>
                    <a:pt x="9148" y="316547"/>
                  </a:lnTo>
                  <a:lnTo>
                    <a:pt x="6899" y="330134"/>
                  </a:lnTo>
                  <a:lnTo>
                    <a:pt x="4843" y="343862"/>
                  </a:lnTo>
                  <a:lnTo>
                    <a:pt x="3162" y="357688"/>
                  </a:lnTo>
                  <a:lnTo>
                    <a:pt x="1881" y="371583"/>
                  </a:lnTo>
                  <a:lnTo>
                    <a:pt x="947" y="385524"/>
                  </a:lnTo>
                  <a:lnTo>
                    <a:pt x="288" y="399497"/>
                  </a:lnTo>
                  <a:lnTo>
                    <a:pt x="0" y="413491"/>
                  </a:lnTo>
                  <a:lnTo>
                    <a:pt x="330" y="427500"/>
                  </a:lnTo>
                  <a:lnTo>
                    <a:pt x="1367" y="441523"/>
                  </a:lnTo>
                  <a:lnTo>
                    <a:pt x="3045" y="455720"/>
                  </a:lnTo>
                  <a:lnTo>
                    <a:pt x="5243" y="470398"/>
                  </a:lnTo>
                  <a:lnTo>
                    <a:pt x="7832" y="485674"/>
                  </a:lnTo>
                  <a:lnTo>
                    <a:pt x="10706" y="501188"/>
                  </a:lnTo>
                  <a:lnTo>
                    <a:pt x="13781" y="516223"/>
                  </a:lnTo>
                  <a:lnTo>
                    <a:pt x="16995" y="530414"/>
                  </a:lnTo>
                  <a:lnTo>
                    <a:pt x="20305" y="543891"/>
                  </a:lnTo>
                  <a:lnTo>
                    <a:pt x="23680" y="557088"/>
                  </a:lnTo>
                  <a:lnTo>
                    <a:pt x="27104" y="570296"/>
                  </a:lnTo>
                  <a:lnTo>
                    <a:pt x="30725" y="583473"/>
                  </a:lnTo>
                  <a:lnTo>
                    <a:pt x="34843" y="596334"/>
                  </a:lnTo>
                  <a:lnTo>
                    <a:pt x="39578" y="608731"/>
                  </a:lnTo>
                  <a:lnTo>
                    <a:pt x="44895" y="620669"/>
                  </a:lnTo>
                  <a:lnTo>
                    <a:pt x="50689" y="632218"/>
                  </a:lnTo>
                  <a:lnTo>
                    <a:pt x="56847" y="643468"/>
                  </a:lnTo>
                  <a:lnTo>
                    <a:pt x="63269" y="654498"/>
                  </a:lnTo>
                  <a:lnTo>
                    <a:pt x="69880" y="665370"/>
                  </a:lnTo>
                  <a:lnTo>
                    <a:pt x="76625" y="676128"/>
                  </a:lnTo>
                  <a:lnTo>
                    <a:pt x="83629" y="686642"/>
                  </a:lnTo>
                  <a:lnTo>
                    <a:pt x="91170" y="696629"/>
                  </a:lnTo>
                  <a:lnTo>
                    <a:pt x="99353" y="705976"/>
                  </a:lnTo>
                  <a:lnTo>
                    <a:pt x="107968" y="714727"/>
                  </a:lnTo>
                  <a:lnTo>
                    <a:pt x="116597" y="722992"/>
                  </a:lnTo>
                  <a:lnTo>
                    <a:pt x="124997" y="730881"/>
                  </a:lnTo>
                  <a:lnTo>
                    <a:pt x="133265" y="738333"/>
                  </a:lnTo>
                  <a:lnTo>
                    <a:pt x="141729" y="745118"/>
                  </a:lnTo>
                  <a:lnTo>
                    <a:pt x="150581" y="751166"/>
                  </a:lnTo>
                  <a:lnTo>
                    <a:pt x="160171" y="756550"/>
                  </a:lnTo>
                  <a:lnTo>
                    <a:pt x="171059" y="761400"/>
                  </a:lnTo>
                  <a:lnTo>
                    <a:pt x="183430" y="765845"/>
                  </a:lnTo>
                  <a:lnTo>
                    <a:pt x="197146" y="769831"/>
                  </a:lnTo>
                  <a:lnTo>
                    <a:pt x="211949" y="773136"/>
                  </a:lnTo>
                  <a:lnTo>
                    <a:pt x="227573" y="775689"/>
                  </a:lnTo>
                  <a:lnTo>
                    <a:pt x="243791" y="777403"/>
                  </a:lnTo>
                  <a:lnTo>
                    <a:pt x="260429" y="778105"/>
                  </a:lnTo>
                  <a:lnTo>
                    <a:pt x="277350" y="777797"/>
                  </a:lnTo>
                  <a:lnTo>
                    <a:pt x="294135" y="776624"/>
                  </a:lnTo>
                  <a:lnTo>
                    <a:pt x="310104" y="774774"/>
                  </a:lnTo>
                  <a:lnTo>
                    <a:pt x="324957" y="772421"/>
                  </a:lnTo>
                  <a:lnTo>
                    <a:pt x="338727" y="769708"/>
                  </a:lnTo>
                  <a:lnTo>
                    <a:pt x="351597" y="766741"/>
                  </a:lnTo>
                  <a:lnTo>
                    <a:pt x="363785" y="763595"/>
                  </a:lnTo>
                  <a:lnTo>
                    <a:pt x="375803" y="760161"/>
                  </a:lnTo>
                  <a:lnTo>
                    <a:pt x="388414" y="756170"/>
                  </a:lnTo>
                  <a:lnTo>
                    <a:pt x="401974" y="751523"/>
                  </a:lnTo>
                  <a:lnTo>
                    <a:pt x="416169" y="746436"/>
                  </a:lnTo>
                  <a:lnTo>
                    <a:pt x="430237" y="741329"/>
                  </a:lnTo>
                  <a:lnTo>
                    <a:pt x="443720" y="736455"/>
                  </a:lnTo>
                  <a:lnTo>
                    <a:pt x="456068" y="732033"/>
                  </a:lnTo>
                  <a:lnTo>
                    <a:pt x="467684" y="727898"/>
                  </a:lnTo>
                  <a:lnTo>
                    <a:pt x="479583" y="723689"/>
                  </a:lnTo>
                  <a:lnTo>
                    <a:pt x="493680" y="7187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54596" y="1904802"/>
              <a:ext cx="254282" cy="279773"/>
            </a:xfrm>
            <a:custGeom>
              <a:avLst/>
              <a:gdLst/>
              <a:ahLst/>
              <a:cxnLst/>
              <a:rect l="0" t="0" r="0" b="0"/>
              <a:pathLst>
                <a:path w="254282" h="279773">
                  <a:moveTo>
                    <a:pt x="151965" y="21057"/>
                  </a:moveTo>
                  <a:lnTo>
                    <a:pt x="140230" y="21057"/>
                  </a:lnTo>
                  <a:lnTo>
                    <a:pt x="129101" y="21057"/>
                  </a:lnTo>
                  <a:lnTo>
                    <a:pt x="117507" y="21066"/>
                  </a:lnTo>
                  <a:lnTo>
                    <a:pt x="105519" y="21412"/>
                  </a:lnTo>
                  <a:lnTo>
                    <a:pt x="93507" y="22709"/>
                  </a:lnTo>
                  <a:lnTo>
                    <a:pt x="81709" y="25220"/>
                  </a:lnTo>
                  <a:lnTo>
                    <a:pt x="70355" y="29043"/>
                  </a:lnTo>
                  <a:lnTo>
                    <a:pt x="59735" y="34285"/>
                  </a:lnTo>
                  <a:lnTo>
                    <a:pt x="49929" y="40850"/>
                  </a:lnTo>
                  <a:lnTo>
                    <a:pt x="40854" y="48512"/>
                  </a:lnTo>
                  <a:lnTo>
                    <a:pt x="32364" y="57018"/>
                  </a:lnTo>
                  <a:lnTo>
                    <a:pt x="24325" y="66151"/>
                  </a:lnTo>
                  <a:lnTo>
                    <a:pt x="16941" y="76062"/>
                  </a:lnTo>
                  <a:lnTo>
                    <a:pt x="10733" y="87231"/>
                  </a:lnTo>
                  <a:lnTo>
                    <a:pt x="5896" y="99813"/>
                  </a:lnTo>
                  <a:lnTo>
                    <a:pt x="2478" y="113347"/>
                  </a:lnTo>
                  <a:lnTo>
                    <a:pt x="550" y="126971"/>
                  </a:lnTo>
                  <a:lnTo>
                    <a:pt x="0" y="140175"/>
                  </a:lnTo>
                  <a:lnTo>
                    <a:pt x="749" y="152972"/>
                  </a:lnTo>
                  <a:lnTo>
                    <a:pt x="2838" y="165704"/>
                  </a:lnTo>
                  <a:lnTo>
                    <a:pt x="6166" y="178592"/>
                  </a:lnTo>
                  <a:lnTo>
                    <a:pt x="10518" y="191383"/>
                  </a:lnTo>
                  <a:lnTo>
                    <a:pt x="15654" y="203453"/>
                  </a:lnTo>
                  <a:lnTo>
                    <a:pt x="21372" y="214501"/>
                  </a:lnTo>
                  <a:lnTo>
                    <a:pt x="27667" y="224549"/>
                  </a:lnTo>
                  <a:lnTo>
                    <a:pt x="34724" y="233758"/>
                  </a:lnTo>
                  <a:lnTo>
                    <a:pt x="42584" y="242319"/>
                  </a:lnTo>
                  <a:lnTo>
                    <a:pt x="51150" y="250238"/>
                  </a:lnTo>
                  <a:lnTo>
                    <a:pt x="60278" y="257345"/>
                  </a:lnTo>
                  <a:lnTo>
                    <a:pt x="69833" y="263607"/>
                  </a:lnTo>
                  <a:lnTo>
                    <a:pt x="79858" y="268967"/>
                  </a:lnTo>
                  <a:lnTo>
                    <a:pt x="90574" y="273269"/>
                  </a:lnTo>
                  <a:lnTo>
                    <a:pt x="102039" y="276528"/>
                  </a:lnTo>
                  <a:lnTo>
                    <a:pt x="114008" y="278733"/>
                  </a:lnTo>
                  <a:lnTo>
                    <a:pt x="126043" y="279772"/>
                  </a:lnTo>
                  <a:lnTo>
                    <a:pt x="137879" y="279684"/>
                  </a:lnTo>
                  <a:lnTo>
                    <a:pt x="149436" y="278321"/>
                  </a:lnTo>
                  <a:lnTo>
                    <a:pt x="160730" y="275279"/>
                  </a:lnTo>
                  <a:lnTo>
                    <a:pt x="171803" y="270490"/>
                  </a:lnTo>
                  <a:lnTo>
                    <a:pt x="182544" y="264172"/>
                  </a:lnTo>
                  <a:lnTo>
                    <a:pt x="192692" y="256644"/>
                  </a:lnTo>
                  <a:lnTo>
                    <a:pt x="202149" y="248212"/>
                  </a:lnTo>
                  <a:lnTo>
                    <a:pt x="210977" y="239128"/>
                  </a:lnTo>
                  <a:lnTo>
                    <a:pt x="219293" y="229586"/>
                  </a:lnTo>
                  <a:lnTo>
                    <a:pt x="227212" y="219718"/>
                  </a:lnTo>
                  <a:lnTo>
                    <a:pt x="234514" y="209295"/>
                  </a:lnTo>
                  <a:lnTo>
                    <a:pt x="240667" y="197774"/>
                  </a:lnTo>
                  <a:lnTo>
                    <a:pt x="245472" y="184948"/>
                  </a:lnTo>
                  <a:lnTo>
                    <a:pt x="249038" y="171078"/>
                  </a:lnTo>
                  <a:lnTo>
                    <a:pt x="251597" y="156696"/>
                  </a:lnTo>
                  <a:lnTo>
                    <a:pt x="253384" y="142174"/>
                  </a:lnTo>
                  <a:lnTo>
                    <a:pt x="254281" y="127848"/>
                  </a:lnTo>
                  <a:lnTo>
                    <a:pt x="253834" y="114083"/>
                  </a:lnTo>
                  <a:lnTo>
                    <a:pt x="251905" y="101014"/>
                  </a:lnTo>
                  <a:lnTo>
                    <a:pt x="248644" y="88595"/>
                  </a:lnTo>
                  <a:lnTo>
                    <a:pt x="244314" y="76707"/>
                  </a:lnTo>
                  <a:lnTo>
                    <a:pt x="239170" y="65228"/>
                  </a:lnTo>
                  <a:lnTo>
                    <a:pt x="233106" y="54212"/>
                  </a:lnTo>
                  <a:lnTo>
                    <a:pt x="225679" y="43879"/>
                  </a:lnTo>
                  <a:lnTo>
                    <a:pt x="216767" y="34306"/>
                  </a:lnTo>
                  <a:lnTo>
                    <a:pt x="206751" y="25712"/>
                  </a:lnTo>
                  <a:lnTo>
                    <a:pt x="195165" y="17701"/>
                  </a:lnTo>
                  <a:lnTo>
                    <a:pt x="178752" y="9570"/>
                  </a:lnTo>
                  <a:lnTo>
                    <a:pt x="151965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96074" y="1981446"/>
              <a:ext cx="326384" cy="176041"/>
            </a:xfrm>
            <a:custGeom>
              <a:avLst/>
              <a:gdLst/>
              <a:ahLst/>
              <a:cxnLst/>
              <a:rect l="0" t="0" r="0" b="0"/>
              <a:pathLst>
                <a:path w="326384" h="176041">
                  <a:moveTo>
                    <a:pt x="0" y="60227"/>
                  </a:moveTo>
                  <a:lnTo>
                    <a:pt x="2933" y="69028"/>
                  </a:lnTo>
                  <a:lnTo>
                    <a:pt x="5716" y="77375"/>
                  </a:lnTo>
                  <a:lnTo>
                    <a:pt x="8611" y="86078"/>
                  </a:lnTo>
                  <a:lnTo>
                    <a:pt x="11478" y="95372"/>
                  </a:lnTo>
                  <a:lnTo>
                    <a:pt x="13995" y="105515"/>
                  </a:lnTo>
                  <a:lnTo>
                    <a:pt x="16010" y="116556"/>
                  </a:lnTo>
                  <a:lnTo>
                    <a:pt x="17695" y="128222"/>
                  </a:lnTo>
                  <a:lnTo>
                    <a:pt x="19439" y="140044"/>
                  </a:lnTo>
                  <a:lnTo>
                    <a:pt x="21424" y="151665"/>
                  </a:lnTo>
                  <a:lnTo>
                    <a:pt x="22303" y="160565"/>
                  </a:lnTo>
                  <a:lnTo>
                    <a:pt x="20736" y="163611"/>
                  </a:lnTo>
                  <a:lnTo>
                    <a:pt x="17876" y="161676"/>
                  </a:lnTo>
                  <a:lnTo>
                    <a:pt x="14516" y="156452"/>
                  </a:lnTo>
                  <a:lnTo>
                    <a:pt x="11143" y="149038"/>
                  </a:lnTo>
                  <a:lnTo>
                    <a:pt x="8195" y="139920"/>
                  </a:lnTo>
                  <a:lnTo>
                    <a:pt x="5851" y="129442"/>
                  </a:lnTo>
                  <a:lnTo>
                    <a:pt x="4094" y="117923"/>
                  </a:lnTo>
                  <a:lnTo>
                    <a:pt x="2824" y="105638"/>
                  </a:lnTo>
                  <a:lnTo>
                    <a:pt x="1935" y="92809"/>
                  </a:lnTo>
                  <a:lnTo>
                    <a:pt x="1487" y="79765"/>
                  </a:lnTo>
                  <a:lnTo>
                    <a:pt x="1711" y="66932"/>
                  </a:lnTo>
                  <a:lnTo>
                    <a:pt x="2679" y="54528"/>
                  </a:lnTo>
                  <a:lnTo>
                    <a:pt x="4481" y="42740"/>
                  </a:lnTo>
                  <a:lnTo>
                    <a:pt x="7295" y="31816"/>
                  </a:lnTo>
                  <a:lnTo>
                    <a:pt x="11124" y="21815"/>
                  </a:lnTo>
                  <a:lnTo>
                    <a:pt x="16154" y="13115"/>
                  </a:lnTo>
                  <a:lnTo>
                    <a:pt x="22812" y="6474"/>
                  </a:lnTo>
                  <a:lnTo>
                    <a:pt x="31177" y="2124"/>
                  </a:lnTo>
                  <a:lnTo>
                    <a:pt x="40879" y="0"/>
                  </a:lnTo>
                  <a:lnTo>
                    <a:pt x="51301" y="3"/>
                  </a:lnTo>
                  <a:lnTo>
                    <a:pt x="62006" y="1865"/>
                  </a:lnTo>
                  <a:lnTo>
                    <a:pt x="72616" y="5536"/>
                  </a:lnTo>
                  <a:lnTo>
                    <a:pt x="82732" y="11265"/>
                  </a:lnTo>
                  <a:lnTo>
                    <a:pt x="92198" y="19000"/>
                  </a:lnTo>
                  <a:lnTo>
                    <a:pt x="101044" y="28276"/>
                  </a:lnTo>
                  <a:lnTo>
                    <a:pt x="109380" y="38410"/>
                  </a:lnTo>
                  <a:lnTo>
                    <a:pt x="117321" y="48928"/>
                  </a:lnTo>
                  <a:lnTo>
                    <a:pt x="124810" y="59581"/>
                  </a:lnTo>
                  <a:lnTo>
                    <a:pt x="131620" y="70259"/>
                  </a:lnTo>
                  <a:lnTo>
                    <a:pt x="137674" y="80847"/>
                  </a:lnTo>
                  <a:lnTo>
                    <a:pt x="142654" y="88757"/>
                  </a:lnTo>
                  <a:lnTo>
                    <a:pt x="146253" y="90870"/>
                  </a:lnTo>
                  <a:lnTo>
                    <a:pt x="148968" y="88355"/>
                  </a:lnTo>
                  <a:lnTo>
                    <a:pt x="151568" y="82853"/>
                  </a:lnTo>
                  <a:lnTo>
                    <a:pt x="154704" y="75498"/>
                  </a:lnTo>
                  <a:lnTo>
                    <a:pt x="158630" y="66996"/>
                  </a:lnTo>
                  <a:lnTo>
                    <a:pt x="163331" y="57941"/>
                  </a:lnTo>
                  <a:lnTo>
                    <a:pt x="168674" y="48904"/>
                  </a:lnTo>
                  <a:lnTo>
                    <a:pt x="174522" y="40189"/>
                  </a:lnTo>
                  <a:lnTo>
                    <a:pt x="181068" y="32194"/>
                  </a:lnTo>
                  <a:lnTo>
                    <a:pt x="188822" y="25497"/>
                  </a:lnTo>
                  <a:lnTo>
                    <a:pt x="197961" y="20297"/>
                  </a:lnTo>
                  <a:lnTo>
                    <a:pt x="208200" y="16788"/>
                  </a:lnTo>
                  <a:lnTo>
                    <a:pt x="218990" y="15323"/>
                  </a:lnTo>
                  <a:lnTo>
                    <a:pt x="229946" y="15897"/>
                  </a:lnTo>
                  <a:lnTo>
                    <a:pt x="240725" y="18384"/>
                  </a:lnTo>
                  <a:lnTo>
                    <a:pt x="250956" y="22710"/>
                  </a:lnTo>
                  <a:lnTo>
                    <a:pt x="260499" y="28653"/>
                  </a:lnTo>
                  <a:lnTo>
                    <a:pt x="269397" y="35895"/>
                  </a:lnTo>
                  <a:lnTo>
                    <a:pt x="277767" y="44118"/>
                  </a:lnTo>
                  <a:lnTo>
                    <a:pt x="285732" y="53052"/>
                  </a:lnTo>
                  <a:lnTo>
                    <a:pt x="293235" y="62490"/>
                  </a:lnTo>
                  <a:lnTo>
                    <a:pt x="300056" y="72278"/>
                  </a:lnTo>
                  <a:lnTo>
                    <a:pt x="306123" y="82310"/>
                  </a:lnTo>
                  <a:lnTo>
                    <a:pt x="311351" y="92674"/>
                  </a:lnTo>
                  <a:lnTo>
                    <a:pt x="315564" y="103624"/>
                  </a:lnTo>
                  <a:lnTo>
                    <a:pt x="318768" y="115240"/>
                  </a:lnTo>
                  <a:lnTo>
                    <a:pt x="321110" y="127048"/>
                  </a:lnTo>
                  <a:lnTo>
                    <a:pt x="323027" y="139372"/>
                  </a:lnTo>
                  <a:lnTo>
                    <a:pt x="324689" y="154413"/>
                  </a:lnTo>
                  <a:lnTo>
                    <a:pt x="326383" y="17604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89141" y="1864857"/>
              <a:ext cx="251449" cy="491091"/>
            </a:xfrm>
            <a:custGeom>
              <a:avLst/>
              <a:gdLst/>
              <a:ahLst/>
              <a:cxnLst/>
              <a:rect l="0" t="0" r="0" b="0"/>
              <a:pathLst>
                <a:path w="251449" h="491091">
                  <a:moveTo>
                    <a:pt x="38601" y="218930"/>
                  </a:moveTo>
                  <a:lnTo>
                    <a:pt x="38601" y="230732"/>
                  </a:lnTo>
                  <a:lnTo>
                    <a:pt x="38601" y="242501"/>
                  </a:lnTo>
                  <a:lnTo>
                    <a:pt x="38601" y="255396"/>
                  </a:lnTo>
                  <a:lnTo>
                    <a:pt x="38601" y="269417"/>
                  </a:lnTo>
                  <a:lnTo>
                    <a:pt x="38601" y="284393"/>
                  </a:lnTo>
                  <a:lnTo>
                    <a:pt x="38601" y="300115"/>
                  </a:lnTo>
                  <a:lnTo>
                    <a:pt x="38601" y="316391"/>
                  </a:lnTo>
                  <a:lnTo>
                    <a:pt x="38601" y="333063"/>
                  </a:lnTo>
                  <a:lnTo>
                    <a:pt x="38605" y="350005"/>
                  </a:lnTo>
                  <a:lnTo>
                    <a:pt x="38778" y="366802"/>
                  </a:lnTo>
                  <a:lnTo>
                    <a:pt x="39427" y="382780"/>
                  </a:lnTo>
                  <a:lnTo>
                    <a:pt x="40675" y="397642"/>
                  </a:lnTo>
                  <a:lnTo>
                    <a:pt x="42328" y="411588"/>
                  </a:lnTo>
                  <a:lnTo>
                    <a:pt x="43977" y="425109"/>
                  </a:lnTo>
                  <a:lnTo>
                    <a:pt x="45384" y="438542"/>
                  </a:lnTo>
                  <a:lnTo>
                    <a:pt x="46650" y="452041"/>
                  </a:lnTo>
                  <a:lnTo>
                    <a:pt x="48106" y="465652"/>
                  </a:lnTo>
                  <a:lnTo>
                    <a:pt x="49938" y="479268"/>
                  </a:lnTo>
                  <a:lnTo>
                    <a:pt x="52175" y="489242"/>
                  </a:lnTo>
                  <a:lnTo>
                    <a:pt x="54117" y="491090"/>
                  </a:lnTo>
                  <a:lnTo>
                    <a:pt x="54742" y="486268"/>
                  </a:lnTo>
                  <a:lnTo>
                    <a:pt x="54240" y="476812"/>
                  </a:lnTo>
                  <a:lnTo>
                    <a:pt x="53270" y="463989"/>
                  </a:lnTo>
                  <a:lnTo>
                    <a:pt x="52259" y="448712"/>
                  </a:lnTo>
                  <a:lnTo>
                    <a:pt x="51229" y="432160"/>
                  </a:lnTo>
                  <a:lnTo>
                    <a:pt x="49914" y="415777"/>
                  </a:lnTo>
                  <a:lnTo>
                    <a:pt x="48170" y="400317"/>
                  </a:lnTo>
                  <a:lnTo>
                    <a:pt x="45994" y="385300"/>
                  </a:lnTo>
                  <a:lnTo>
                    <a:pt x="43452" y="369385"/>
                  </a:lnTo>
                  <a:lnTo>
                    <a:pt x="40627" y="351855"/>
                  </a:lnTo>
                  <a:lnTo>
                    <a:pt x="37593" y="332804"/>
                  </a:lnTo>
                  <a:lnTo>
                    <a:pt x="34411" y="312778"/>
                  </a:lnTo>
                  <a:lnTo>
                    <a:pt x="31124" y="292236"/>
                  </a:lnTo>
                  <a:lnTo>
                    <a:pt x="27765" y="271933"/>
                  </a:lnTo>
                  <a:lnTo>
                    <a:pt x="24357" y="252928"/>
                  </a:lnTo>
                  <a:lnTo>
                    <a:pt x="20915" y="235663"/>
                  </a:lnTo>
                  <a:lnTo>
                    <a:pt x="17452" y="219582"/>
                  </a:lnTo>
                  <a:lnTo>
                    <a:pt x="13973" y="203476"/>
                  </a:lnTo>
                  <a:lnTo>
                    <a:pt x="10489" y="186637"/>
                  </a:lnTo>
                  <a:lnTo>
                    <a:pt x="7166" y="169204"/>
                  </a:lnTo>
                  <a:lnTo>
                    <a:pt x="4314" y="151866"/>
                  </a:lnTo>
                  <a:lnTo>
                    <a:pt x="2068" y="135048"/>
                  </a:lnTo>
                  <a:lnTo>
                    <a:pt x="561" y="118856"/>
                  </a:lnTo>
                  <a:lnTo>
                    <a:pt x="0" y="103230"/>
                  </a:lnTo>
                  <a:lnTo>
                    <a:pt x="406" y="88067"/>
                  </a:lnTo>
                  <a:lnTo>
                    <a:pt x="1814" y="73581"/>
                  </a:lnTo>
                  <a:lnTo>
                    <a:pt x="4355" y="60292"/>
                  </a:lnTo>
                  <a:lnTo>
                    <a:pt x="7998" y="48387"/>
                  </a:lnTo>
                  <a:lnTo>
                    <a:pt x="12901" y="37746"/>
                  </a:lnTo>
                  <a:lnTo>
                    <a:pt x="19474" y="28130"/>
                  </a:lnTo>
                  <a:lnTo>
                    <a:pt x="27791" y="19302"/>
                  </a:lnTo>
                  <a:lnTo>
                    <a:pt x="37800" y="11542"/>
                  </a:lnTo>
                  <a:lnTo>
                    <a:pt x="49492" y="5606"/>
                  </a:lnTo>
                  <a:lnTo>
                    <a:pt x="62682" y="1766"/>
                  </a:lnTo>
                  <a:lnTo>
                    <a:pt x="76758" y="0"/>
                  </a:lnTo>
                  <a:lnTo>
                    <a:pt x="90811" y="253"/>
                  </a:lnTo>
                  <a:lnTo>
                    <a:pt x="104336" y="2281"/>
                  </a:lnTo>
                  <a:lnTo>
                    <a:pt x="117362" y="5895"/>
                  </a:lnTo>
                  <a:lnTo>
                    <a:pt x="130257" y="11054"/>
                  </a:lnTo>
                  <a:lnTo>
                    <a:pt x="143257" y="17593"/>
                  </a:lnTo>
                  <a:lnTo>
                    <a:pt x="156125" y="25252"/>
                  </a:lnTo>
                  <a:lnTo>
                    <a:pt x="168247" y="33762"/>
                  </a:lnTo>
                  <a:lnTo>
                    <a:pt x="179331" y="42897"/>
                  </a:lnTo>
                  <a:lnTo>
                    <a:pt x="189402" y="52641"/>
                  </a:lnTo>
                  <a:lnTo>
                    <a:pt x="198627" y="63167"/>
                  </a:lnTo>
                  <a:lnTo>
                    <a:pt x="207198" y="74509"/>
                  </a:lnTo>
                  <a:lnTo>
                    <a:pt x="215125" y="86566"/>
                  </a:lnTo>
                  <a:lnTo>
                    <a:pt x="222237" y="99192"/>
                  </a:lnTo>
                  <a:lnTo>
                    <a:pt x="228506" y="112238"/>
                  </a:lnTo>
                  <a:lnTo>
                    <a:pt x="234041" y="125423"/>
                  </a:lnTo>
                  <a:lnTo>
                    <a:pt x="238993" y="138347"/>
                  </a:lnTo>
                  <a:lnTo>
                    <a:pt x="243502" y="150817"/>
                  </a:lnTo>
                  <a:lnTo>
                    <a:pt x="247360" y="162816"/>
                  </a:lnTo>
                  <a:lnTo>
                    <a:pt x="250048" y="174414"/>
                  </a:lnTo>
                  <a:lnTo>
                    <a:pt x="251373" y="185700"/>
                  </a:lnTo>
                  <a:lnTo>
                    <a:pt x="251448" y="196755"/>
                  </a:lnTo>
                  <a:lnTo>
                    <a:pt x="250511" y="207646"/>
                  </a:lnTo>
                  <a:lnTo>
                    <a:pt x="248797" y="218411"/>
                  </a:lnTo>
                  <a:lnTo>
                    <a:pt x="246190" y="228762"/>
                  </a:lnTo>
                  <a:lnTo>
                    <a:pt x="242238" y="238106"/>
                  </a:lnTo>
                  <a:lnTo>
                    <a:pt x="236797" y="246204"/>
                  </a:lnTo>
                  <a:lnTo>
                    <a:pt x="229857" y="253132"/>
                  </a:lnTo>
                  <a:lnTo>
                    <a:pt x="221370" y="259102"/>
                  </a:lnTo>
                  <a:lnTo>
                    <a:pt x="211477" y="264341"/>
                  </a:lnTo>
                  <a:lnTo>
                    <a:pt x="200597" y="269048"/>
                  </a:lnTo>
                  <a:lnTo>
                    <a:pt x="189310" y="273377"/>
                  </a:lnTo>
                  <a:lnTo>
                    <a:pt x="177987" y="277435"/>
                  </a:lnTo>
                  <a:lnTo>
                    <a:pt x="166850" y="280960"/>
                  </a:lnTo>
                  <a:lnTo>
                    <a:pt x="154764" y="283579"/>
                  </a:lnTo>
                  <a:lnTo>
                    <a:pt x="138437" y="284406"/>
                  </a:lnTo>
                  <a:lnTo>
                    <a:pt x="112301" y="28210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0675" y="1925859"/>
              <a:ext cx="202739" cy="223279"/>
            </a:xfrm>
            <a:custGeom>
              <a:avLst/>
              <a:gdLst/>
              <a:ahLst/>
              <a:cxnLst/>
              <a:rect l="0" t="0" r="0" b="0"/>
              <a:pathLst>
                <a:path w="202739" h="223279">
                  <a:moveTo>
                    <a:pt x="159264" y="21057"/>
                  </a:moveTo>
                  <a:lnTo>
                    <a:pt x="147530" y="15324"/>
                  </a:lnTo>
                  <a:lnTo>
                    <a:pt x="136401" y="11040"/>
                  </a:lnTo>
                  <a:lnTo>
                    <a:pt x="124806" y="7843"/>
                  </a:lnTo>
                  <a:lnTo>
                    <a:pt x="112818" y="5827"/>
                  </a:lnTo>
                  <a:lnTo>
                    <a:pt x="100806" y="5427"/>
                  </a:lnTo>
                  <a:lnTo>
                    <a:pt x="89008" y="6738"/>
                  </a:lnTo>
                  <a:lnTo>
                    <a:pt x="77654" y="9561"/>
                  </a:lnTo>
                  <a:lnTo>
                    <a:pt x="67034" y="13585"/>
                  </a:lnTo>
                  <a:lnTo>
                    <a:pt x="57228" y="18515"/>
                  </a:lnTo>
                  <a:lnTo>
                    <a:pt x="48153" y="24263"/>
                  </a:lnTo>
                  <a:lnTo>
                    <a:pt x="39664" y="30944"/>
                  </a:lnTo>
                  <a:lnTo>
                    <a:pt x="31620" y="38547"/>
                  </a:lnTo>
                  <a:lnTo>
                    <a:pt x="24063" y="46939"/>
                  </a:lnTo>
                  <a:lnTo>
                    <a:pt x="17207" y="55951"/>
                  </a:lnTo>
                  <a:lnTo>
                    <a:pt x="11120" y="65431"/>
                  </a:lnTo>
                  <a:lnTo>
                    <a:pt x="6050" y="75577"/>
                  </a:lnTo>
                  <a:lnTo>
                    <a:pt x="2474" y="86906"/>
                  </a:lnTo>
                  <a:lnTo>
                    <a:pt x="517" y="99595"/>
                  </a:lnTo>
                  <a:lnTo>
                    <a:pt x="0" y="113202"/>
                  </a:lnTo>
                  <a:lnTo>
                    <a:pt x="633" y="126874"/>
                  </a:lnTo>
                  <a:lnTo>
                    <a:pt x="2135" y="140100"/>
                  </a:lnTo>
                  <a:lnTo>
                    <a:pt x="4429" y="152573"/>
                  </a:lnTo>
                  <a:lnTo>
                    <a:pt x="7637" y="164023"/>
                  </a:lnTo>
                  <a:lnTo>
                    <a:pt x="11760" y="174420"/>
                  </a:lnTo>
                  <a:lnTo>
                    <a:pt x="16833" y="183739"/>
                  </a:lnTo>
                  <a:lnTo>
                    <a:pt x="22995" y="191868"/>
                  </a:lnTo>
                  <a:lnTo>
                    <a:pt x="30217" y="198860"/>
                  </a:lnTo>
                  <a:lnTo>
                    <a:pt x="38339" y="204898"/>
                  </a:lnTo>
                  <a:lnTo>
                    <a:pt x="47162" y="210197"/>
                  </a:lnTo>
                  <a:lnTo>
                    <a:pt x="56502" y="214942"/>
                  </a:lnTo>
                  <a:lnTo>
                    <a:pt x="66214" y="218960"/>
                  </a:lnTo>
                  <a:lnTo>
                    <a:pt x="76185" y="221756"/>
                  </a:lnTo>
                  <a:lnTo>
                    <a:pt x="86337" y="223153"/>
                  </a:lnTo>
                  <a:lnTo>
                    <a:pt x="96611" y="223278"/>
                  </a:lnTo>
                  <a:lnTo>
                    <a:pt x="106968" y="222373"/>
                  </a:lnTo>
                  <a:lnTo>
                    <a:pt x="117377" y="220686"/>
                  </a:lnTo>
                  <a:lnTo>
                    <a:pt x="127656" y="218266"/>
                  </a:lnTo>
                  <a:lnTo>
                    <a:pt x="137484" y="214972"/>
                  </a:lnTo>
                  <a:lnTo>
                    <a:pt x="146725" y="210791"/>
                  </a:lnTo>
                  <a:lnTo>
                    <a:pt x="155405" y="205680"/>
                  </a:lnTo>
                  <a:lnTo>
                    <a:pt x="163622" y="199493"/>
                  </a:lnTo>
                  <a:lnTo>
                    <a:pt x="171480" y="192253"/>
                  </a:lnTo>
                  <a:lnTo>
                    <a:pt x="178910" y="184120"/>
                  </a:lnTo>
                  <a:lnTo>
                    <a:pt x="185681" y="175290"/>
                  </a:lnTo>
                  <a:lnTo>
                    <a:pt x="191711" y="165935"/>
                  </a:lnTo>
                  <a:lnTo>
                    <a:pt x="196743" y="155874"/>
                  </a:lnTo>
                  <a:lnTo>
                    <a:pt x="200293" y="144603"/>
                  </a:lnTo>
                  <a:lnTo>
                    <a:pt x="202233" y="131953"/>
                  </a:lnTo>
                  <a:lnTo>
                    <a:pt x="202738" y="118373"/>
                  </a:lnTo>
                  <a:lnTo>
                    <a:pt x="202097" y="104718"/>
                  </a:lnTo>
                  <a:lnTo>
                    <a:pt x="200591" y="91498"/>
                  </a:lnTo>
                  <a:lnTo>
                    <a:pt x="198293" y="78861"/>
                  </a:lnTo>
                  <a:lnTo>
                    <a:pt x="195082" y="66767"/>
                  </a:lnTo>
                  <a:lnTo>
                    <a:pt x="190967" y="55126"/>
                  </a:lnTo>
                  <a:lnTo>
                    <a:pt x="186189" y="44089"/>
                  </a:lnTo>
                  <a:lnTo>
                    <a:pt x="180576" y="32883"/>
                  </a:lnTo>
                  <a:lnTo>
                    <a:pt x="172516" y="19401"/>
                  </a:lnTo>
                  <a:lnTo>
                    <a:pt x="159264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89022" y="1946916"/>
              <a:ext cx="146872" cy="212045"/>
            </a:xfrm>
            <a:custGeom>
              <a:avLst/>
              <a:gdLst/>
              <a:ahLst/>
              <a:cxnLst/>
              <a:rect l="0" t="0" r="0" b="0"/>
              <a:pathLst>
                <a:path w="146872" h="212045">
                  <a:moveTo>
                    <a:pt x="17787" y="42114"/>
                  </a:moveTo>
                  <a:lnTo>
                    <a:pt x="14853" y="53782"/>
                  </a:lnTo>
                  <a:lnTo>
                    <a:pt x="12071" y="64271"/>
                  </a:lnTo>
                  <a:lnTo>
                    <a:pt x="9177" y="74582"/>
                  </a:lnTo>
                  <a:lnTo>
                    <a:pt x="6309" y="85229"/>
                  </a:lnTo>
                  <a:lnTo>
                    <a:pt x="3793" y="96869"/>
                  </a:lnTo>
                  <a:lnTo>
                    <a:pt x="1786" y="109756"/>
                  </a:lnTo>
                  <a:lnTo>
                    <a:pt x="447" y="123490"/>
                  </a:lnTo>
                  <a:lnTo>
                    <a:pt x="0" y="137244"/>
                  </a:lnTo>
                  <a:lnTo>
                    <a:pt x="485" y="150525"/>
                  </a:lnTo>
                  <a:lnTo>
                    <a:pt x="1947" y="163033"/>
                  </a:lnTo>
                  <a:lnTo>
                    <a:pt x="4524" y="174506"/>
                  </a:lnTo>
                  <a:lnTo>
                    <a:pt x="8192" y="184913"/>
                  </a:lnTo>
                  <a:lnTo>
                    <a:pt x="13112" y="194070"/>
                  </a:lnTo>
                  <a:lnTo>
                    <a:pt x="19695" y="201557"/>
                  </a:lnTo>
                  <a:lnTo>
                    <a:pt x="28010" y="207287"/>
                  </a:lnTo>
                  <a:lnTo>
                    <a:pt x="37678" y="210985"/>
                  </a:lnTo>
                  <a:lnTo>
                    <a:pt x="48078" y="212044"/>
                  </a:lnTo>
                  <a:lnTo>
                    <a:pt x="58767" y="210387"/>
                  </a:lnTo>
                  <a:lnTo>
                    <a:pt x="69367" y="206531"/>
                  </a:lnTo>
                  <a:lnTo>
                    <a:pt x="79476" y="201277"/>
                  </a:lnTo>
                  <a:lnTo>
                    <a:pt x="88933" y="195228"/>
                  </a:lnTo>
                  <a:lnTo>
                    <a:pt x="97604" y="188578"/>
                  </a:lnTo>
                  <a:lnTo>
                    <a:pt x="105289" y="181218"/>
                  </a:lnTo>
                  <a:lnTo>
                    <a:pt x="111980" y="173118"/>
                  </a:lnTo>
                  <a:lnTo>
                    <a:pt x="117815" y="164205"/>
                  </a:lnTo>
                  <a:lnTo>
                    <a:pt x="122977" y="154304"/>
                  </a:lnTo>
                  <a:lnTo>
                    <a:pt x="127639" y="143414"/>
                  </a:lnTo>
                  <a:lnTo>
                    <a:pt x="131942" y="131676"/>
                  </a:lnTo>
                  <a:lnTo>
                    <a:pt x="135992" y="119271"/>
                  </a:lnTo>
                  <a:lnTo>
                    <a:pt x="139860" y="106376"/>
                  </a:lnTo>
                  <a:lnTo>
                    <a:pt x="143271" y="93295"/>
                  </a:lnTo>
                  <a:lnTo>
                    <a:pt x="145650" y="80440"/>
                  </a:lnTo>
                  <a:lnTo>
                    <a:pt x="146770" y="68022"/>
                  </a:lnTo>
                  <a:lnTo>
                    <a:pt x="146871" y="56129"/>
                  </a:lnTo>
                  <a:lnTo>
                    <a:pt x="146500" y="43445"/>
                  </a:lnTo>
                  <a:lnTo>
                    <a:pt x="145624" y="26621"/>
                  </a:lnTo>
                  <a:lnTo>
                    <a:pt x="14413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06851" y="1925286"/>
              <a:ext cx="178985" cy="221673"/>
            </a:xfrm>
            <a:custGeom>
              <a:avLst/>
              <a:gdLst/>
              <a:ahLst/>
              <a:cxnLst/>
              <a:rect l="0" t="0" r="0" b="0"/>
              <a:pathLst>
                <a:path w="178985" h="221673">
                  <a:moveTo>
                    <a:pt x="0" y="116387"/>
                  </a:moveTo>
                  <a:lnTo>
                    <a:pt x="2934" y="131056"/>
                  </a:lnTo>
                  <a:lnTo>
                    <a:pt x="5716" y="144967"/>
                  </a:lnTo>
                  <a:lnTo>
                    <a:pt x="8615" y="159455"/>
                  </a:lnTo>
                  <a:lnTo>
                    <a:pt x="11656" y="174311"/>
                  </a:lnTo>
                  <a:lnTo>
                    <a:pt x="14821" y="188840"/>
                  </a:lnTo>
                  <a:lnTo>
                    <a:pt x="18060" y="202586"/>
                  </a:lnTo>
                  <a:lnTo>
                    <a:pt x="20475" y="213105"/>
                  </a:lnTo>
                  <a:lnTo>
                    <a:pt x="21007" y="217357"/>
                  </a:lnTo>
                  <a:lnTo>
                    <a:pt x="20057" y="216246"/>
                  </a:lnTo>
                  <a:lnTo>
                    <a:pt x="18159" y="211400"/>
                  </a:lnTo>
                  <a:lnTo>
                    <a:pt x="15670" y="203868"/>
                  </a:lnTo>
                  <a:lnTo>
                    <a:pt x="12818" y="194377"/>
                  </a:lnTo>
                  <a:lnTo>
                    <a:pt x="9903" y="183479"/>
                  </a:lnTo>
                  <a:lnTo>
                    <a:pt x="7316" y="171590"/>
                  </a:lnTo>
                  <a:lnTo>
                    <a:pt x="5240" y="159007"/>
                  </a:lnTo>
                  <a:lnTo>
                    <a:pt x="3673" y="145782"/>
                  </a:lnTo>
                  <a:lnTo>
                    <a:pt x="2538" y="131760"/>
                  </a:lnTo>
                  <a:lnTo>
                    <a:pt x="1741" y="116925"/>
                  </a:lnTo>
                  <a:lnTo>
                    <a:pt x="1357" y="101705"/>
                  </a:lnTo>
                  <a:lnTo>
                    <a:pt x="1622" y="86868"/>
                  </a:lnTo>
                  <a:lnTo>
                    <a:pt x="2620" y="72814"/>
                  </a:lnTo>
                  <a:lnTo>
                    <a:pt x="4442" y="59598"/>
                  </a:lnTo>
                  <a:lnTo>
                    <a:pt x="7268" y="47109"/>
                  </a:lnTo>
                  <a:lnTo>
                    <a:pt x="11107" y="35202"/>
                  </a:lnTo>
                  <a:lnTo>
                    <a:pt x="16143" y="24223"/>
                  </a:lnTo>
                  <a:lnTo>
                    <a:pt x="22804" y="14972"/>
                  </a:lnTo>
                  <a:lnTo>
                    <a:pt x="31173" y="7758"/>
                  </a:lnTo>
                  <a:lnTo>
                    <a:pt x="40876" y="2743"/>
                  </a:lnTo>
                  <a:lnTo>
                    <a:pt x="51299" y="193"/>
                  </a:lnTo>
                  <a:lnTo>
                    <a:pt x="62009" y="0"/>
                  </a:lnTo>
                  <a:lnTo>
                    <a:pt x="72792" y="1783"/>
                  </a:lnTo>
                  <a:lnTo>
                    <a:pt x="83557" y="5099"/>
                  </a:lnTo>
                  <a:lnTo>
                    <a:pt x="94272" y="9547"/>
                  </a:lnTo>
                  <a:lnTo>
                    <a:pt x="104772" y="14970"/>
                  </a:lnTo>
                  <a:lnTo>
                    <a:pt x="114756" y="21432"/>
                  </a:lnTo>
                  <a:lnTo>
                    <a:pt x="124100" y="28888"/>
                  </a:lnTo>
                  <a:lnTo>
                    <a:pt x="132681" y="37182"/>
                  </a:lnTo>
                  <a:lnTo>
                    <a:pt x="140300" y="46127"/>
                  </a:lnTo>
                  <a:lnTo>
                    <a:pt x="146943" y="55559"/>
                  </a:lnTo>
                  <a:lnTo>
                    <a:pt x="152744" y="65503"/>
                  </a:lnTo>
                  <a:lnTo>
                    <a:pt x="157882" y="76164"/>
                  </a:lnTo>
                  <a:lnTo>
                    <a:pt x="162523" y="87596"/>
                  </a:lnTo>
                  <a:lnTo>
                    <a:pt x="166642" y="99714"/>
                  </a:lnTo>
                  <a:lnTo>
                    <a:pt x="170037" y="112380"/>
                  </a:lnTo>
                  <a:lnTo>
                    <a:pt x="172654" y="125458"/>
                  </a:lnTo>
                  <a:lnTo>
                    <a:pt x="174582" y="138834"/>
                  </a:lnTo>
                  <a:lnTo>
                    <a:pt x="175960" y="152419"/>
                  </a:lnTo>
                  <a:lnTo>
                    <a:pt x="176924" y="166132"/>
                  </a:lnTo>
                  <a:lnTo>
                    <a:pt x="177590" y="179319"/>
                  </a:lnTo>
                  <a:lnTo>
                    <a:pt x="178117" y="192056"/>
                  </a:lnTo>
                  <a:lnTo>
                    <a:pt x="178556" y="205461"/>
                  </a:lnTo>
                  <a:lnTo>
                    <a:pt x="178984" y="22167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85072" y="1498554"/>
              <a:ext cx="236599" cy="659826"/>
            </a:xfrm>
            <a:custGeom>
              <a:avLst/>
              <a:gdLst/>
              <a:ahLst/>
              <a:cxnLst/>
              <a:rect l="0" t="0" r="0" b="0"/>
              <a:pathLst>
                <a:path w="236599" h="659826">
                  <a:moveTo>
                    <a:pt x="153447" y="553647"/>
                  </a:moveTo>
                  <a:lnTo>
                    <a:pt x="150447" y="539112"/>
                  </a:lnTo>
                  <a:lnTo>
                    <a:pt x="147024" y="526482"/>
                  </a:lnTo>
                  <a:lnTo>
                    <a:pt x="142824" y="514586"/>
                  </a:lnTo>
                  <a:lnTo>
                    <a:pt x="137751" y="503449"/>
                  </a:lnTo>
                  <a:lnTo>
                    <a:pt x="131620" y="493554"/>
                  </a:lnTo>
                  <a:lnTo>
                    <a:pt x="124432" y="485083"/>
                  </a:lnTo>
                  <a:lnTo>
                    <a:pt x="116173" y="478236"/>
                  </a:lnTo>
                  <a:lnTo>
                    <a:pt x="106730" y="473384"/>
                  </a:lnTo>
                  <a:lnTo>
                    <a:pt x="96165" y="470534"/>
                  </a:lnTo>
                  <a:lnTo>
                    <a:pt x="84988" y="469568"/>
                  </a:lnTo>
                  <a:lnTo>
                    <a:pt x="74027" y="470425"/>
                  </a:lnTo>
                  <a:lnTo>
                    <a:pt x="63733" y="472891"/>
                  </a:lnTo>
                  <a:lnTo>
                    <a:pt x="54197" y="476814"/>
                  </a:lnTo>
                  <a:lnTo>
                    <a:pt x="45331" y="482188"/>
                  </a:lnTo>
                  <a:lnTo>
                    <a:pt x="37002" y="488874"/>
                  </a:lnTo>
                  <a:lnTo>
                    <a:pt x="29238" y="496633"/>
                  </a:lnTo>
                  <a:lnTo>
                    <a:pt x="22236" y="505211"/>
                  </a:lnTo>
                  <a:lnTo>
                    <a:pt x="16042" y="514397"/>
                  </a:lnTo>
                  <a:lnTo>
                    <a:pt x="10730" y="524344"/>
                  </a:lnTo>
                  <a:lnTo>
                    <a:pt x="6458" y="535539"/>
                  </a:lnTo>
                  <a:lnTo>
                    <a:pt x="3220" y="548143"/>
                  </a:lnTo>
                  <a:lnTo>
                    <a:pt x="1029" y="561862"/>
                  </a:lnTo>
                  <a:lnTo>
                    <a:pt x="0" y="576143"/>
                  </a:lnTo>
                  <a:lnTo>
                    <a:pt x="89" y="590591"/>
                  </a:lnTo>
                  <a:lnTo>
                    <a:pt x="1283" y="604699"/>
                  </a:lnTo>
                  <a:lnTo>
                    <a:pt x="3679" y="617785"/>
                  </a:lnTo>
                  <a:lnTo>
                    <a:pt x="7226" y="629571"/>
                  </a:lnTo>
                  <a:lnTo>
                    <a:pt x="12064" y="639805"/>
                  </a:lnTo>
                  <a:lnTo>
                    <a:pt x="18593" y="648090"/>
                  </a:lnTo>
                  <a:lnTo>
                    <a:pt x="26872" y="654392"/>
                  </a:lnTo>
                  <a:lnTo>
                    <a:pt x="36517" y="658489"/>
                  </a:lnTo>
                  <a:lnTo>
                    <a:pt x="46899" y="659825"/>
                  </a:lnTo>
                  <a:lnTo>
                    <a:pt x="57583" y="658353"/>
                  </a:lnTo>
                  <a:lnTo>
                    <a:pt x="68347" y="654452"/>
                  </a:lnTo>
                  <a:lnTo>
                    <a:pt x="79101" y="648637"/>
                  </a:lnTo>
                  <a:lnTo>
                    <a:pt x="89808" y="641393"/>
                  </a:lnTo>
                  <a:lnTo>
                    <a:pt x="100302" y="632957"/>
                  </a:lnTo>
                  <a:lnTo>
                    <a:pt x="110283" y="623326"/>
                  </a:lnTo>
                  <a:lnTo>
                    <a:pt x="119625" y="612597"/>
                  </a:lnTo>
                  <a:lnTo>
                    <a:pt x="128205" y="601123"/>
                  </a:lnTo>
                  <a:lnTo>
                    <a:pt x="135822" y="589422"/>
                  </a:lnTo>
                  <a:lnTo>
                    <a:pt x="142464" y="577810"/>
                  </a:lnTo>
                  <a:lnTo>
                    <a:pt x="148264" y="566402"/>
                  </a:lnTo>
                  <a:lnTo>
                    <a:pt x="153402" y="555209"/>
                  </a:lnTo>
                  <a:lnTo>
                    <a:pt x="158047" y="544198"/>
                  </a:lnTo>
                  <a:lnTo>
                    <a:pt x="162339" y="533329"/>
                  </a:lnTo>
                  <a:lnTo>
                    <a:pt x="166383" y="522563"/>
                  </a:lnTo>
                  <a:lnTo>
                    <a:pt x="170254" y="511872"/>
                  </a:lnTo>
                  <a:lnTo>
                    <a:pt x="174008" y="501233"/>
                  </a:lnTo>
                  <a:lnTo>
                    <a:pt x="177681" y="490630"/>
                  </a:lnTo>
                  <a:lnTo>
                    <a:pt x="181301" y="480050"/>
                  </a:lnTo>
                  <a:lnTo>
                    <a:pt x="184885" y="469488"/>
                  </a:lnTo>
                  <a:lnTo>
                    <a:pt x="188443" y="458937"/>
                  </a:lnTo>
                  <a:lnTo>
                    <a:pt x="191986" y="448393"/>
                  </a:lnTo>
                  <a:lnTo>
                    <a:pt x="195518" y="437854"/>
                  </a:lnTo>
                  <a:lnTo>
                    <a:pt x="199042" y="427319"/>
                  </a:lnTo>
                  <a:lnTo>
                    <a:pt x="202561" y="416781"/>
                  </a:lnTo>
                  <a:lnTo>
                    <a:pt x="206077" y="406077"/>
                  </a:lnTo>
                  <a:lnTo>
                    <a:pt x="209591" y="394898"/>
                  </a:lnTo>
                  <a:lnTo>
                    <a:pt x="213099" y="383115"/>
                  </a:lnTo>
                  <a:lnTo>
                    <a:pt x="216437" y="370760"/>
                  </a:lnTo>
                  <a:lnTo>
                    <a:pt x="219299" y="357935"/>
                  </a:lnTo>
                  <a:lnTo>
                    <a:pt x="221557" y="344749"/>
                  </a:lnTo>
                  <a:lnTo>
                    <a:pt x="223241" y="331302"/>
                  </a:lnTo>
                  <a:lnTo>
                    <a:pt x="224455" y="317669"/>
                  </a:lnTo>
                  <a:lnTo>
                    <a:pt x="225313" y="303906"/>
                  </a:lnTo>
                  <a:lnTo>
                    <a:pt x="226077" y="290055"/>
                  </a:lnTo>
                  <a:lnTo>
                    <a:pt x="227131" y="276142"/>
                  </a:lnTo>
                  <a:lnTo>
                    <a:pt x="228655" y="262174"/>
                  </a:lnTo>
                  <a:lnTo>
                    <a:pt x="230494" y="247675"/>
                  </a:lnTo>
                  <a:lnTo>
                    <a:pt x="232267" y="231729"/>
                  </a:lnTo>
                  <a:lnTo>
                    <a:pt x="233755" y="213962"/>
                  </a:lnTo>
                  <a:lnTo>
                    <a:pt x="234904" y="194637"/>
                  </a:lnTo>
                  <a:lnTo>
                    <a:pt x="235750" y="174369"/>
                  </a:lnTo>
                  <a:lnTo>
                    <a:pt x="236349" y="153628"/>
                  </a:lnTo>
                  <a:lnTo>
                    <a:pt x="236598" y="132839"/>
                  </a:lnTo>
                  <a:lnTo>
                    <a:pt x="236240" y="112435"/>
                  </a:lnTo>
                  <a:lnTo>
                    <a:pt x="235185" y="92611"/>
                  </a:lnTo>
                  <a:lnTo>
                    <a:pt x="233495" y="73521"/>
                  </a:lnTo>
                  <a:lnTo>
                    <a:pt x="231289" y="55381"/>
                  </a:lnTo>
                  <a:lnTo>
                    <a:pt x="228685" y="38239"/>
                  </a:lnTo>
                  <a:lnTo>
                    <a:pt x="225462" y="22947"/>
                  </a:lnTo>
                  <a:lnTo>
                    <a:pt x="221089" y="11169"/>
                  </a:lnTo>
                  <a:lnTo>
                    <a:pt x="215371" y="3523"/>
                  </a:lnTo>
                  <a:lnTo>
                    <a:pt x="208582" y="0"/>
                  </a:lnTo>
                  <a:lnTo>
                    <a:pt x="201261" y="504"/>
                  </a:lnTo>
                  <a:lnTo>
                    <a:pt x="193788" y="4560"/>
                  </a:lnTo>
                  <a:lnTo>
                    <a:pt x="186500" y="11957"/>
                  </a:lnTo>
                  <a:lnTo>
                    <a:pt x="179766" y="22919"/>
                  </a:lnTo>
                  <a:lnTo>
                    <a:pt x="173729" y="37247"/>
                  </a:lnTo>
                  <a:lnTo>
                    <a:pt x="168508" y="54388"/>
                  </a:lnTo>
                  <a:lnTo>
                    <a:pt x="164292" y="73703"/>
                  </a:lnTo>
                  <a:lnTo>
                    <a:pt x="161079" y="94606"/>
                  </a:lnTo>
                  <a:lnTo>
                    <a:pt x="158564" y="116147"/>
                  </a:lnTo>
                  <a:lnTo>
                    <a:pt x="156251" y="137061"/>
                  </a:lnTo>
                  <a:lnTo>
                    <a:pt x="153841" y="156711"/>
                  </a:lnTo>
                  <a:lnTo>
                    <a:pt x="151390" y="175021"/>
                  </a:lnTo>
                  <a:lnTo>
                    <a:pt x="149197" y="192174"/>
                  </a:lnTo>
                  <a:lnTo>
                    <a:pt x="147425" y="208421"/>
                  </a:lnTo>
                  <a:lnTo>
                    <a:pt x="146083" y="223997"/>
                  </a:lnTo>
                  <a:lnTo>
                    <a:pt x="145108" y="239093"/>
                  </a:lnTo>
                  <a:lnTo>
                    <a:pt x="144418" y="253856"/>
                  </a:lnTo>
                  <a:lnTo>
                    <a:pt x="143937" y="268555"/>
                  </a:lnTo>
                  <a:lnTo>
                    <a:pt x="143607" y="283571"/>
                  </a:lnTo>
                  <a:lnTo>
                    <a:pt x="143387" y="299080"/>
                  </a:lnTo>
                  <a:lnTo>
                    <a:pt x="143408" y="314919"/>
                  </a:lnTo>
                  <a:lnTo>
                    <a:pt x="143953" y="330704"/>
                  </a:lnTo>
                  <a:lnTo>
                    <a:pt x="145133" y="346212"/>
                  </a:lnTo>
                  <a:lnTo>
                    <a:pt x="146739" y="361387"/>
                  </a:lnTo>
                  <a:lnTo>
                    <a:pt x="148357" y="376263"/>
                  </a:lnTo>
                  <a:lnTo>
                    <a:pt x="149739" y="390899"/>
                  </a:lnTo>
                  <a:lnTo>
                    <a:pt x="150817" y="405355"/>
                  </a:lnTo>
                  <a:lnTo>
                    <a:pt x="151616" y="419681"/>
                  </a:lnTo>
                  <a:lnTo>
                    <a:pt x="152193" y="433916"/>
                  </a:lnTo>
                  <a:lnTo>
                    <a:pt x="152766" y="448088"/>
                  </a:lnTo>
                  <a:lnTo>
                    <a:pt x="153691" y="462216"/>
                  </a:lnTo>
                  <a:lnTo>
                    <a:pt x="155134" y="476310"/>
                  </a:lnTo>
                  <a:lnTo>
                    <a:pt x="157088" y="490217"/>
                  </a:lnTo>
                  <a:lnTo>
                    <a:pt x="159471" y="503633"/>
                  </a:lnTo>
                  <a:lnTo>
                    <a:pt x="162181" y="516446"/>
                  </a:lnTo>
                  <a:lnTo>
                    <a:pt x="164966" y="529016"/>
                  </a:lnTo>
                  <a:lnTo>
                    <a:pt x="167448" y="542062"/>
                  </a:lnTo>
                  <a:lnTo>
                    <a:pt x="169447" y="555933"/>
                  </a:lnTo>
                  <a:lnTo>
                    <a:pt x="170959" y="569898"/>
                  </a:lnTo>
                  <a:lnTo>
                    <a:pt x="172221" y="583699"/>
                  </a:lnTo>
                  <a:lnTo>
                    <a:pt x="173339" y="598555"/>
                  </a:lnTo>
                  <a:lnTo>
                    <a:pt x="174505" y="616818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07058" y="1350685"/>
              <a:ext cx="634401" cy="912087"/>
            </a:xfrm>
            <a:custGeom>
              <a:avLst/>
              <a:gdLst/>
              <a:ahLst/>
              <a:cxnLst/>
              <a:rect l="0" t="0" r="0" b="0"/>
              <a:pathLst>
                <a:path w="634401" h="912087">
                  <a:moveTo>
                    <a:pt x="484311" y="17164"/>
                  </a:moveTo>
                  <a:lnTo>
                    <a:pt x="475443" y="14230"/>
                  </a:lnTo>
                  <a:lnTo>
                    <a:pt x="466456" y="11448"/>
                  </a:lnTo>
                  <a:lnTo>
                    <a:pt x="456451" y="8553"/>
                  </a:lnTo>
                  <a:lnTo>
                    <a:pt x="445125" y="5685"/>
                  </a:lnTo>
                  <a:lnTo>
                    <a:pt x="432017" y="3169"/>
                  </a:lnTo>
                  <a:lnTo>
                    <a:pt x="417056" y="1167"/>
                  </a:lnTo>
                  <a:lnTo>
                    <a:pt x="400640" y="0"/>
                  </a:lnTo>
                  <a:lnTo>
                    <a:pt x="383415" y="202"/>
                  </a:lnTo>
                  <a:lnTo>
                    <a:pt x="365844" y="1931"/>
                  </a:lnTo>
                  <a:lnTo>
                    <a:pt x="348490" y="4873"/>
                  </a:lnTo>
                  <a:lnTo>
                    <a:pt x="332073" y="8450"/>
                  </a:lnTo>
                  <a:lnTo>
                    <a:pt x="316887" y="12258"/>
                  </a:lnTo>
                  <a:lnTo>
                    <a:pt x="302879" y="16099"/>
                  </a:lnTo>
                  <a:lnTo>
                    <a:pt x="289842" y="19898"/>
                  </a:lnTo>
                  <a:lnTo>
                    <a:pt x="277551" y="23638"/>
                  </a:lnTo>
                  <a:lnTo>
                    <a:pt x="265973" y="27487"/>
                  </a:lnTo>
                  <a:lnTo>
                    <a:pt x="255254" y="31764"/>
                  </a:lnTo>
                  <a:lnTo>
                    <a:pt x="245404" y="36611"/>
                  </a:lnTo>
                  <a:lnTo>
                    <a:pt x="236142" y="42004"/>
                  </a:lnTo>
                  <a:lnTo>
                    <a:pt x="227002" y="47850"/>
                  </a:lnTo>
                  <a:lnTo>
                    <a:pt x="217707" y="54042"/>
                  </a:lnTo>
                  <a:lnTo>
                    <a:pt x="208326" y="60488"/>
                  </a:lnTo>
                  <a:lnTo>
                    <a:pt x="199176" y="67114"/>
                  </a:lnTo>
                  <a:lnTo>
                    <a:pt x="190426" y="73866"/>
                  </a:lnTo>
                  <a:lnTo>
                    <a:pt x="182093" y="80704"/>
                  </a:lnTo>
                  <a:lnTo>
                    <a:pt x="174118" y="87601"/>
                  </a:lnTo>
                  <a:lnTo>
                    <a:pt x="166420" y="94538"/>
                  </a:lnTo>
                  <a:lnTo>
                    <a:pt x="158929" y="101502"/>
                  </a:lnTo>
                  <a:lnTo>
                    <a:pt x="151586" y="108485"/>
                  </a:lnTo>
                  <a:lnTo>
                    <a:pt x="144346" y="115488"/>
                  </a:lnTo>
                  <a:lnTo>
                    <a:pt x="137177" y="122836"/>
                  </a:lnTo>
                  <a:lnTo>
                    <a:pt x="130057" y="131141"/>
                  </a:lnTo>
                  <a:lnTo>
                    <a:pt x="122970" y="140655"/>
                  </a:lnTo>
                  <a:lnTo>
                    <a:pt x="115906" y="151147"/>
                  </a:lnTo>
                  <a:lnTo>
                    <a:pt x="108856" y="162108"/>
                  </a:lnTo>
                  <a:lnTo>
                    <a:pt x="101826" y="173192"/>
                  </a:lnTo>
                  <a:lnTo>
                    <a:pt x="95139" y="184567"/>
                  </a:lnTo>
                  <a:lnTo>
                    <a:pt x="89408" y="196794"/>
                  </a:lnTo>
                  <a:lnTo>
                    <a:pt x="84898" y="210122"/>
                  </a:lnTo>
                  <a:lnTo>
                    <a:pt x="81871" y="224174"/>
                  </a:lnTo>
                  <a:lnTo>
                    <a:pt x="80739" y="238152"/>
                  </a:lnTo>
                  <a:lnTo>
                    <a:pt x="81551" y="251579"/>
                  </a:lnTo>
                  <a:lnTo>
                    <a:pt x="84537" y="263848"/>
                  </a:lnTo>
                  <a:lnTo>
                    <a:pt x="90264" y="274097"/>
                  </a:lnTo>
                  <a:lnTo>
                    <a:pt x="98779" y="282056"/>
                  </a:lnTo>
                  <a:lnTo>
                    <a:pt x="109547" y="287940"/>
                  </a:lnTo>
                  <a:lnTo>
                    <a:pt x="121746" y="292154"/>
                  </a:lnTo>
                  <a:lnTo>
                    <a:pt x="134765" y="295107"/>
                  </a:lnTo>
                  <a:lnTo>
                    <a:pt x="148401" y="297146"/>
                  </a:lnTo>
                  <a:lnTo>
                    <a:pt x="162759" y="298541"/>
                  </a:lnTo>
                  <a:lnTo>
                    <a:pt x="177858" y="299489"/>
                  </a:lnTo>
                  <a:lnTo>
                    <a:pt x="193607" y="300128"/>
                  </a:lnTo>
                  <a:lnTo>
                    <a:pt x="209872" y="300559"/>
                  </a:lnTo>
                  <a:lnTo>
                    <a:pt x="226527" y="300853"/>
                  </a:lnTo>
                  <a:lnTo>
                    <a:pt x="243630" y="301220"/>
                  </a:lnTo>
                  <a:lnTo>
                    <a:pt x="261403" y="301998"/>
                  </a:lnTo>
                  <a:lnTo>
                    <a:pt x="279899" y="303343"/>
                  </a:lnTo>
                  <a:lnTo>
                    <a:pt x="298387" y="305399"/>
                  </a:lnTo>
                  <a:lnTo>
                    <a:pt x="315508" y="308383"/>
                  </a:lnTo>
                  <a:lnTo>
                    <a:pt x="330616" y="312313"/>
                  </a:lnTo>
                  <a:lnTo>
                    <a:pt x="343894" y="316901"/>
                  </a:lnTo>
                  <a:lnTo>
                    <a:pt x="355968" y="321665"/>
                  </a:lnTo>
                  <a:lnTo>
                    <a:pt x="367353" y="326310"/>
                  </a:lnTo>
                  <a:lnTo>
                    <a:pt x="378359" y="330731"/>
                  </a:lnTo>
                  <a:lnTo>
                    <a:pt x="389157" y="334926"/>
                  </a:lnTo>
                  <a:lnTo>
                    <a:pt x="399842" y="338932"/>
                  </a:lnTo>
                  <a:lnTo>
                    <a:pt x="410462" y="342791"/>
                  </a:lnTo>
                  <a:lnTo>
                    <a:pt x="421046" y="346544"/>
                  </a:lnTo>
                  <a:lnTo>
                    <a:pt x="431604" y="350224"/>
                  </a:lnTo>
                  <a:lnTo>
                    <a:pt x="441981" y="354020"/>
                  </a:lnTo>
                  <a:lnTo>
                    <a:pt x="451875" y="358254"/>
                  </a:lnTo>
                  <a:lnTo>
                    <a:pt x="461163" y="363069"/>
                  </a:lnTo>
                  <a:lnTo>
                    <a:pt x="470045" y="368438"/>
                  </a:lnTo>
                  <a:lnTo>
                    <a:pt x="478929" y="374268"/>
                  </a:lnTo>
                  <a:lnTo>
                    <a:pt x="488052" y="380449"/>
                  </a:lnTo>
                  <a:lnTo>
                    <a:pt x="497316" y="386887"/>
                  </a:lnTo>
                  <a:lnTo>
                    <a:pt x="506390" y="393508"/>
                  </a:lnTo>
                  <a:lnTo>
                    <a:pt x="515088" y="400261"/>
                  </a:lnTo>
                  <a:lnTo>
                    <a:pt x="523386" y="407270"/>
                  </a:lnTo>
                  <a:lnTo>
                    <a:pt x="531339" y="414814"/>
                  </a:lnTo>
                  <a:lnTo>
                    <a:pt x="539021" y="423003"/>
                  </a:lnTo>
                  <a:lnTo>
                    <a:pt x="546502" y="431792"/>
                  </a:lnTo>
                  <a:lnTo>
                    <a:pt x="553838" y="441070"/>
                  </a:lnTo>
                  <a:lnTo>
                    <a:pt x="561074" y="450716"/>
                  </a:lnTo>
                  <a:lnTo>
                    <a:pt x="568239" y="460464"/>
                  </a:lnTo>
                  <a:lnTo>
                    <a:pt x="575357" y="469928"/>
                  </a:lnTo>
                  <a:lnTo>
                    <a:pt x="582438" y="478925"/>
                  </a:lnTo>
                  <a:lnTo>
                    <a:pt x="589328" y="487609"/>
                  </a:lnTo>
                  <a:lnTo>
                    <a:pt x="595729" y="496361"/>
                  </a:lnTo>
                  <a:lnTo>
                    <a:pt x="601515" y="505400"/>
                  </a:lnTo>
                  <a:lnTo>
                    <a:pt x="606722" y="514778"/>
                  </a:lnTo>
                  <a:lnTo>
                    <a:pt x="611453" y="524459"/>
                  </a:lnTo>
                  <a:lnTo>
                    <a:pt x="615822" y="534384"/>
                  </a:lnTo>
                  <a:lnTo>
                    <a:pt x="619927" y="544490"/>
                  </a:lnTo>
                  <a:lnTo>
                    <a:pt x="623844" y="554727"/>
                  </a:lnTo>
                  <a:lnTo>
                    <a:pt x="627622" y="565071"/>
                  </a:lnTo>
                  <a:lnTo>
                    <a:pt x="630973" y="575983"/>
                  </a:lnTo>
                  <a:lnTo>
                    <a:pt x="633312" y="588365"/>
                  </a:lnTo>
                  <a:lnTo>
                    <a:pt x="634400" y="602579"/>
                  </a:lnTo>
                  <a:lnTo>
                    <a:pt x="634316" y="618024"/>
                  </a:lnTo>
                  <a:lnTo>
                    <a:pt x="633270" y="633470"/>
                  </a:lnTo>
                  <a:lnTo>
                    <a:pt x="631493" y="648188"/>
                  </a:lnTo>
                  <a:lnTo>
                    <a:pt x="629183" y="661983"/>
                  </a:lnTo>
                  <a:lnTo>
                    <a:pt x="626495" y="674927"/>
                  </a:lnTo>
                  <a:lnTo>
                    <a:pt x="623539" y="687179"/>
                  </a:lnTo>
                  <a:lnTo>
                    <a:pt x="620234" y="698746"/>
                  </a:lnTo>
                  <a:lnTo>
                    <a:pt x="616330" y="709463"/>
                  </a:lnTo>
                  <a:lnTo>
                    <a:pt x="611733" y="719309"/>
                  </a:lnTo>
                  <a:lnTo>
                    <a:pt x="606340" y="728401"/>
                  </a:lnTo>
                  <a:lnTo>
                    <a:pt x="599963" y="736895"/>
                  </a:lnTo>
                  <a:lnTo>
                    <a:pt x="592595" y="744939"/>
                  </a:lnTo>
                  <a:lnTo>
                    <a:pt x="584377" y="752495"/>
                  </a:lnTo>
                  <a:lnTo>
                    <a:pt x="575489" y="759350"/>
                  </a:lnTo>
                  <a:lnTo>
                    <a:pt x="566104" y="765449"/>
                  </a:lnTo>
                  <a:lnTo>
                    <a:pt x="556364" y="771037"/>
                  </a:lnTo>
                  <a:lnTo>
                    <a:pt x="546372" y="776557"/>
                  </a:lnTo>
                  <a:lnTo>
                    <a:pt x="536199" y="782269"/>
                  </a:lnTo>
                  <a:lnTo>
                    <a:pt x="525570" y="788089"/>
                  </a:lnTo>
                  <a:lnTo>
                    <a:pt x="513910" y="793697"/>
                  </a:lnTo>
                  <a:lnTo>
                    <a:pt x="500991" y="798910"/>
                  </a:lnTo>
                  <a:lnTo>
                    <a:pt x="487058" y="803546"/>
                  </a:lnTo>
                  <a:lnTo>
                    <a:pt x="472635" y="807354"/>
                  </a:lnTo>
                  <a:lnTo>
                    <a:pt x="458073" y="810286"/>
                  </a:lnTo>
                  <a:lnTo>
                    <a:pt x="443209" y="812610"/>
                  </a:lnTo>
                  <a:lnTo>
                    <a:pt x="427487" y="814793"/>
                  </a:lnTo>
                  <a:lnTo>
                    <a:pt x="410653" y="817118"/>
                  </a:lnTo>
                  <a:lnTo>
                    <a:pt x="392924" y="819684"/>
                  </a:lnTo>
                  <a:lnTo>
                    <a:pt x="374792" y="822485"/>
                  </a:lnTo>
                  <a:lnTo>
                    <a:pt x="356587" y="825484"/>
                  </a:lnTo>
                  <a:lnTo>
                    <a:pt x="338294" y="828634"/>
                  </a:lnTo>
                  <a:lnTo>
                    <a:pt x="319647" y="831894"/>
                  </a:lnTo>
                  <a:lnTo>
                    <a:pt x="300515" y="835232"/>
                  </a:lnTo>
                  <a:lnTo>
                    <a:pt x="281074" y="838626"/>
                  </a:lnTo>
                  <a:lnTo>
                    <a:pt x="261710" y="842056"/>
                  </a:lnTo>
                  <a:lnTo>
                    <a:pt x="242642" y="845513"/>
                  </a:lnTo>
                  <a:lnTo>
                    <a:pt x="223923" y="848987"/>
                  </a:lnTo>
                  <a:lnTo>
                    <a:pt x="205512" y="852473"/>
                  </a:lnTo>
                  <a:lnTo>
                    <a:pt x="187345" y="855971"/>
                  </a:lnTo>
                  <a:lnTo>
                    <a:pt x="169196" y="859643"/>
                  </a:lnTo>
                  <a:lnTo>
                    <a:pt x="150703" y="863793"/>
                  </a:lnTo>
                  <a:lnTo>
                    <a:pt x="131714" y="868546"/>
                  </a:lnTo>
                  <a:lnTo>
                    <a:pt x="112722" y="873705"/>
                  </a:lnTo>
                  <a:lnTo>
                    <a:pt x="94730" y="878861"/>
                  </a:lnTo>
                  <a:lnTo>
                    <a:pt x="78229" y="883772"/>
                  </a:lnTo>
                  <a:lnTo>
                    <a:pt x="63267" y="888417"/>
                  </a:lnTo>
                  <a:lnTo>
                    <a:pt x="48033" y="893471"/>
                  </a:lnTo>
                  <a:lnTo>
                    <a:pt x="28958" y="900491"/>
                  </a:lnTo>
                  <a:lnTo>
                    <a:pt x="0" y="912086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07882" y="1846340"/>
              <a:ext cx="233312" cy="284001"/>
            </a:xfrm>
            <a:custGeom>
              <a:avLst/>
              <a:gdLst/>
              <a:ahLst/>
              <a:cxnLst/>
              <a:rect l="0" t="0" r="0" b="0"/>
              <a:pathLst>
                <a:path w="233312" h="284001">
                  <a:moveTo>
                    <a:pt x="15114" y="121633"/>
                  </a:moveTo>
                  <a:lnTo>
                    <a:pt x="21116" y="127367"/>
                  </a:lnTo>
                  <a:lnTo>
                    <a:pt x="27960" y="131651"/>
                  </a:lnTo>
                  <a:lnTo>
                    <a:pt x="36353" y="134852"/>
                  </a:lnTo>
                  <a:lnTo>
                    <a:pt x="46153" y="137040"/>
                  </a:lnTo>
                  <a:lnTo>
                    <a:pt x="57116" y="138090"/>
                  </a:lnTo>
                  <a:lnTo>
                    <a:pt x="68972" y="138031"/>
                  </a:lnTo>
                  <a:lnTo>
                    <a:pt x="81322" y="137034"/>
                  </a:lnTo>
                  <a:lnTo>
                    <a:pt x="93671" y="135306"/>
                  </a:lnTo>
                  <a:lnTo>
                    <a:pt x="105751" y="133037"/>
                  </a:lnTo>
                  <a:lnTo>
                    <a:pt x="117656" y="130380"/>
                  </a:lnTo>
                  <a:lnTo>
                    <a:pt x="129721" y="127452"/>
                  </a:lnTo>
                  <a:lnTo>
                    <a:pt x="142134" y="124332"/>
                  </a:lnTo>
                  <a:lnTo>
                    <a:pt x="154760" y="120915"/>
                  </a:lnTo>
                  <a:lnTo>
                    <a:pt x="167244" y="116936"/>
                  </a:lnTo>
                  <a:lnTo>
                    <a:pt x="179381" y="112293"/>
                  </a:lnTo>
                  <a:lnTo>
                    <a:pt x="190972" y="107039"/>
                  </a:lnTo>
                  <a:lnTo>
                    <a:pt x="201755" y="101286"/>
                  </a:lnTo>
                  <a:lnTo>
                    <a:pt x="211659" y="95148"/>
                  </a:lnTo>
                  <a:lnTo>
                    <a:pt x="220292" y="88398"/>
                  </a:lnTo>
                  <a:lnTo>
                    <a:pt x="226888" y="80504"/>
                  </a:lnTo>
                  <a:lnTo>
                    <a:pt x="231207" y="71273"/>
                  </a:lnTo>
                  <a:lnTo>
                    <a:pt x="233311" y="61142"/>
                  </a:lnTo>
                  <a:lnTo>
                    <a:pt x="233294" y="50957"/>
                  </a:lnTo>
                  <a:lnTo>
                    <a:pt x="231426" y="41225"/>
                  </a:lnTo>
                  <a:lnTo>
                    <a:pt x="227922" y="32251"/>
                  </a:lnTo>
                  <a:lnTo>
                    <a:pt x="222837" y="24304"/>
                  </a:lnTo>
                  <a:lnTo>
                    <a:pt x="216344" y="17413"/>
                  </a:lnTo>
                  <a:lnTo>
                    <a:pt x="208547" y="11600"/>
                  </a:lnTo>
                  <a:lnTo>
                    <a:pt x="199411" y="6978"/>
                  </a:lnTo>
                  <a:lnTo>
                    <a:pt x="189042" y="3499"/>
                  </a:lnTo>
                  <a:lnTo>
                    <a:pt x="177655" y="1142"/>
                  </a:lnTo>
                  <a:lnTo>
                    <a:pt x="165488" y="0"/>
                  </a:lnTo>
                  <a:lnTo>
                    <a:pt x="152753" y="14"/>
                  </a:lnTo>
                  <a:lnTo>
                    <a:pt x="139778" y="1157"/>
                  </a:lnTo>
                  <a:lnTo>
                    <a:pt x="126995" y="3519"/>
                  </a:lnTo>
                  <a:lnTo>
                    <a:pt x="114620" y="7034"/>
                  </a:lnTo>
                  <a:lnTo>
                    <a:pt x="102685" y="11512"/>
                  </a:lnTo>
                  <a:lnTo>
                    <a:pt x="91129" y="16734"/>
                  </a:lnTo>
                  <a:lnTo>
                    <a:pt x="79877" y="22509"/>
                  </a:lnTo>
                  <a:lnTo>
                    <a:pt x="69013" y="28843"/>
                  </a:lnTo>
                  <a:lnTo>
                    <a:pt x="58783" y="35926"/>
                  </a:lnTo>
                  <a:lnTo>
                    <a:pt x="49270" y="43807"/>
                  </a:lnTo>
                  <a:lnTo>
                    <a:pt x="40405" y="52558"/>
                  </a:lnTo>
                  <a:lnTo>
                    <a:pt x="32065" y="62342"/>
                  </a:lnTo>
                  <a:lnTo>
                    <a:pt x="24129" y="73150"/>
                  </a:lnTo>
                  <a:lnTo>
                    <a:pt x="16815" y="84833"/>
                  </a:lnTo>
                  <a:lnTo>
                    <a:pt x="10655" y="97199"/>
                  </a:lnTo>
                  <a:lnTo>
                    <a:pt x="5849" y="110072"/>
                  </a:lnTo>
                  <a:lnTo>
                    <a:pt x="2453" y="123308"/>
                  </a:lnTo>
                  <a:lnTo>
                    <a:pt x="540" y="136800"/>
                  </a:lnTo>
                  <a:lnTo>
                    <a:pt x="0" y="150468"/>
                  </a:lnTo>
                  <a:lnTo>
                    <a:pt x="755" y="164256"/>
                  </a:lnTo>
                  <a:lnTo>
                    <a:pt x="2850" y="178126"/>
                  </a:lnTo>
                  <a:lnTo>
                    <a:pt x="6180" y="192042"/>
                  </a:lnTo>
                  <a:lnTo>
                    <a:pt x="10534" y="205659"/>
                  </a:lnTo>
                  <a:lnTo>
                    <a:pt x="15671" y="218349"/>
                  </a:lnTo>
                  <a:lnTo>
                    <a:pt x="21390" y="229847"/>
                  </a:lnTo>
                  <a:lnTo>
                    <a:pt x="27686" y="240212"/>
                  </a:lnTo>
                  <a:lnTo>
                    <a:pt x="34744" y="249641"/>
                  </a:lnTo>
                  <a:lnTo>
                    <a:pt x="42608" y="258348"/>
                  </a:lnTo>
                  <a:lnTo>
                    <a:pt x="51347" y="266197"/>
                  </a:lnTo>
                  <a:lnTo>
                    <a:pt x="61124" y="272725"/>
                  </a:lnTo>
                  <a:lnTo>
                    <a:pt x="71927" y="277781"/>
                  </a:lnTo>
                  <a:lnTo>
                    <a:pt x="83606" y="281346"/>
                  </a:lnTo>
                  <a:lnTo>
                    <a:pt x="95969" y="283374"/>
                  </a:lnTo>
                  <a:lnTo>
                    <a:pt x="108832" y="284000"/>
                  </a:lnTo>
                  <a:lnTo>
                    <a:pt x="121827" y="283636"/>
                  </a:lnTo>
                  <a:lnTo>
                    <a:pt x="135894" y="282837"/>
                  </a:lnTo>
                  <a:lnTo>
                    <a:pt x="154502" y="281537"/>
                  </a:lnTo>
                  <a:lnTo>
                    <a:pt x="183570" y="27956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07265" y="1882833"/>
              <a:ext cx="210571" cy="291375"/>
            </a:xfrm>
            <a:custGeom>
              <a:avLst/>
              <a:gdLst/>
              <a:ahLst/>
              <a:cxnLst/>
              <a:rect l="0" t="0" r="0" b="0"/>
              <a:pathLst>
                <a:path w="210571" h="291375">
                  <a:moveTo>
                    <a:pt x="0" y="116726"/>
                  </a:moveTo>
                  <a:lnTo>
                    <a:pt x="68" y="128461"/>
                  </a:lnTo>
                  <a:lnTo>
                    <a:pt x="707" y="139590"/>
                  </a:lnTo>
                  <a:lnTo>
                    <a:pt x="2005" y="151193"/>
                  </a:lnTo>
                  <a:lnTo>
                    <a:pt x="3864" y="163527"/>
                  </a:lnTo>
                  <a:lnTo>
                    <a:pt x="6181" y="176835"/>
                  </a:lnTo>
                  <a:lnTo>
                    <a:pt x="8847" y="191140"/>
                  </a:lnTo>
                  <a:lnTo>
                    <a:pt x="11771" y="206144"/>
                  </a:lnTo>
                  <a:lnTo>
                    <a:pt x="14878" y="221358"/>
                  </a:lnTo>
                  <a:lnTo>
                    <a:pt x="18113" y="236471"/>
                  </a:lnTo>
                  <a:lnTo>
                    <a:pt x="21437" y="251210"/>
                  </a:lnTo>
                  <a:lnTo>
                    <a:pt x="24821" y="265260"/>
                  </a:lnTo>
                  <a:lnTo>
                    <a:pt x="28222" y="278450"/>
                  </a:lnTo>
                  <a:lnTo>
                    <a:pt x="30761" y="288255"/>
                  </a:lnTo>
                  <a:lnTo>
                    <a:pt x="31389" y="291374"/>
                  </a:lnTo>
                  <a:lnTo>
                    <a:pt x="30502" y="288679"/>
                  </a:lnTo>
                  <a:lnTo>
                    <a:pt x="28639" y="281810"/>
                  </a:lnTo>
                  <a:lnTo>
                    <a:pt x="26170" y="271868"/>
                  </a:lnTo>
                  <a:lnTo>
                    <a:pt x="23325" y="259656"/>
                  </a:lnTo>
                  <a:lnTo>
                    <a:pt x="20244" y="245802"/>
                  </a:lnTo>
                  <a:lnTo>
                    <a:pt x="17013" y="230785"/>
                  </a:lnTo>
                  <a:lnTo>
                    <a:pt x="13690" y="214959"/>
                  </a:lnTo>
                  <a:lnTo>
                    <a:pt x="10473" y="198576"/>
                  </a:lnTo>
                  <a:lnTo>
                    <a:pt x="7691" y="181813"/>
                  </a:lnTo>
                  <a:lnTo>
                    <a:pt x="5491" y="164797"/>
                  </a:lnTo>
                  <a:lnTo>
                    <a:pt x="4014" y="147776"/>
                  </a:lnTo>
                  <a:lnTo>
                    <a:pt x="3473" y="131113"/>
                  </a:lnTo>
                  <a:lnTo>
                    <a:pt x="3888" y="114977"/>
                  </a:lnTo>
                  <a:lnTo>
                    <a:pt x="5131" y="99361"/>
                  </a:lnTo>
                  <a:lnTo>
                    <a:pt x="7029" y="84181"/>
                  </a:lnTo>
                  <a:lnTo>
                    <a:pt x="9424" y="69345"/>
                  </a:lnTo>
                  <a:lnTo>
                    <a:pt x="12505" y="55093"/>
                  </a:lnTo>
                  <a:lnTo>
                    <a:pt x="16782" y="41968"/>
                  </a:lnTo>
                  <a:lnTo>
                    <a:pt x="22445" y="30184"/>
                  </a:lnTo>
                  <a:lnTo>
                    <a:pt x="29537" y="19966"/>
                  </a:lnTo>
                  <a:lnTo>
                    <a:pt x="38124" y="11698"/>
                  </a:lnTo>
                  <a:lnTo>
                    <a:pt x="48090" y="5412"/>
                  </a:lnTo>
                  <a:lnTo>
                    <a:pt x="59188" y="1327"/>
                  </a:lnTo>
                  <a:lnTo>
                    <a:pt x="71155" y="0"/>
                  </a:lnTo>
                  <a:lnTo>
                    <a:pt x="83752" y="1478"/>
                  </a:lnTo>
                  <a:lnTo>
                    <a:pt x="96632" y="5383"/>
                  </a:lnTo>
                  <a:lnTo>
                    <a:pt x="109350" y="11201"/>
                  </a:lnTo>
                  <a:lnTo>
                    <a:pt x="121677" y="18447"/>
                  </a:lnTo>
                  <a:lnTo>
                    <a:pt x="133412" y="26885"/>
                  </a:lnTo>
                  <a:lnTo>
                    <a:pt x="144298" y="36517"/>
                  </a:lnTo>
                  <a:lnTo>
                    <a:pt x="154284" y="47256"/>
                  </a:lnTo>
                  <a:lnTo>
                    <a:pt x="163314" y="59075"/>
                  </a:lnTo>
                  <a:lnTo>
                    <a:pt x="171241" y="72073"/>
                  </a:lnTo>
                  <a:lnTo>
                    <a:pt x="178094" y="86187"/>
                  </a:lnTo>
                  <a:lnTo>
                    <a:pt x="184038" y="101073"/>
                  </a:lnTo>
                  <a:lnTo>
                    <a:pt x="189272" y="116211"/>
                  </a:lnTo>
                  <a:lnTo>
                    <a:pt x="193978" y="131281"/>
                  </a:lnTo>
                  <a:lnTo>
                    <a:pt x="198140" y="146162"/>
                  </a:lnTo>
                  <a:lnTo>
                    <a:pt x="201564" y="160839"/>
                  </a:lnTo>
                  <a:lnTo>
                    <a:pt x="204203" y="175343"/>
                  </a:lnTo>
                  <a:lnTo>
                    <a:pt x="206144" y="189710"/>
                  </a:lnTo>
                  <a:lnTo>
                    <a:pt x="207529" y="203977"/>
                  </a:lnTo>
                  <a:lnTo>
                    <a:pt x="208499" y="218159"/>
                  </a:lnTo>
                  <a:lnTo>
                    <a:pt x="209167" y="231864"/>
                  </a:lnTo>
                  <a:lnTo>
                    <a:pt x="209699" y="245749"/>
                  </a:lnTo>
                  <a:lnTo>
                    <a:pt x="210139" y="262154"/>
                  </a:lnTo>
                  <a:lnTo>
                    <a:pt x="210570" y="2851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91535" y="1567890"/>
              <a:ext cx="52643" cy="547483"/>
            </a:xfrm>
            <a:custGeom>
              <a:avLst/>
              <a:gdLst/>
              <a:ahLst/>
              <a:cxnLst/>
              <a:rect l="0" t="0" r="0" b="0"/>
              <a:pathLst>
                <a:path w="52643" h="547483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7"/>
                  </a:lnTo>
                  <a:lnTo>
                    <a:pt x="0" y="65652"/>
                  </a:lnTo>
                  <a:lnTo>
                    <a:pt x="0" y="84813"/>
                  </a:lnTo>
                  <a:lnTo>
                    <a:pt x="5" y="103955"/>
                  </a:lnTo>
                  <a:lnTo>
                    <a:pt x="177" y="122668"/>
                  </a:lnTo>
                  <a:lnTo>
                    <a:pt x="826" y="140598"/>
                  </a:lnTo>
                  <a:lnTo>
                    <a:pt x="2074" y="157652"/>
                  </a:lnTo>
                  <a:lnTo>
                    <a:pt x="3728" y="174084"/>
                  </a:lnTo>
                  <a:lnTo>
                    <a:pt x="5375" y="190358"/>
                  </a:lnTo>
                  <a:lnTo>
                    <a:pt x="6783" y="206757"/>
                  </a:lnTo>
                  <a:lnTo>
                    <a:pt x="8048" y="223215"/>
                  </a:lnTo>
                  <a:lnTo>
                    <a:pt x="9505" y="239426"/>
                  </a:lnTo>
                  <a:lnTo>
                    <a:pt x="11332" y="255222"/>
                  </a:lnTo>
                  <a:lnTo>
                    <a:pt x="13389" y="270593"/>
                  </a:lnTo>
                  <a:lnTo>
                    <a:pt x="15316" y="285601"/>
                  </a:lnTo>
                  <a:lnTo>
                    <a:pt x="16916" y="300326"/>
                  </a:lnTo>
                  <a:lnTo>
                    <a:pt x="18310" y="314842"/>
                  </a:lnTo>
                  <a:lnTo>
                    <a:pt x="19854" y="329208"/>
                  </a:lnTo>
                  <a:lnTo>
                    <a:pt x="21740" y="343470"/>
                  </a:lnTo>
                  <a:lnTo>
                    <a:pt x="23837" y="357659"/>
                  </a:lnTo>
                  <a:lnTo>
                    <a:pt x="25791" y="371799"/>
                  </a:lnTo>
                  <a:lnTo>
                    <a:pt x="27408" y="385901"/>
                  </a:lnTo>
                  <a:lnTo>
                    <a:pt x="28815" y="399813"/>
                  </a:lnTo>
                  <a:lnTo>
                    <a:pt x="30367" y="413233"/>
                  </a:lnTo>
                  <a:lnTo>
                    <a:pt x="32258" y="426048"/>
                  </a:lnTo>
                  <a:lnTo>
                    <a:pt x="34359" y="438620"/>
                  </a:lnTo>
                  <a:lnTo>
                    <a:pt x="36316" y="451667"/>
                  </a:lnTo>
                  <a:lnTo>
                    <a:pt x="37934" y="465548"/>
                  </a:lnTo>
                  <a:lnTo>
                    <a:pt x="39373" y="479917"/>
                  </a:lnTo>
                  <a:lnTo>
                    <a:pt x="41314" y="495522"/>
                  </a:lnTo>
                  <a:lnTo>
                    <a:pt x="45044" y="515974"/>
                  </a:lnTo>
                  <a:lnTo>
                    <a:pt x="52642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28322" y="1746875"/>
              <a:ext cx="484313" cy="10529"/>
            </a:xfrm>
            <a:custGeom>
              <a:avLst/>
              <a:gdLst/>
              <a:ahLst/>
              <a:cxnLst/>
              <a:rect l="0" t="0" r="0" b="0"/>
              <a:pathLst>
                <a:path w="484313" h="10529">
                  <a:moveTo>
                    <a:pt x="484312" y="10528"/>
                  </a:moveTo>
                  <a:lnTo>
                    <a:pt x="472443" y="10528"/>
                  </a:lnTo>
                  <a:lnTo>
                    <a:pt x="460033" y="10528"/>
                  </a:lnTo>
                  <a:lnTo>
                    <a:pt x="445841" y="10528"/>
                  </a:lnTo>
                  <a:lnTo>
                    <a:pt x="429961" y="10528"/>
                  </a:lnTo>
                  <a:lnTo>
                    <a:pt x="412668" y="10528"/>
                  </a:lnTo>
                  <a:lnTo>
                    <a:pt x="394288" y="10528"/>
                  </a:lnTo>
                  <a:lnTo>
                    <a:pt x="375435" y="10528"/>
                  </a:lnTo>
                  <a:lnTo>
                    <a:pt x="356951" y="10528"/>
                  </a:lnTo>
                  <a:lnTo>
                    <a:pt x="339276" y="10524"/>
                  </a:lnTo>
                  <a:lnTo>
                    <a:pt x="322634" y="10351"/>
                  </a:lnTo>
                  <a:lnTo>
                    <a:pt x="307217" y="9703"/>
                  </a:lnTo>
                  <a:lnTo>
                    <a:pt x="292987" y="8454"/>
                  </a:lnTo>
                  <a:lnTo>
                    <a:pt x="279599" y="6801"/>
                  </a:lnTo>
                  <a:lnTo>
                    <a:pt x="266520" y="5153"/>
                  </a:lnTo>
                  <a:lnTo>
                    <a:pt x="253414" y="3750"/>
                  </a:lnTo>
                  <a:lnTo>
                    <a:pt x="240151" y="2657"/>
                  </a:lnTo>
                  <a:lnTo>
                    <a:pt x="226705" y="1849"/>
                  </a:lnTo>
                  <a:lnTo>
                    <a:pt x="213101" y="1271"/>
                  </a:lnTo>
                  <a:lnTo>
                    <a:pt x="199371" y="866"/>
                  </a:lnTo>
                  <a:lnTo>
                    <a:pt x="185547" y="587"/>
                  </a:lnTo>
                  <a:lnTo>
                    <a:pt x="171657" y="396"/>
                  </a:lnTo>
                  <a:lnTo>
                    <a:pt x="157720" y="266"/>
                  </a:lnTo>
                  <a:lnTo>
                    <a:pt x="143750" y="178"/>
                  </a:lnTo>
                  <a:lnTo>
                    <a:pt x="129754" y="119"/>
                  </a:lnTo>
                  <a:lnTo>
                    <a:pt x="115574" y="80"/>
                  </a:lnTo>
                  <a:lnTo>
                    <a:pt x="100909" y="53"/>
                  </a:lnTo>
                  <a:lnTo>
                    <a:pt x="85645" y="35"/>
                  </a:lnTo>
                  <a:lnTo>
                    <a:pt x="70194" y="23"/>
                  </a:lnTo>
                  <a:lnTo>
                    <a:pt x="53672" y="14"/>
                  </a:lnTo>
                  <a:lnTo>
                    <a:pt x="32390" y="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32262" y="1871000"/>
              <a:ext cx="206715" cy="250268"/>
            </a:xfrm>
            <a:custGeom>
              <a:avLst/>
              <a:gdLst/>
              <a:ahLst/>
              <a:cxnLst/>
              <a:rect l="0" t="0" r="0" b="0"/>
              <a:pathLst>
                <a:path w="206715" h="250268">
                  <a:moveTo>
                    <a:pt x="27729" y="86445"/>
                  </a:moveTo>
                  <a:lnTo>
                    <a:pt x="36598" y="89311"/>
                  </a:lnTo>
                  <a:lnTo>
                    <a:pt x="45584" y="91453"/>
                  </a:lnTo>
                  <a:lnTo>
                    <a:pt x="55579" y="93056"/>
                  </a:lnTo>
                  <a:lnTo>
                    <a:pt x="66561" y="94237"/>
                  </a:lnTo>
                  <a:lnTo>
                    <a:pt x="78373" y="95086"/>
                  </a:lnTo>
                  <a:lnTo>
                    <a:pt x="90827" y="95678"/>
                  </a:lnTo>
                  <a:lnTo>
                    <a:pt x="103591" y="95920"/>
                  </a:lnTo>
                  <a:lnTo>
                    <a:pt x="116225" y="95556"/>
                  </a:lnTo>
                  <a:lnTo>
                    <a:pt x="128493" y="94496"/>
                  </a:lnTo>
                  <a:lnTo>
                    <a:pt x="140355" y="92801"/>
                  </a:lnTo>
                  <a:lnTo>
                    <a:pt x="151860" y="90593"/>
                  </a:lnTo>
                  <a:lnTo>
                    <a:pt x="163070" y="87982"/>
                  </a:lnTo>
                  <a:lnTo>
                    <a:pt x="173565" y="84585"/>
                  </a:lnTo>
                  <a:lnTo>
                    <a:pt x="182482" y="79562"/>
                  </a:lnTo>
                  <a:lnTo>
                    <a:pt x="189469" y="72596"/>
                  </a:lnTo>
                  <a:lnTo>
                    <a:pt x="194330" y="64153"/>
                  </a:lnTo>
                  <a:lnTo>
                    <a:pt x="196776" y="55184"/>
                  </a:lnTo>
                  <a:lnTo>
                    <a:pt x="196896" y="46308"/>
                  </a:lnTo>
                  <a:lnTo>
                    <a:pt x="194892" y="37927"/>
                  </a:lnTo>
                  <a:lnTo>
                    <a:pt x="190896" y="30386"/>
                  </a:lnTo>
                  <a:lnTo>
                    <a:pt x="185170" y="23766"/>
                  </a:lnTo>
                  <a:lnTo>
                    <a:pt x="177735" y="17967"/>
                  </a:lnTo>
                  <a:lnTo>
                    <a:pt x="168318" y="12823"/>
                  </a:lnTo>
                  <a:lnTo>
                    <a:pt x="156957" y="8179"/>
                  </a:lnTo>
                  <a:lnTo>
                    <a:pt x="144260" y="4226"/>
                  </a:lnTo>
                  <a:lnTo>
                    <a:pt x="131207" y="1474"/>
                  </a:lnTo>
                  <a:lnTo>
                    <a:pt x="118395" y="106"/>
                  </a:lnTo>
                  <a:lnTo>
                    <a:pt x="106031" y="0"/>
                  </a:lnTo>
                  <a:lnTo>
                    <a:pt x="94124" y="918"/>
                  </a:lnTo>
                  <a:lnTo>
                    <a:pt x="82601" y="2618"/>
                  </a:lnTo>
                  <a:lnTo>
                    <a:pt x="71541" y="5216"/>
                  </a:lnTo>
                  <a:lnTo>
                    <a:pt x="61172" y="9162"/>
                  </a:lnTo>
                  <a:lnTo>
                    <a:pt x="51567" y="14594"/>
                  </a:lnTo>
                  <a:lnTo>
                    <a:pt x="42809" y="21359"/>
                  </a:lnTo>
                  <a:lnTo>
                    <a:pt x="35071" y="29196"/>
                  </a:lnTo>
                  <a:lnTo>
                    <a:pt x="28348" y="37844"/>
                  </a:lnTo>
                  <a:lnTo>
                    <a:pt x="22493" y="47243"/>
                  </a:lnTo>
                  <a:lnTo>
                    <a:pt x="17318" y="57530"/>
                  </a:lnTo>
                  <a:lnTo>
                    <a:pt x="12653" y="68707"/>
                  </a:lnTo>
                  <a:lnTo>
                    <a:pt x="8518" y="80653"/>
                  </a:lnTo>
                  <a:lnTo>
                    <a:pt x="5113" y="93203"/>
                  </a:lnTo>
                  <a:lnTo>
                    <a:pt x="2492" y="106198"/>
                  </a:lnTo>
                  <a:lnTo>
                    <a:pt x="732" y="119349"/>
                  </a:lnTo>
                  <a:lnTo>
                    <a:pt x="0" y="132250"/>
                  </a:lnTo>
                  <a:lnTo>
                    <a:pt x="292" y="144705"/>
                  </a:lnTo>
                  <a:lnTo>
                    <a:pt x="1624" y="156694"/>
                  </a:lnTo>
                  <a:lnTo>
                    <a:pt x="4114" y="168285"/>
                  </a:lnTo>
                  <a:lnTo>
                    <a:pt x="7713" y="179562"/>
                  </a:lnTo>
                  <a:lnTo>
                    <a:pt x="12248" y="190441"/>
                  </a:lnTo>
                  <a:lnTo>
                    <a:pt x="17507" y="200681"/>
                  </a:lnTo>
                  <a:lnTo>
                    <a:pt x="23313" y="210197"/>
                  </a:lnTo>
                  <a:lnTo>
                    <a:pt x="29837" y="218893"/>
                  </a:lnTo>
                  <a:lnTo>
                    <a:pt x="37581" y="226589"/>
                  </a:lnTo>
                  <a:lnTo>
                    <a:pt x="46723" y="233279"/>
                  </a:lnTo>
                  <a:lnTo>
                    <a:pt x="57304" y="238941"/>
                  </a:lnTo>
                  <a:lnTo>
                    <a:pt x="69389" y="243454"/>
                  </a:lnTo>
                  <a:lnTo>
                    <a:pt x="82845" y="246858"/>
                  </a:lnTo>
                  <a:lnTo>
                    <a:pt x="97103" y="249161"/>
                  </a:lnTo>
                  <a:lnTo>
                    <a:pt x="111278" y="250267"/>
                  </a:lnTo>
                  <a:lnTo>
                    <a:pt x="124874" y="250229"/>
                  </a:lnTo>
                  <a:lnTo>
                    <a:pt x="137611" y="249069"/>
                  </a:lnTo>
                  <a:lnTo>
                    <a:pt x="149246" y="246695"/>
                  </a:lnTo>
                  <a:lnTo>
                    <a:pt x="159768" y="243178"/>
                  </a:lnTo>
                  <a:lnTo>
                    <a:pt x="169233" y="238819"/>
                  </a:lnTo>
                  <a:lnTo>
                    <a:pt x="178683" y="233540"/>
                  </a:lnTo>
                  <a:lnTo>
                    <a:pt x="190068" y="225761"/>
                  </a:lnTo>
                  <a:lnTo>
                    <a:pt x="206714" y="212787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91618" y="1897851"/>
              <a:ext cx="263213" cy="243370"/>
            </a:xfrm>
            <a:custGeom>
              <a:avLst/>
              <a:gdLst/>
              <a:ahLst/>
              <a:cxnLst/>
              <a:rect l="0" t="0" r="0" b="0"/>
              <a:pathLst>
                <a:path w="263213" h="243370">
                  <a:moveTo>
                    <a:pt x="0" y="80651"/>
                  </a:moveTo>
                  <a:lnTo>
                    <a:pt x="68" y="92386"/>
                  </a:lnTo>
                  <a:lnTo>
                    <a:pt x="707" y="103515"/>
                  </a:lnTo>
                  <a:lnTo>
                    <a:pt x="2008" y="115113"/>
                  </a:lnTo>
                  <a:lnTo>
                    <a:pt x="4040" y="127274"/>
                  </a:lnTo>
                  <a:lnTo>
                    <a:pt x="7005" y="139934"/>
                  </a:lnTo>
                  <a:lnTo>
                    <a:pt x="10925" y="152990"/>
                  </a:lnTo>
                  <a:lnTo>
                    <a:pt x="15674" y="166342"/>
                  </a:lnTo>
                  <a:lnTo>
                    <a:pt x="21079" y="179907"/>
                  </a:lnTo>
                  <a:lnTo>
                    <a:pt x="26965" y="193618"/>
                  </a:lnTo>
                  <a:lnTo>
                    <a:pt x="33035" y="207264"/>
                  </a:lnTo>
                  <a:lnTo>
                    <a:pt x="38875" y="220506"/>
                  </a:lnTo>
                  <a:lnTo>
                    <a:pt x="44268" y="233102"/>
                  </a:lnTo>
                  <a:lnTo>
                    <a:pt x="48705" y="241928"/>
                  </a:lnTo>
                  <a:lnTo>
                    <a:pt x="51332" y="243369"/>
                  </a:lnTo>
                  <a:lnTo>
                    <a:pt x="52002" y="239089"/>
                  </a:lnTo>
                  <a:lnTo>
                    <a:pt x="51199" y="231162"/>
                  </a:lnTo>
                  <a:lnTo>
                    <a:pt x="49425" y="220813"/>
                  </a:lnTo>
                  <a:lnTo>
                    <a:pt x="47031" y="208590"/>
                  </a:lnTo>
                  <a:lnTo>
                    <a:pt x="44245" y="194890"/>
                  </a:lnTo>
                  <a:lnTo>
                    <a:pt x="41205" y="180230"/>
                  </a:lnTo>
                  <a:lnTo>
                    <a:pt x="38004" y="165216"/>
                  </a:lnTo>
                  <a:lnTo>
                    <a:pt x="34707" y="150217"/>
                  </a:lnTo>
                  <a:lnTo>
                    <a:pt x="31677" y="135378"/>
                  </a:lnTo>
                  <a:lnTo>
                    <a:pt x="29553" y="120725"/>
                  </a:lnTo>
                  <a:lnTo>
                    <a:pt x="28608" y="106236"/>
                  </a:lnTo>
                  <a:lnTo>
                    <a:pt x="28788" y="91878"/>
                  </a:lnTo>
                  <a:lnTo>
                    <a:pt x="29898" y="77616"/>
                  </a:lnTo>
                  <a:lnTo>
                    <a:pt x="31732" y="63434"/>
                  </a:lnTo>
                  <a:lnTo>
                    <a:pt x="34588" y="49637"/>
                  </a:lnTo>
                  <a:lnTo>
                    <a:pt x="39240" y="36824"/>
                  </a:lnTo>
                  <a:lnTo>
                    <a:pt x="45959" y="25258"/>
                  </a:lnTo>
                  <a:lnTo>
                    <a:pt x="54403" y="15358"/>
                  </a:lnTo>
                  <a:lnTo>
                    <a:pt x="63906" y="7836"/>
                  </a:lnTo>
                  <a:lnTo>
                    <a:pt x="73967" y="2860"/>
                  </a:lnTo>
                  <a:lnTo>
                    <a:pt x="84466" y="298"/>
                  </a:lnTo>
                  <a:lnTo>
                    <a:pt x="95566" y="0"/>
                  </a:lnTo>
                  <a:lnTo>
                    <a:pt x="107321" y="1652"/>
                  </a:lnTo>
                  <a:lnTo>
                    <a:pt x="119501" y="5011"/>
                  </a:lnTo>
                  <a:lnTo>
                    <a:pt x="131684" y="9998"/>
                  </a:lnTo>
                  <a:lnTo>
                    <a:pt x="143623" y="16420"/>
                  </a:lnTo>
                  <a:lnTo>
                    <a:pt x="155252" y="24001"/>
                  </a:lnTo>
                  <a:lnTo>
                    <a:pt x="166593" y="32459"/>
                  </a:lnTo>
                  <a:lnTo>
                    <a:pt x="177699" y="41559"/>
                  </a:lnTo>
                  <a:lnTo>
                    <a:pt x="188463" y="51280"/>
                  </a:lnTo>
                  <a:lnTo>
                    <a:pt x="198624" y="61790"/>
                  </a:lnTo>
                  <a:lnTo>
                    <a:pt x="208088" y="73116"/>
                  </a:lnTo>
                  <a:lnTo>
                    <a:pt x="216749" y="84994"/>
                  </a:lnTo>
                  <a:lnTo>
                    <a:pt x="224420" y="96967"/>
                  </a:lnTo>
                  <a:lnTo>
                    <a:pt x="231098" y="108766"/>
                  </a:lnTo>
                  <a:lnTo>
                    <a:pt x="236923" y="120469"/>
                  </a:lnTo>
                  <a:lnTo>
                    <a:pt x="242078" y="132392"/>
                  </a:lnTo>
                  <a:lnTo>
                    <a:pt x="246729" y="144706"/>
                  </a:lnTo>
                  <a:lnTo>
                    <a:pt x="250869" y="157398"/>
                  </a:lnTo>
                  <a:lnTo>
                    <a:pt x="254719" y="171907"/>
                  </a:lnTo>
                  <a:lnTo>
                    <a:pt x="258622" y="192864"/>
                  </a:lnTo>
                  <a:lnTo>
                    <a:pt x="263212" y="22805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47384" y="1860584"/>
              <a:ext cx="202245" cy="292268"/>
            </a:xfrm>
            <a:custGeom>
              <a:avLst/>
              <a:gdLst/>
              <a:ahLst/>
              <a:cxnLst/>
              <a:rect l="0" t="0" r="0" b="0"/>
              <a:pathLst>
                <a:path w="202245" h="292268">
                  <a:moveTo>
                    <a:pt x="191716" y="23161"/>
                  </a:moveTo>
                  <a:lnTo>
                    <a:pt x="185714" y="17361"/>
                  </a:lnTo>
                  <a:lnTo>
                    <a:pt x="178870" y="12436"/>
                  </a:lnTo>
                  <a:lnTo>
                    <a:pt x="170482" y="7943"/>
                  </a:lnTo>
                  <a:lnTo>
                    <a:pt x="160854" y="4068"/>
                  </a:lnTo>
                  <a:lnTo>
                    <a:pt x="150540" y="1351"/>
                  </a:lnTo>
                  <a:lnTo>
                    <a:pt x="139927" y="0"/>
                  </a:lnTo>
                  <a:lnTo>
                    <a:pt x="129057" y="72"/>
                  </a:lnTo>
                  <a:lnTo>
                    <a:pt x="117708" y="1638"/>
                  </a:lnTo>
                  <a:lnTo>
                    <a:pt x="105791" y="4581"/>
                  </a:lnTo>
                  <a:lnTo>
                    <a:pt x="93672" y="8657"/>
                  </a:lnTo>
                  <a:lnTo>
                    <a:pt x="82063" y="13602"/>
                  </a:lnTo>
                  <a:lnTo>
                    <a:pt x="71329" y="19187"/>
                  </a:lnTo>
                  <a:lnTo>
                    <a:pt x="61493" y="25392"/>
                  </a:lnTo>
                  <a:lnTo>
                    <a:pt x="52426" y="32388"/>
                  </a:lnTo>
                  <a:lnTo>
                    <a:pt x="43961" y="40211"/>
                  </a:lnTo>
                  <a:lnTo>
                    <a:pt x="36105" y="48922"/>
                  </a:lnTo>
                  <a:lnTo>
                    <a:pt x="29041" y="58680"/>
                  </a:lnTo>
                  <a:lnTo>
                    <a:pt x="22804" y="69471"/>
                  </a:lnTo>
                  <a:lnTo>
                    <a:pt x="17290" y="81141"/>
                  </a:lnTo>
                  <a:lnTo>
                    <a:pt x="12352" y="93499"/>
                  </a:lnTo>
                  <a:lnTo>
                    <a:pt x="7853" y="106367"/>
                  </a:lnTo>
                  <a:lnTo>
                    <a:pt x="4000" y="119600"/>
                  </a:lnTo>
                  <a:lnTo>
                    <a:pt x="1317" y="133089"/>
                  </a:lnTo>
                  <a:lnTo>
                    <a:pt x="0" y="146751"/>
                  </a:lnTo>
                  <a:lnTo>
                    <a:pt x="99" y="160365"/>
                  </a:lnTo>
                  <a:lnTo>
                    <a:pt x="1686" y="173586"/>
                  </a:lnTo>
                  <a:lnTo>
                    <a:pt x="4645" y="186257"/>
                  </a:lnTo>
                  <a:lnTo>
                    <a:pt x="8733" y="198394"/>
                  </a:lnTo>
                  <a:lnTo>
                    <a:pt x="13685" y="210084"/>
                  </a:lnTo>
                  <a:lnTo>
                    <a:pt x="19274" y="221428"/>
                  </a:lnTo>
                  <a:lnTo>
                    <a:pt x="25483" y="232352"/>
                  </a:lnTo>
                  <a:lnTo>
                    <a:pt x="32482" y="242622"/>
                  </a:lnTo>
                  <a:lnTo>
                    <a:pt x="40301" y="252158"/>
                  </a:lnTo>
                  <a:lnTo>
                    <a:pt x="48841" y="260868"/>
                  </a:lnTo>
                  <a:lnTo>
                    <a:pt x="57952" y="268573"/>
                  </a:lnTo>
                  <a:lnTo>
                    <a:pt x="67494" y="275268"/>
                  </a:lnTo>
                  <a:lnTo>
                    <a:pt x="77512" y="280935"/>
                  </a:lnTo>
                  <a:lnTo>
                    <a:pt x="88223" y="285450"/>
                  </a:lnTo>
                  <a:lnTo>
                    <a:pt x="99683" y="288856"/>
                  </a:lnTo>
                  <a:lnTo>
                    <a:pt x="111651" y="291161"/>
                  </a:lnTo>
                  <a:lnTo>
                    <a:pt x="123684" y="292267"/>
                  </a:lnTo>
                  <a:lnTo>
                    <a:pt x="135513" y="292234"/>
                  </a:lnTo>
                  <a:lnTo>
                    <a:pt x="146993" y="291211"/>
                  </a:lnTo>
                  <a:lnTo>
                    <a:pt x="159349" y="289146"/>
                  </a:lnTo>
                  <a:lnTo>
                    <a:pt x="175896" y="284743"/>
                  </a:lnTo>
                  <a:lnTo>
                    <a:pt x="202244" y="275845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60305" y="1914192"/>
              <a:ext cx="224158" cy="264352"/>
            </a:xfrm>
            <a:custGeom>
              <a:avLst/>
              <a:gdLst/>
              <a:ahLst/>
              <a:cxnLst/>
              <a:rect l="0" t="0" r="0" b="0"/>
              <a:pathLst>
                <a:path w="224158" h="264352">
                  <a:moveTo>
                    <a:pt x="36722" y="138009"/>
                  </a:moveTo>
                  <a:lnTo>
                    <a:pt x="48390" y="135075"/>
                  </a:lnTo>
                  <a:lnTo>
                    <a:pt x="58879" y="132293"/>
                  </a:lnTo>
                  <a:lnTo>
                    <a:pt x="69190" y="129398"/>
                  </a:lnTo>
                  <a:lnTo>
                    <a:pt x="79837" y="126531"/>
                  </a:lnTo>
                  <a:lnTo>
                    <a:pt x="91478" y="124014"/>
                  </a:lnTo>
                  <a:lnTo>
                    <a:pt x="104364" y="121999"/>
                  </a:lnTo>
                  <a:lnTo>
                    <a:pt x="118098" y="120313"/>
                  </a:lnTo>
                  <a:lnTo>
                    <a:pt x="131852" y="118570"/>
                  </a:lnTo>
                  <a:lnTo>
                    <a:pt x="145133" y="116540"/>
                  </a:lnTo>
                  <a:lnTo>
                    <a:pt x="157641" y="114005"/>
                  </a:lnTo>
                  <a:lnTo>
                    <a:pt x="169114" y="110692"/>
                  </a:lnTo>
                  <a:lnTo>
                    <a:pt x="179530" y="106528"/>
                  </a:lnTo>
                  <a:lnTo>
                    <a:pt x="189032" y="101442"/>
                  </a:lnTo>
                  <a:lnTo>
                    <a:pt x="197817" y="95278"/>
                  </a:lnTo>
                  <a:lnTo>
                    <a:pt x="206054" y="88058"/>
                  </a:lnTo>
                  <a:lnTo>
                    <a:pt x="213402" y="79939"/>
                  </a:lnTo>
                  <a:lnTo>
                    <a:pt x="219054" y="71120"/>
                  </a:lnTo>
                  <a:lnTo>
                    <a:pt x="222696" y="61786"/>
                  </a:lnTo>
                  <a:lnTo>
                    <a:pt x="224157" y="52249"/>
                  </a:lnTo>
                  <a:lnTo>
                    <a:pt x="223168" y="42926"/>
                  </a:lnTo>
                  <a:lnTo>
                    <a:pt x="219827" y="34034"/>
                  </a:lnTo>
                  <a:lnTo>
                    <a:pt x="214347" y="25759"/>
                  </a:lnTo>
                  <a:lnTo>
                    <a:pt x="206864" y="18347"/>
                  </a:lnTo>
                  <a:lnTo>
                    <a:pt x="197653" y="11852"/>
                  </a:lnTo>
                  <a:lnTo>
                    <a:pt x="187063" y="6490"/>
                  </a:lnTo>
                  <a:lnTo>
                    <a:pt x="175441" y="2710"/>
                  </a:lnTo>
                  <a:lnTo>
                    <a:pt x="163076" y="613"/>
                  </a:lnTo>
                  <a:lnTo>
                    <a:pt x="150349" y="0"/>
                  </a:lnTo>
                  <a:lnTo>
                    <a:pt x="137734" y="568"/>
                  </a:lnTo>
                  <a:lnTo>
                    <a:pt x="125478" y="2026"/>
                  </a:lnTo>
                  <a:lnTo>
                    <a:pt x="113791" y="4290"/>
                  </a:lnTo>
                  <a:lnTo>
                    <a:pt x="102933" y="7479"/>
                  </a:lnTo>
                  <a:lnTo>
                    <a:pt x="92957" y="11589"/>
                  </a:lnTo>
                  <a:lnTo>
                    <a:pt x="83597" y="16653"/>
                  </a:lnTo>
                  <a:lnTo>
                    <a:pt x="74383" y="22809"/>
                  </a:lnTo>
                  <a:lnTo>
                    <a:pt x="65034" y="30027"/>
                  </a:lnTo>
                  <a:lnTo>
                    <a:pt x="55616" y="38146"/>
                  </a:lnTo>
                  <a:lnTo>
                    <a:pt x="46439" y="46967"/>
                  </a:lnTo>
                  <a:lnTo>
                    <a:pt x="37676" y="56306"/>
                  </a:lnTo>
                  <a:lnTo>
                    <a:pt x="29505" y="66017"/>
                  </a:lnTo>
                  <a:lnTo>
                    <a:pt x="22169" y="75989"/>
                  </a:lnTo>
                  <a:lnTo>
                    <a:pt x="15724" y="86148"/>
                  </a:lnTo>
                  <a:lnTo>
                    <a:pt x="10228" y="96768"/>
                  </a:lnTo>
                  <a:lnTo>
                    <a:pt x="5827" y="108422"/>
                  </a:lnTo>
                  <a:lnTo>
                    <a:pt x="2504" y="121333"/>
                  </a:lnTo>
                  <a:lnTo>
                    <a:pt x="423" y="135090"/>
                  </a:lnTo>
                  <a:lnTo>
                    <a:pt x="0" y="148863"/>
                  </a:lnTo>
                  <a:lnTo>
                    <a:pt x="1309" y="162163"/>
                  </a:lnTo>
                  <a:lnTo>
                    <a:pt x="4136" y="174854"/>
                  </a:lnTo>
                  <a:lnTo>
                    <a:pt x="8169" y="186983"/>
                  </a:lnTo>
                  <a:lnTo>
                    <a:pt x="13105" y="198648"/>
                  </a:lnTo>
                  <a:lnTo>
                    <a:pt x="18858" y="209634"/>
                  </a:lnTo>
                  <a:lnTo>
                    <a:pt x="25543" y="219420"/>
                  </a:lnTo>
                  <a:lnTo>
                    <a:pt x="33153" y="227822"/>
                  </a:lnTo>
                  <a:lnTo>
                    <a:pt x="41720" y="234957"/>
                  </a:lnTo>
                  <a:lnTo>
                    <a:pt x="51382" y="241066"/>
                  </a:lnTo>
                  <a:lnTo>
                    <a:pt x="62111" y="246395"/>
                  </a:lnTo>
                  <a:lnTo>
                    <a:pt x="73910" y="250993"/>
                  </a:lnTo>
                  <a:lnTo>
                    <a:pt x="86888" y="254717"/>
                  </a:lnTo>
                  <a:lnTo>
                    <a:pt x="100985" y="257559"/>
                  </a:lnTo>
                  <a:lnTo>
                    <a:pt x="115857" y="259639"/>
                  </a:lnTo>
                  <a:lnTo>
                    <a:pt x="130986" y="261119"/>
                  </a:lnTo>
                  <a:lnTo>
                    <a:pt x="146031" y="262151"/>
                  </a:lnTo>
                  <a:lnTo>
                    <a:pt x="160266" y="262864"/>
                  </a:lnTo>
                  <a:lnTo>
                    <a:pt x="173894" y="263427"/>
                  </a:lnTo>
                  <a:lnTo>
                    <a:pt x="188107" y="263895"/>
                  </a:lnTo>
                  <a:lnTo>
                    <a:pt x="205178" y="264351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07597" y="1971834"/>
              <a:ext cx="331165" cy="280975"/>
            </a:xfrm>
            <a:custGeom>
              <a:avLst/>
              <a:gdLst/>
              <a:ahLst/>
              <a:cxnLst/>
              <a:rect l="0" t="0" r="0" b="0"/>
              <a:pathLst>
                <a:path w="331165" h="280975">
                  <a:moveTo>
                    <a:pt x="305326" y="27725"/>
                  </a:moveTo>
                  <a:lnTo>
                    <a:pt x="299392" y="21924"/>
                  </a:lnTo>
                  <a:lnTo>
                    <a:pt x="293188" y="17000"/>
                  </a:lnTo>
                  <a:lnTo>
                    <a:pt x="286087" y="12502"/>
                  </a:lnTo>
                  <a:lnTo>
                    <a:pt x="277974" y="8454"/>
                  </a:lnTo>
                  <a:lnTo>
                    <a:pt x="268680" y="5088"/>
                  </a:lnTo>
                  <a:lnTo>
                    <a:pt x="258227" y="2485"/>
                  </a:lnTo>
                  <a:lnTo>
                    <a:pt x="246629" y="731"/>
                  </a:lnTo>
                  <a:lnTo>
                    <a:pt x="233795" y="0"/>
                  </a:lnTo>
                  <a:lnTo>
                    <a:pt x="219801" y="292"/>
                  </a:lnTo>
                  <a:lnTo>
                    <a:pt x="205170" y="1623"/>
                  </a:lnTo>
                  <a:lnTo>
                    <a:pt x="190736" y="4112"/>
                  </a:lnTo>
                  <a:lnTo>
                    <a:pt x="176954" y="7711"/>
                  </a:lnTo>
                  <a:lnTo>
                    <a:pt x="163751" y="12246"/>
                  </a:lnTo>
                  <a:lnTo>
                    <a:pt x="150739" y="17506"/>
                  </a:lnTo>
                  <a:lnTo>
                    <a:pt x="137659" y="23311"/>
                  </a:lnTo>
                  <a:lnTo>
                    <a:pt x="124738" y="29834"/>
                  </a:lnTo>
                  <a:lnTo>
                    <a:pt x="112581" y="37577"/>
                  </a:lnTo>
                  <a:lnTo>
                    <a:pt x="101488" y="46710"/>
                  </a:lnTo>
                  <a:lnTo>
                    <a:pt x="91919" y="56945"/>
                  </a:lnTo>
                  <a:lnTo>
                    <a:pt x="84628" y="67733"/>
                  </a:lnTo>
                  <a:lnTo>
                    <a:pt x="79808" y="78688"/>
                  </a:lnTo>
                  <a:lnTo>
                    <a:pt x="77355" y="89466"/>
                  </a:lnTo>
                  <a:lnTo>
                    <a:pt x="77130" y="99697"/>
                  </a:lnTo>
                  <a:lnTo>
                    <a:pt x="78829" y="109235"/>
                  </a:lnTo>
                  <a:lnTo>
                    <a:pt x="82222" y="117960"/>
                  </a:lnTo>
                  <a:lnTo>
                    <a:pt x="87230" y="125682"/>
                  </a:lnTo>
                  <a:lnTo>
                    <a:pt x="93668" y="132402"/>
                  </a:lnTo>
                  <a:lnTo>
                    <a:pt x="101258" y="138426"/>
                  </a:lnTo>
                  <a:lnTo>
                    <a:pt x="109724" y="144247"/>
                  </a:lnTo>
                  <a:lnTo>
                    <a:pt x="118832" y="150160"/>
                  </a:lnTo>
                  <a:lnTo>
                    <a:pt x="128729" y="155948"/>
                  </a:lnTo>
                  <a:lnTo>
                    <a:pt x="139889" y="161001"/>
                  </a:lnTo>
                  <a:lnTo>
                    <a:pt x="152470" y="165034"/>
                  </a:lnTo>
                  <a:lnTo>
                    <a:pt x="166173" y="168232"/>
                  </a:lnTo>
                  <a:lnTo>
                    <a:pt x="180443" y="171069"/>
                  </a:lnTo>
                  <a:lnTo>
                    <a:pt x="194891" y="173866"/>
                  </a:lnTo>
                  <a:lnTo>
                    <a:pt x="209166" y="176763"/>
                  </a:lnTo>
                  <a:lnTo>
                    <a:pt x="222897" y="179794"/>
                  </a:lnTo>
                  <a:lnTo>
                    <a:pt x="235945" y="182955"/>
                  </a:lnTo>
                  <a:lnTo>
                    <a:pt x="248348" y="186385"/>
                  </a:lnTo>
                  <a:lnTo>
                    <a:pt x="260225" y="190366"/>
                  </a:lnTo>
                  <a:lnTo>
                    <a:pt x="271701" y="195006"/>
                  </a:lnTo>
                  <a:lnTo>
                    <a:pt x="282886" y="200258"/>
                  </a:lnTo>
                  <a:lnTo>
                    <a:pt x="293864" y="206007"/>
                  </a:lnTo>
                  <a:lnTo>
                    <a:pt x="304681" y="212144"/>
                  </a:lnTo>
                  <a:lnTo>
                    <a:pt x="314724" y="218891"/>
                  </a:lnTo>
                  <a:lnTo>
                    <a:pt x="322800" y="226785"/>
                  </a:lnTo>
                  <a:lnTo>
                    <a:pt x="328394" y="236009"/>
                  </a:lnTo>
                  <a:lnTo>
                    <a:pt x="331164" y="245967"/>
                  </a:lnTo>
                  <a:lnTo>
                    <a:pt x="330604" y="255504"/>
                  </a:lnTo>
                  <a:lnTo>
                    <a:pt x="326772" y="263978"/>
                  </a:lnTo>
                  <a:lnTo>
                    <a:pt x="319996" y="270953"/>
                  </a:lnTo>
                  <a:lnTo>
                    <a:pt x="310582" y="275955"/>
                  </a:lnTo>
                  <a:lnTo>
                    <a:pt x="298957" y="278946"/>
                  </a:lnTo>
                  <a:lnTo>
                    <a:pt x="285444" y="280361"/>
                  </a:lnTo>
                  <a:lnTo>
                    <a:pt x="270182" y="280878"/>
                  </a:lnTo>
                  <a:lnTo>
                    <a:pt x="253410" y="280974"/>
                  </a:lnTo>
                  <a:lnTo>
                    <a:pt x="235760" y="280740"/>
                  </a:lnTo>
                  <a:lnTo>
                    <a:pt x="218147" y="279986"/>
                  </a:lnTo>
                  <a:lnTo>
                    <a:pt x="201079" y="278634"/>
                  </a:lnTo>
                  <a:lnTo>
                    <a:pt x="184688" y="276897"/>
                  </a:lnTo>
                  <a:lnTo>
                    <a:pt x="168915" y="275185"/>
                  </a:lnTo>
                  <a:lnTo>
                    <a:pt x="153635" y="273735"/>
                  </a:lnTo>
                  <a:lnTo>
                    <a:pt x="138728" y="272610"/>
                  </a:lnTo>
                  <a:lnTo>
                    <a:pt x="124090" y="271778"/>
                  </a:lnTo>
                  <a:lnTo>
                    <a:pt x="109638" y="271184"/>
                  </a:lnTo>
                  <a:lnTo>
                    <a:pt x="95149" y="270769"/>
                  </a:lnTo>
                  <a:lnTo>
                    <a:pt x="80275" y="270482"/>
                  </a:lnTo>
                  <a:lnTo>
                    <a:pt x="64880" y="270286"/>
                  </a:lnTo>
                  <a:lnTo>
                    <a:pt x="49739" y="270153"/>
                  </a:lnTo>
                  <a:lnTo>
                    <a:pt x="34947" y="270048"/>
                  </a:lnTo>
                  <a:lnTo>
                    <a:pt x="19201" y="269963"/>
                  </a:lnTo>
                  <a:lnTo>
                    <a:pt x="0" y="269880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61868" y="197279"/>
            <a:ext cx="5952166" cy="602427"/>
            <a:chOff x="761868" y="197279"/>
            <a:chExt cx="5952166" cy="602427"/>
          </a:xfrm>
        </p:grpSpPr>
        <p:sp>
          <p:nvSpPr>
            <p:cNvPr id="2" name="Freeform 1"/>
            <p:cNvSpPr/>
            <p:nvPr/>
          </p:nvSpPr>
          <p:spPr>
            <a:xfrm>
              <a:off x="772396" y="252223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14654" y="58616"/>
                  </a:lnTo>
                  <a:lnTo>
                    <a:pt x="43120" y="115214"/>
                  </a:lnTo>
                  <a:lnTo>
                    <a:pt x="81197" y="172693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1868" y="241695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202318" y="58616"/>
                  </a:lnTo>
                  <a:lnTo>
                    <a:pt x="170393" y="120353"/>
                  </a:lnTo>
                  <a:lnTo>
                    <a:pt x="138778" y="179383"/>
                  </a:lnTo>
                  <a:lnTo>
                    <a:pt x="107190" y="242190"/>
                  </a:lnTo>
                  <a:lnTo>
                    <a:pt x="75604" y="305329"/>
                  </a:lnTo>
                  <a:lnTo>
                    <a:pt x="49608" y="368497"/>
                  </a:lnTo>
                  <a:lnTo>
                    <a:pt x="34019" y="40944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2918" y="504907"/>
              <a:ext cx="128340" cy="157684"/>
            </a:xfrm>
            <a:custGeom>
              <a:avLst/>
              <a:gdLst/>
              <a:ahLst/>
              <a:cxnLst/>
              <a:rect l="0" t="0" r="0" b="0"/>
              <a:pathLst>
                <a:path w="128340" h="157684">
                  <a:moveTo>
                    <a:pt x="69520" y="21057"/>
                  </a:moveTo>
                  <a:lnTo>
                    <a:pt x="45473" y="39038"/>
                  </a:lnTo>
                  <a:lnTo>
                    <a:pt x="9927" y="85209"/>
                  </a:lnTo>
                  <a:lnTo>
                    <a:pt x="2090" y="108840"/>
                  </a:lnTo>
                  <a:lnTo>
                    <a:pt x="0" y="121693"/>
                  </a:lnTo>
                  <a:lnTo>
                    <a:pt x="3917" y="142213"/>
                  </a:lnTo>
                  <a:lnTo>
                    <a:pt x="8237" y="150961"/>
                  </a:lnTo>
                  <a:lnTo>
                    <a:pt x="15796" y="155623"/>
                  </a:lnTo>
                  <a:lnTo>
                    <a:pt x="36674" y="157683"/>
                  </a:lnTo>
                  <a:lnTo>
                    <a:pt x="69146" y="152266"/>
                  </a:lnTo>
                  <a:lnTo>
                    <a:pt x="95405" y="137662"/>
                  </a:lnTo>
                  <a:lnTo>
                    <a:pt x="118004" y="112928"/>
                  </a:lnTo>
                  <a:lnTo>
                    <a:pt x="126163" y="90354"/>
                  </a:lnTo>
                  <a:lnTo>
                    <a:pt x="128339" y="77783"/>
                  </a:lnTo>
                  <a:lnTo>
                    <a:pt x="124517" y="54458"/>
                  </a:lnTo>
                  <a:lnTo>
                    <a:pt x="109212" y="24714"/>
                  </a:lnTo>
                  <a:lnTo>
                    <a:pt x="90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0528" y="483850"/>
              <a:ext cx="80111" cy="155055"/>
            </a:xfrm>
            <a:custGeom>
              <a:avLst/>
              <a:gdLst/>
              <a:ahLst/>
              <a:cxnLst/>
              <a:rect l="0" t="0" r="0" b="0"/>
              <a:pathLst>
                <a:path w="80111" h="155055">
                  <a:moveTo>
                    <a:pt x="19309" y="10529"/>
                  </a:moveTo>
                  <a:lnTo>
                    <a:pt x="8130" y="21707"/>
                  </a:lnTo>
                  <a:lnTo>
                    <a:pt x="2642" y="39673"/>
                  </a:lnTo>
                  <a:lnTo>
                    <a:pt x="0" y="101670"/>
                  </a:lnTo>
                  <a:lnTo>
                    <a:pt x="4098" y="124736"/>
                  </a:lnTo>
                  <a:lnTo>
                    <a:pt x="18571" y="151862"/>
                  </a:lnTo>
                  <a:lnTo>
                    <a:pt x="25836" y="155054"/>
                  </a:lnTo>
                  <a:lnTo>
                    <a:pt x="34189" y="154842"/>
                  </a:lnTo>
                  <a:lnTo>
                    <a:pt x="43267" y="152361"/>
                  </a:lnTo>
                  <a:lnTo>
                    <a:pt x="50489" y="147197"/>
                  </a:lnTo>
                  <a:lnTo>
                    <a:pt x="61632" y="132101"/>
                  </a:lnTo>
                  <a:lnTo>
                    <a:pt x="74483" y="103872"/>
                  </a:lnTo>
                  <a:lnTo>
                    <a:pt x="80110" y="67691"/>
                  </a:lnTo>
                  <a:lnTo>
                    <a:pt x="73834" y="17363"/>
                  </a:lnTo>
                  <a:lnTo>
                    <a:pt x="719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331" y="395709"/>
              <a:ext cx="151346" cy="185936"/>
            </a:xfrm>
            <a:custGeom>
              <a:avLst/>
              <a:gdLst/>
              <a:ahLst/>
              <a:cxnLst/>
              <a:rect l="0" t="0" r="0" b="0"/>
              <a:pathLst>
                <a:path w="151346" h="185936">
                  <a:moveTo>
                    <a:pt x="119760" y="24970"/>
                  </a:moveTo>
                  <a:lnTo>
                    <a:pt x="101779" y="9329"/>
                  </a:lnTo>
                  <a:lnTo>
                    <a:pt x="84862" y="1251"/>
                  </a:lnTo>
                  <a:lnTo>
                    <a:pt x="65645" y="0"/>
                  </a:lnTo>
                  <a:lnTo>
                    <a:pt x="46576" y="4514"/>
                  </a:lnTo>
                  <a:lnTo>
                    <a:pt x="30302" y="14319"/>
                  </a:lnTo>
                  <a:lnTo>
                    <a:pt x="18389" y="29595"/>
                  </a:lnTo>
                  <a:lnTo>
                    <a:pt x="1210" y="67998"/>
                  </a:lnTo>
                  <a:lnTo>
                    <a:pt x="0" y="91667"/>
                  </a:lnTo>
                  <a:lnTo>
                    <a:pt x="4532" y="116614"/>
                  </a:lnTo>
                  <a:lnTo>
                    <a:pt x="20237" y="149220"/>
                  </a:lnTo>
                  <a:lnTo>
                    <a:pt x="33024" y="166370"/>
                  </a:lnTo>
                  <a:lnTo>
                    <a:pt x="58965" y="183590"/>
                  </a:lnTo>
                  <a:lnTo>
                    <a:pt x="78702" y="185935"/>
                  </a:lnTo>
                  <a:lnTo>
                    <a:pt x="119968" y="177908"/>
                  </a:lnTo>
                  <a:lnTo>
                    <a:pt x="134670" y="168592"/>
                  </a:lnTo>
                  <a:lnTo>
                    <a:pt x="151345" y="15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0021" y="430448"/>
              <a:ext cx="185226" cy="147585"/>
            </a:xfrm>
            <a:custGeom>
              <a:avLst/>
              <a:gdLst/>
              <a:ahLst/>
              <a:cxnLst/>
              <a:rect l="0" t="0" r="0" b="0"/>
              <a:pathLst>
                <a:path w="185226" h="147585">
                  <a:moveTo>
                    <a:pt x="90468" y="63930"/>
                  </a:moveTo>
                  <a:lnTo>
                    <a:pt x="96058" y="47163"/>
                  </a:lnTo>
                  <a:lnTo>
                    <a:pt x="95364" y="39884"/>
                  </a:lnTo>
                  <a:lnTo>
                    <a:pt x="88355" y="25557"/>
                  </a:lnTo>
                  <a:lnTo>
                    <a:pt x="65666" y="4337"/>
                  </a:lnTo>
                  <a:lnTo>
                    <a:pt x="56386" y="805"/>
                  </a:lnTo>
                  <a:lnTo>
                    <a:pt x="36716" y="0"/>
                  </a:lnTo>
                  <a:lnTo>
                    <a:pt x="27727" y="3762"/>
                  </a:lnTo>
                  <a:lnTo>
                    <a:pt x="11501" y="17302"/>
                  </a:lnTo>
                  <a:lnTo>
                    <a:pt x="2729" y="41257"/>
                  </a:lnTo>
                  <a:lnTo>
                    <a:pt x="0" y="69061"/>
                  </a:lnTo>
                  <a:lnTo>
                    <a:pt x="2687" y="93117"/>
                  </a:lnTo>
                  <a:lnTo>
                    <a:pt x="16366" y="126390"/>
                  </a:lnTo>
                  <a:lnTo>
                    <a:pt x="31798" y="141603"/>
                  </a:lnTo>
                  <a:lnTo>
                    <a:pt x="40826" y="147298"/>
                  </a:lnTo>
                  <a:lnTo>
                    <a:pt x="49185" y="147584"/>
                  </a:lnTo>
                  <a:lnTo>
                    <a:pt x="57097" y="144266"/>
                  </a:lnTo>
                  <a:lnTo>
                    <a:pt x="70957" y="131220"/>
                  </a:lnTo>
                  <a:lnTo>
                    <a:pt x="93257" y="84143"/>
                  </a:lnTo>
                  <a:lnTo>
                    <a:pt x="94437" y="63555"/>
                  </a:lnTo>
                  <a:lnTo>
                    <a:pt x="93402" y="49725"/>
                  </a:lnTo>
                  <a:lnTo>
                    <a:pt x="94764" y="50951"/>
                  </a:lnTo>
                  <a:lnTo>
                    <a:pt x="110944" y="78134"/>
                  </a:lnTo>
                  <a:lnTo>
                    <a:pt x="126475" y="90910"/>
                  </a:lnTo>
                  <a:lnTo>
                    <a:pt x="135530" y="95955"/>
                  </a:lnTo>
                  <a:lnTo>
                    <a:pt x="154949" y="98441"/>
                  </a:lnTo>
                  <a:lnTo>
                    <a:pt x="185225" y="95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6709" y="416411"/>
              <a:ext cx="124880" cy="110027"/>
            </a:xfrm>
            <a:custGeom>
              <a:avLst/>
              <a:gdLst/>
              <a:ahLst/>
              <a:cxnLst/>
              <a:rect l="0" t="0" r="0" b="0"/>
              <a:pathLst>
                <a:path w="124880" h="110027">
                  <a:moveTo>
                    <a:pt x="9065" y="46382"/>
                  </a:moveTo>
                  <a:lnTo>
                    <a:pt x="9065" y="104999"/>
                  </a:lnTo>
                  <a:lnTo>
                    <a:pt x="7895" y="110026"/>
                  </a:lnTo>
                  <a:lnTo>
                    <a:pt x="5946" y="109868"/>
                  </a:lnTo>
                  <a:lnTo>
                    <a:pt x="3476" y="106253"/>
                  </a:lnTo>
                  <a:lnTo>
                    <a:pt x="0" y="78809"/>
                  </a:lnTo>
                  <a:lnTo>
                    <a:pt x="4560" y="46631"/>
                  </a:lnTo>
                  <a:lnTo>
                    <a:pt x="18909" y="14870"/>
                  </a:lnTo>
                  <a:lnTo>
                    <a:pt x="27326" y="7827"/>
                  </a:lnTo>
                  <a:lnTo>
                    <a:pt x="49157" y="0"/>
                  </a:lnTo>
                  <a:lnTo>
                    <a:pt x="59190" y="253"/>
                  </a:lnTo>
                  <a:lnTo>
                    <a:pt x="76576" y="6773"/>
                  </a:lnTo>
                  <a:lnTo>
                    <a:pt x="99518" y="29187"/>
                  </a:lnTo>
                  <a:lnTo>
                    <a:pt x="115545" y="58055"/>
                  </a:lnTo>
                  <a:lnTo>
                    <a:pt x="124879" y="99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90580" y="383504"/>
              <a:ext cx="116124" cy="153396"/>
            </a:xfrm>
            <a:custGeom>
              <a:avLst/>
              <a:gdLst/>
              <a:ahLst/>
              <a:cxnLst/>
              <a:rect l="0" t="0" r="0" b="0"/>
              <a:pathLst>
                <a:path w="116124" h="153396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8733" y="24803"/>
                  </a:lnTo>
                  <a:lnTo>
                    <a:pt x="6964" y="44154"/>
                  </a:lnTo>
                  <a:lnTo>
                    <a:pt x="2188" y="55866"/>
                  </a:lnTo>
                  <a:lnTo>
                    <a:pt x="0" y="81357"/>
                  </a:lnTo>
                  <a:lnTo>
                    <a:pt x="4097" y="107114"/>
                  </a:lnTo>
                  <a:lnTo>
                    <a:pt x="13717" y="130260"/>
                  </a:lnTo>
                  <a:lnTo>
                    <a:pt x="28911" y="146007"/>
                  </a:lnTo>
                  <a:lnTo>
                    <a:pt x="37876" y="151843"/>
                  </a:lnTo>
                  <a:lnTo>
                    <a:pt x="47362" y="153395"/>
                  </a:lnTo>
                  <a:lnTo>
                    <a:pt x="67261" y="148880"/>
                  </a:lnTo>
                  <a:lnTo>
                    <a:pt x="92605" y="133183"/>
                  </a:lnTo>
                  <a:lnTo>
                    <a:pt x="104527" y="117280"/>
                  </a:lnTo>
                  <a:lnTo>
                    <a:pt x="112555" y="97344"/>
                  </a:lnTo>
                  <a:lnTo>
                    <a:pt x="116123" y="72885"/>
                  </a:lnTo>
                  <a:lnTo>
                    <a:pt x="111469" y="49537"/>
                  </a:lnTo>
                  <a:lnTo>
                    <a:pt x="106953" y="38397"/>
                  </a:lnTo>
                  <a:lnTo>
                    <a:pt x="92576" y="22900"/>
                  </a:lnTo>
                  <a:lnTo>
                    <a:pt x="6633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51671" y="335272"/>
              <a:ext cx="122047" cy="308770"/>
            </a:xfrm>
            <a:custGeom>
              <a:avLst/>
              <a:gdLst/>
              <a:ahLst/>
              <a:cxnLst/>
              <a:rect l="0" t="0" r="0" b="0"/>
              <a:pathLst>
                <a:path w="122047" h="308770">
                  <a:moveTo>
                    <a:pt x="0" y="127521"/>
                  </a:moveTo>
                  <a:lnTo>
                    <a:pt x="23719" y="171483"/>
                  </a:lnTo>
                  <a:lnTo>
                    <a:pt x="42002" y="230854"/>
                  </a:lnTo>
                  <a:lnTo>
                    <a:pt x="59647" y="285192"/>
                  </a:lnTo>
                  <a:lnTo>
                    <a:pt x="67846" y="308769"/>
                  </a:lnTo>
                  <a:lnTo>
                    <a:pt x="52094" y="252866"/>
                  </a:lnTo>
                  <a:lnTo>
                    <a:pt x="35023" y="199920"/>
                  </a:lnTo>
                  <a:lnTo>
                    <a:pt x="24162" y="147627"/>
                  </a:lnTo>
                  <a:lnTo>
                    <a:pt x="15400" y="86668"/>
                  </a:lnTo>
                  <a:lnTo>
                    <a:pt x="20081" y="27341"/>
                  </a:lnTo>
                  <a:lnTo>
                    <a:pt x="23916" y="17451"/>
                  </a:lnTo>
                  <a:lnTo>
                    <a:pt x="37535" y="3342"/>
                  </a:lnTo>
                  <a:lnTo>
                    <a:pt x="46080" y="281"/>
                  </a:lnTo>
                  <a:lnTo>
                    <a:pt x="64934" y="0"/>
                  </a:lnTo>
                  <a:lnTo>
                    <a:pt x="81892" y="6894"/>
                  </a:lnTo>
                  <a:lnTo>
                    <a:pt x="111842" y="30384"/>
                  </a:lnTo>
                  <a:lnTo>
                    <a:pt x="119898" y="50034"/>
                  </a:lnTo>
                  <a:lnTo>
                    <a:pt x="122046" y="61825"/>
                  </a:lnTo>
                  <a:lnTo>
                    <a:pt x="118193" y="84285"/>
                  </a:lnTo>
                  <a:lnTo>
                    <a:pt x="107513" y="104795"/>
                  </a:lnTo>
                  <a:lnTo>
                    <a:pt x="91067" y="121710"/>
                  </a:lnTo>
                  <a:lnTo>
                    <a:pt x="75179" y="130788"/>
                  </a:lnTo>
                  <a:lnTo>
                    <a:pt x="52642" y="138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0655" y="335732"/>
              <a:ext cx="115815" cy="140693"/>
            </a:xfrm>
            <a:custGeom>
              <a:avLst/>
              <a:gdLst/>
              <a:ahLst/>
              <a:cxnLst/>
              <a:rect l="0" t="0" r="0" b="0"/>
              <a:pathLst>
                <a:path w="115815" h="140693">
                  <a:moveTo>
                    <a:pt x="0" y="84946"/>
                  </a:moveTo>
                  <a:lnTo>
                    <a:pt x="37478" y="76614"/>
                  </a:lnTo>
                  <a:lnTo>
                    <a:pt x="83312" y="69263"/>
                  </a:lnTo>
                  <a:lnTo>
                    <a:pt x="91807" y="63962"/>
                  </a:lnTo>
                  <a:lnTo>
                    <a:pt x="104364" y="48714"/>
                  </a:lnTo>
                  <a:lnTo>
                    <a:pt x="105841" y="40904"/>
                  </a:lnTo>
                  <a:lnTo>
                    <a:pt x="104486" y="33358"/>
                  </a:lnTo>
                  <a:lnTo>
                    <a:pt x="101243" y="25988"/>
                  </a:lnTo>
                  <a:lnTo>
                    <a:pt x="79911" y="4437"/>
                  </a:lnTo>
                  <a:lnTo>
                    <a:pt x="70821" y="858"/>
                  </a:lnTo>
                  <a:lnTo>
                    <a:pt x="51363" y="0"/>
                  </a:lnTo>
                  <a:lnTo>
                    <a:pt x="34137" y="6639"/>
                  </a:lnTo>
                  <a:lnTo>
                    <a:pt x="26267" y="11684"/>
                  </a:lnTo>
                  <a:lnTo>
                    <a:pt x="14404" y="26649"/>
                  </a:lnTo>
                  <a:lnTo>
                    <a:pt x="9603" y="35553"/>
                  </a:lnTo>
                  <a:lnTo>
                    <a:pt x="7388" y="54805"/>
                  </a:lnTo>
                  <a:lnTo>
                    <a:pt x="15497" y="95761"/>
                  </a:lnTo>
                  <a:lnTo>
                    <a:pt x="30588" y="121556"/>
                  </a:lnTo>
                  <a:lnTo>
                    <a:pt x="46350" y="133583"/>
                  </a:lnTo>
                  <a:lnTo>
                    <a:pt x="55467" y="138428"/>
                  </a:lnTo>
                  <a:lnTo>
                    <a:pt x="74955" y="140692"/>
                  </a:lnTo>
                  <a:lnTo>
                    <a:pt x="92975" y="137798"/>
                  </a:lnTo>
                  <a:lnTo>
                    <a:pt x="115814" y="127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99111" y="326330"/>
              <a:ext cx="126343" cy="149603"/>
            </a:xfrm>
            <a:custGeom>
              <a:avLst/>
              <a:gdLst/>
              <a:ahLst/>
              <a:cxnLst/>
              <a:rect l="0" t="0" r="0" b="0"/>
              <a:pathLst>
                <a:path w="126343" h="149603">
                  <a:moveTo>
                    <a:pt x="0" y="52236"/>
                  </a:moveTo>
                  <a:lnTo>
                    <a:pt x="14654" y="110852"/>
                  </a:lnTo>
                  <a:lnTo>
                    <a:pt x="24749" y="145642"/>
                  </a:lnTo>
                  <a:lnTo>
                    <a:pt x="24688" y="149602"/>
                  </a:lnTo>
                  <a:lnTo>
                    <a:pt x="22308" y="148732"/>
                  </a:lnTo>
                  <a:lnTo>
                    <a:pt x="18382" y="144642"/>
                  </a:lnTo>
                  <a:lnTo>
                    <a:pt x="7266" y="116530"/>
                  </a:lnTo>
                  <a:lnTo>
                    <a:pt x="1435" y="65109"/>
                  </a:lnTo>
                  <a:lnTo>
                    <a:pt x="2765" y="26154"/>
                  </a:lnTo>
                  <a:lnTo>
                    <a:pt x="11368" y="7108"/>
                  </a:lnTo>
                  <a:lnTo>
                    <a:pt x="20447" y="2263"/>
                  </a:lnTo>
                  <a:lnTo>
                    <a:pt x="46132" y="0"/>
                  </a:lnTo>
                  <a:lnTo>
                    <a:pt x="56491" y="3374"/>
                  </a:lnTo>
                  <a:lnTo>
                    <a:pt x="71121" y="16481"/>
                  </a:lnTo>
                  <a:lnTo>
                    <a:pt x="102288" y="63602"/>
                  </a:lnTo>
                  <a:lnTo>
                    <a:pt x="109802" y="85363"/>
                  </a:lnTo>
                  <a:lnTo>
                    <a:pt x="117746" y="128102"/>
                  </a:lnTo>
                  <a:lnTo>
                    <a:pt x="126342" y="146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20251" y="346980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9575" y="31282"/>
                  </a:lnTo>
                  <a:lnTo>
                    <a:pt x="52997" y="84005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8137" y="315394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210570" y="0"/>
                  </a:moveTo>
                  <a:lnTo>
                    <a:pt x="193759" y="19151"/>
                  </a:lnTo>
                  <a:lnTo>
                    <a:pt x="167908" y="68687"/>
                  </a:lnTo>
                  <a:lnTo>
                    <a:pt x="132119" y="129928"/>
                  </a:lnTo>
                  <a:lnTo>
                    <a:pt x="96937" y="191608"/>
                  </a:lnTo>
                  <a:lnTo>
                    <a:pt x="67111" y="248938"/>
                  </a:lnTo>
                  <a:lnTo>
                    <a:pt x="43095" y="304834"/>
                  </a:lnTo>
                  <a:lnTo>
                    <a:pt x="22681" y="358522"/>
                  </a:lnTo>
                  <a:lnTo>
                    <a:pt x="5693" y="41470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3836" y="368037"/>
              <a:ext cx="127264" cy="151711"/>
            </a:xfrm>
            <a:custGeom>
              <a:avLst/>
              <a:gdLst/>
              <a:ahLst/>
              <a:cxnLst/>
              <a:rect l="0" t="0" r="0" b="0"/>
              <a:pathLst>
                <a:path w="127264" h="151711">
                  <a:moveTo>
                    <a:pt x="77513" y="0"/>
                  </a:moveTo>
                  <a:lnTo>
                    <a:pt x="33551" y="20243"/>
                  </a:lnTo>
                  <a:lnTo>
                    <a:pt x="19760" y="35903"/>
                  </a:lnTo>
                  <a:lnTo>
                    <a:pt x="1375" y="74552"/>
                  </a:lnTo>
                  <a:lnTo>
                    <a:pt x="0" y="95135"/>
                  </a:lnTo>
                  <a:lnTo>
                    <a:pt x="4459" y="115982"/>
                  </a:lnTo>
                  <a:lnTo>
                    <a:pt x="14239" y="136945"/>
                  </a:lnTo>
                  <a:lnTo>
                    <a:pt x="22463" y="143939"/>
                  </a:lnTo>
                  <a:lnTo>
                    <a:pt x="44078" y="151710"/>
                  </a:lnTo>
                  <a:lnTo>
                    <a:pt x="66163" y="148925"/>
                  </a:lnTo>
                  <a:lnTo>
                    <a:pt x="95207" y="134203"/>
                  </a:lnTo>
                  <a:lnTo>
                    <a:pt x="109944" y="120477"/>
                  </a:lnTo>
                  <a:lnTo>
                    <a:pt x="120393" y="102678"/>
                  </a:lnTo>
                  <a:lnTo>
                    <a:pt x="127263" y="67337"/>
                  </a:lnTo>
                  <a:lnTo>
                    <a:pt x="123710" y="32820"/>
                  </a:lnTo>
                  <a:lnTo>
                    <a:pt x="118840" y="24220"/>
                  </a:lnTo>
                  <a:lnTo>
                    <a:pt x="88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38301" y="378565"/>
              <a:ext cx="92562" cy="126426"/>
            </a:xfrm>
            <a:custGeom>
              <a:avLst/>
              <a:gdLst/>
              <a:ahLst/>
              <a:cxnLst/>
              <a:rect l="0" t="0" r="0" b="0"/>
              <a:pathLst>
                <a:path w="92562" h="126426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7670" y="103504"/>
                  </a:lnTo>
                  <a:lnTo>
                    <a:pt x="18177" y="120481"/>
                  </a:lnTo>
                  <a:lnTo>
                    <a:pt x="25424" y="124774"/>
                  </a:lnTo>
                  <a:lnTo>
                    <a:pt x="42836" y="126425"/>
                  </a:lnTo>
                  <a:lnTo>
                    <a:pt x="51222" y="121718"/>
                  </a:lnTo>
                  <a:lnTo>
                    <a:pt x="66780" y="104010"/>
                  </a:lnTo>
                  <a:lnTo>
                    <a:pt x="83103" y="73322"/>
                  </a:lnTo>
                  <a:lnTo>
                    <a:pt x="91316" y="18913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89928" y="357508"/>
              <a:ext cx="98863" cy="124653"/>
            </a:xfrm>
            <a:custGeom>
              <a:avLst/>
              <a:gdLst/>
              <a:ahLst/>
              <a:cxnLst/>
              <a:rect l="0" t="0" r="0" b="0"/>
              <a:pathLst>
                <a:path w="98863" h="124653">
                  <a:moveTo>
                    <a:pt x="14634" y="105285"/>
                  </a:moveTo>
                  <a:lnTo>
                    <a:pt x="20223" y="122053"/>
                  </a:lnTo>
                  <a:lnTo>
                    <a:pt x="19530" y="124652"/>
                  </a:lnTo>
                  <a:lnTo>
                    <a:pt x="16728" y="124046"/>
                  </a:lnTo>
                  <a:lnTo>
                    <a:pt x="12521" y="121302"/>
                  </a:lnTo>
                  <a:lnTo>
                    <a:pt x="1010" y="100672"/>
                  </a:lnTo>
                  <a:lnTo>
                    <a:pt x="0" y="79058"/>
                  </a:lnTo>
                  <a:lnTo>
                    <a:pt x="4620" y="56194"/>
                  </a:lnTo>
                  <a:lnTo>
                    <a:pt x="14473" y="38233"/>
                  </a:lnTo>
                  <a:lnTo>
                    <a:pt x="29770" y="25571"/>
                  </a:lnTo>
                  <a:lnTo>
                    <a:pt x="76072" y="5274"/>
                  </a:lnTo>
                  <a:lnTo>
                    <a:pt x="98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25357" y="210109"/>
              <a:ext cx="195796" cy="291657"/>
            </a:xfrm>
            <a:custGeom>
              <a:avLst/>
              <a:gdLst/>
              <a:ahLst/>
              <a:cxnLst/>
              <a:rect l="0" t="0" r="0" b="0"/>
              <a:pathLst>
                <a:path w="195796" h="2916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7" y="147745"/>
                  </a:lnTo>
                  <a:lnTo>
                    <a:pt x="23046" y="210399"/>
                  </a:lnTo>
                  <a:lnTo>
                    <a:pt x="25580" y="240805"/>
                  </a:lnTo>
                  <a:lnTo>
                    <a:pt x="28670" y="225508"/>
                  </a:lnTo>
                  <a:lnTo>
                    <a:pt x="49489" y="191424"/>
                  </a:lnTo>
                  <a:lnTo>
                    <a:pt x="63705" y="177494"/>
                  </a:lnTo>
                  <a:lnTo>
                    <a:pt x="81721" y="167404"/>
                  </a:lnTo>
                  <a:lnTo>
                    <a:pt x="104546" y="165259"/>
                  </a:lnTo>
                  <a:lnTo>
                    <a:pt x="127949" y="169375"/>
                  </a:lnTo>
                  <a:lnTo>
                    <a:pt x="154278" y="184846"/>
                  </a:lnTo>
                  <a:lnTo>
                    <a:pt x="184135" y="214154"/>
                  </a:lnTo>
                  <a:lnTo>
                    <a:pt x="191300" y="223488"/>
                  </a:lnTo>
                  <a:lnTo>
                    <a:pt x="194907" y="233220"/>
                  </a:lnTo>
                  <a:lnTo>
                    <a:pt x="195795" y="253392"/>
                  </a:lnTo>
                  <a:lnTo>
                    <a:pt x="189171" y="270936"/>
                  </a:lnTo>
                  <a:lnTo>
                    <a:pt x="184129" y="278890"/>
                  </a:lnTo>
                  <a:lnTo>
                    <a:pt x="176088" y="284193"/>
                  </a:lnTo>
                  <a:lnTo>
                    <a:pt x="142415" y="291656"/>
                  </a:lnTo>
                  <a:lnTo>
                    <a:pt x="92235" y="291058"/>
                  </a:lnTo>
                  <a:lnTo>
                    <a:pt x="72174" y="284947"/>
                  </a:lnTo>
                  <a:lnTo>
                    <a:pt x="4770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2572" y="41015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52044" y="3153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6800" y="368037"/>
              <a:ext cx="94758" cy="140746"/>
            </a:xfrm>
            <a:custGeom>
              <a:avLst/>
              <a:gdLst/>
              <a:ahLst/>
              <a:cxnLst/>
              <a:rect l="0" t="0" r="0" b="0"/>
              <a:pathLst>
                <a:path w="94758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4066" y="135083"/>
                  </a:lnTo>
                  <a:lnTo>
                    <a:pt x="17604" y="101682"/>
                  </a:lnTo>
                  <a:lnTo>
                    <a:pt x="13673" y="77557"/>
                  </a:lnTo>
                  <a:lnTo>
                    <a:pt x="18165" y="54357"/>
                  </a:lnTo>
                  <a:lnTo>
                    <a:pt x="22639" y="43257"/>
                  </a:lnTo>
                  <a:lnTo>
                    <a:pt x="36967" y="2780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67899" y="31539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4654" y="17349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5256" y="42067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62655" y="241695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5589" y="58616"/>
                  </a:lnTo>
                  <a:lnTo>
                    <a:pt x="17959" y="112791"/>
                  </a:lnTo>
                  <a:lnTo>
                    <a:pt x="31667" y="171672"/>
                  </a:lnTo>
                  <a:lnTo>
                    <a:pt x="36301" y="195621"/>
                  </a:lnTo>
                  <a:lnTo>
                    <a:pt x="35899" y="197095"/>
                  </a:lnTo>
                  <a:lnTo>
                    <a:pt x="34462" y="194567"/>
                  </a:lnTo>
                  <a:lnTo>
                    <a:pt x="38027" y="174243"/>
                  </a:lnTo>
                  <a:lnTo>
                    <a:pt x="42899" y="167635"/>
                  </a:lnTo>
                  <a:lnTo>
                    <a:pt x="57671" y="157172"/>
                  </a:lnTo>
                  <a:lnTo>
                    <a:pt x="66523" y="156254"/>
                  </a:lnTo>
                  <a:lnTo>
                    <a:pt x="85718" y="161473"/>
                  </a:lnTo>
                  <a:lnTo>
                    <a:pt x="102828" y="174711"/>
                  </a:lnTo>
                  <a:lnTo>
                    <a:pt x="110666" y="183155"/>
                  </a:lnTo>
                  <a:lnTo>
                    <a:pt x="119375" y="205014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56353" y="197279"/>
              <a:ext cx="118322" cy="337836"/>
            </a:xfrm>
            <a:custGeom>
              <a:avLst/>
              <a:gdLst/>
              <a:ahLst/>
              <a:cxnLst/>
              <a:rect l="0" t="0" r="0" b="0"/>
              <a:pathLst>
                <a:path w="118322" h="337836">
                  <a:moveTo>
                    <a:pt x="80043" y="265514"/>
                  </a:moveTo>
                  <a:lnTo>
                    <a:pt x="59800" y="221552"/>
                  </a:lnTo>
                  <a:lnTo>
                    <a:pt x="52510" y="216319"/>
                  </a:lnTo>
                  <a:lnTo>
                    <a:pt x="44140" y="214000"/>
                  </a:lnTo>
                  <a:lnTo>
                    <a:pt x="35051" y="213624"/>
                  </a:lnTo>
                  <a:lnTo>
                    <a:pt x="26651" y="216883"/>
                  </a:lnTo>
                  <a:lnTo>
                    <a:pt x="11080" y="229862"/>
                  </a:lnTo>
                  <a:lnTo>
                    <a:pt x="2600" y="250448"/>
                  </a:lnTo>
                  <a:lnTo>
                    <a:pt x="0" y="274026"/>
                  </a:lnTo>
                  <a:lnTo>
                    <a:pt x="10867" y="328419"/>
                  </a:lnTo>
                  <a:lnTo>
                    <a:pt x="17548" y="334357"/>
                  </a:lnTo>
                  <a:lnTo>
                    <a:pt x="26681" y="337146"/>
                  </a:lnTo>
                  <a:lnTo>
                    <a:pt x="37450" y="337835"/>
                  </a:lnTo>
                  <a:lnTo>
                    <a:pt x="55654" y="332362"/>
                  </a:lnTo>
                  <a:lnTo>
                    <a:pt x="63783" y="327626"/>
                  </a:lnTo>
                  <a:lnTo>
                    <a:pt x="86404" y="298606"/>
                  </a:lnTo>
                  <a:lnTo>
                    <a:pt x="102335" y="260371"/>
                  </a:lnTo>
                  <a:lnTo>
                    <a:pt x="110963" y="204360"/>
                  </a:lnTo>
                  <a:lnTo>
                    <a:pt x="118321" y="155237"/>
                  </a:lnTo>
                  <a:lnTo>
                    <a:pt x="118280" y="92476"/>
                  </a:lnTo>
                  <a:lnTo>
                    <a:pt x="112942" y="40001"/>
                  </a:lnTo>
                  <a:lnTo>
                    <a:pt x="106428" y="4113"/>
                  </a:lnTo>
                  <a:lnTo>
                    <a:pt x="103482" y="0"/>
                  </a:lnTo>
                  <a:lnTo>
                    <a:pt x="100349" y="767"/>
                  </a:lnTo>
                  <a:lnTo>
                    <a:pt x="97090" y="4788"/>
                  </a:lnTo>
                  <a:lnTo>
                    <a:pt x="79977" y="57582"/>
                  </a:lnTo>
                  <a:lnTo>
                    <a:pt x="71581" y="117207"/>
                  </a:lnTo>
                  <a:lnTo>
                    <a:pt x="75716" y="168019"/>
                  </a:lnTo>
                  <a:lnTo>
                    <a:pt x="80358" y="228015"/>
                  </a:lnTo>
                  <a:lnTo>
                    <a:pt x="94585" y="285793"/>
                  </a:lnTo>
                  <a:lnTo>
                    <a:pt x="101100" y="307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34184" y="411336"/>
              <a:ext cx="144368" cy="135686"/>
            </a:xfrm>
            <a:custGeom>
              <a:avLst/>
              <a:gdLst/>
              <a:ahLst/>
              <a:cxnLst/>
              <a:rect l="0" t="0" r="0" b="0"/>
              <a:pathLst>
                <a:path w="144368" h="135686">
                  <a:moveTo>
                    <a:pt x="81196" y="61985"/>
                  </a:moveTo>
                  <a:lnTo>
                    <a:pt x="81196" y="39629"/>
                  </a:lnTo>
                  <a:lnTo>
                    <a:pt x="70018" y="8958"/>
                  </a:lnTo>
                  <a:lnTo>
                    <a:pt x="63216" y="3237"/>
                  </a:lnTo>
                  <a:lnTo>
                    <a:pt x="55171" y="593"/>
                  </a:lnTo>
                  <a:lnTo>
                    <a:pt x="46299" y="0"/>
                  </a:lnTo>
                  <a:lnTo>
                    <a:pt x="30202" y="5581"/>
                  </a:lnTo>
                  <a:lnTo>
                    <a:pt x="22633" y="10344"/>
                  </a:lnTo>
                  <a:lnTo>
                    <a:pt x="11105" y="24996"/>
                  </a:lnTo>
                  <a:lnTo>
                    <a:pt x="3251" y="44376"/>
                  </a:lnTo>
                  <a:lnTo>
                    <a:pt x="0" y="80424"/>
                  </a:lnTo>
                  <a:lnTo>
                    <a:pt x="3385" y="102936"/>
                  </a:lnTo>
                  <a:lnTo>
                    <a:pt x="11908" y="121520"/>
                  </a:lnTo>
                  <a:lnTo>
                    <a:pt x="17457" y="129751"/>
                  </a:lnTo>
                  <a:lnTo>
                    <a:pt x="24665" y="132898"/>
                  </a:lnTo>
                  <a:lnTo>
                    <a:pt x="32980" y="132657"/>
                  </a:lnTo>
                  <a:lnTo>
                    <a:pt x="42033" y="130157"/>
                  </a:lnTo>
                  <a:lnTo>
                    <a:pt x="58331" y="118020"/>
                  </a:lnTo>
                  <a:lnTo>
                    <a:pt x="72204" y="99758"/>
                  </a:lnTo>
                  <a:lnTo>
                    <a:pt x="85421" y="63169"/>
                  </a:lnTo>
                  <a:lnTo>
                    <a:pt x="89857" y="32050"/>
                  </a:lnTo>
                  <a:lnTo>
                    <a:pt x="90479" y="33840"/>
                  </a:lnTo>
                  <a:lnTo>
                    <a:pt x="103068" y="92602"/>
                  </a:lnTo>
                  <a:lnTo>
                    <a:pt x="106306" y="103454"/>
                  </a:lnTo>
                  <a:lnTo>
                    <a:pt x="111974" y="111858"/>
                  </a:lnTo>
                  <a:lnTo>
                    <a:pt x="144367" y="135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68023" y="41015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3" y="4396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6966" y="346980"/>
              <a:ext cx="136871" cy="452726"/>
            </a:xfrm>
            <a:custGeom>
              <a:avLst/>
              <a:gdLst/>
              <a:ahLst/>
              <a:cxnLst/>
              <a:rect l="0" t="0" r="0" b="0"/>
              <a:pathLst>
                <a:path w="136871" h="452726">
                  <a:moveTo>
                    <a:pt x="136870" y="0"/>
                  </a:moveTo>
                  <a:lnTo>
                    <a:pt x="118912" y="55045"/>
                  </a:lnTo>
                  <a:lnTo>
                    <a:pt x="105204" y="106453"/>
                  </a:lnTo>
                  <a:lnTo>
                    <a:pt x="91230" y="156078"/>
                  </a:lnTo>
                  <a:lnTo>
                    <a:pt x="75124" y="205733"/>
                  </a:lnTo>
                  <a:lnTo>
                    <a:pt x="55534" y="264898"/>
                  </a:lnTo>
                  <a:lnTo>
                    <a:pt x="34912" y="321293"/>
                  </a:lnTo>
                  <a:lnTo>
                    <a:pt x="19573" y="375048"/>
                  </a:lnTo>
                  <a:lnTo>
                    <a:pt x="5079" y="43252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7197" y="374322"/>
              <a:ext cx="152768" cy="311596"/>
            </a:xfrm>
            <a:custGeom>
              <a:avLst/>
              <a:gdLst/>
              <a:ahLst/>
              <a:cxnLst/>
              <a:rect l="0" t="0" r="0" b="0"/>
              <a:pathLst>
                <a:path w="152768" h="311596">
                  <a:moveTo>
                    <a:pt x="8267" y="67414"/>
                  </a:moveTo>
                  <a:lnTo>
                    <a:pt x="8267" y="116345"/>
                  </a:lnTo>
                  <a:lnTo>
                    <a:pt x="11386" y="164191"/>
                  </a:lnTo>
                  <a:lnTo>
                    <a:pt x="22921" y="227171"/>
                  </a:lnTo>
                  <a:lnTo>
                    <a:pt x="29228" y="283501"/>
                  </a:lnTo>
                  <a:lnTo>
                    <a:pt x="35014" y="311595"/>
                  </a:lnTo>
                  <a:lnTo>
                    <a:pt x="34287" y="310919"/>
                  </a:lnTo>
                  <a:lnTo>
                    <a:pt x="18307" y="254273"/>
                  </a:lnTo>
                  <a:lnTo>
                    <a:pt x="10250" y="194662"/>
                  </a:lnTo>
                  <a:lnTo>
                    <a:pt x="1423" y="142203"/>
                  </a:lnTo>
                  <a:lnTo>
                    <a:pt x="0" y="102962"/>
                  </a:lnTo>
                  <a:lnTo>
                    <a:pt x="7637" y="68588"/>
                  </a:lnTo>
                  <a:lnTo>
                    <a:pt x="37184" y="14927"/>
                  </a:lnTo>
                  <a:lnTo>
                    <a:pt x="46262" y="7856"/>
                  </a:lnTo>
                  <a:lnTo>
                    <a:pt x="68827" y="0"/>
                  </a:lnTo>
                  <a:lnTo>
                    <a:pt x="102250" y="1166"/>
                  </a:lnTo>
                  <a:lnTo>
                    <a:pt x="120617" y="12235"/>
                  </a:lnTo>
                  <a:lnTo>
                    <a:pt x="135409" y="28852"/>
                  </a:lnTo>
                  <a:lnTo>
                    <a:pt x="145883" y="47936"/>
                  </a:lnTo>
                  <a:lnTo>
                    <a:pt x="152767" y="89589"/>
                  </a:lnTo>
                  <a:lnTo>
                    <a:pt x="148138" y="112754"/>
                  </a:lnTo>
                  <a:lnTo>
                    <a:pt x="132378" y="138950"/>
                  </a:lnTo>
                  <a:lnTo>
                    <a:pt x="126103" y="146691"/>
                  </a:lnTo>
                  <a:lnTo>
                    <a:pt x="106652" y="155291"/>
                  </a:lnTo>
                  <a:lnTo>
                    <a:pt x="71437" y="162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7481" y="368037"/>
              <a:ext cx="61196" cy="157932"/>
            </a:xfrm>
            <a:custGeom>
              <a:avLst/>
              <a:gdLst/>
              <a:ahLst/>
              <a:cxnLst/>
              <a:rect l="0" t="0" r="0" b="0"/>
              <a:pathLst>
                <a:path w="61196" h="157932">
                  <a:moveTo>
                    <a:pt x="8553" y="52642"/>
                  </a:moveTo>
                  <a:lnTo>
                    <a:pt x="14142" y="114735"/>
                  </a:lnTo>
                  <a:lnTo>
                    <a:pt x="24171" y="157931"/>
                  </a:lnTo>
                  <a:lnTo>
                    <a:pt x="23644" y="157930"/>
                  </a:lnTo>
                  <a:lnTo>
                    <a:pt x="4694" y="104052"/>
                  </a:lnTo>
                  <a:lnTo>
                    <a:pt x="0" y="67745"/>
                  </a:lnTo>
                  <a:lnTo>
                    <a:pt x="4199" y="32941"/>
                  </a:lnTo>
                  <a:lnTo>
                    <a:pt x="9160" y="24300"/>
                  </a:lnTo>
                  <a:lnTo>
                    <a:pt x="24030" y="11580"/>
                  </a:lnTo>
                  <a:lnTo>
                    <a:pt x="39218" y="5146"/>
                  </a:lnTo>
                  <a:lnTo>
                    <a:pt x="611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24054" y="397436"/>
              <a:ext cx="102219" cy="160115"/>
            </a:xfrm>
            <a:custGeom>
              <a:avLst/>
              <a:gdLst/>
              <a:ahLst/>
              <a:cxnLst/>
              <a:rect l="0" t="0" r="0" b="0"/>
              <a:pathLst>
                <a:path w="102219" h="160115">
                  <a:moveTo>
                    <a:pt x="17793" y="75886"/>
                  </a:moveTo>
                  <a:lnTo>
                    <a:pt x="60484" y="72767"/>
                  </a:lnTo>
                  <a:lnTo>
                    <a:pt x="70820" y="70297"/>
                  </a:lnTo>
                  <a:lnTo>
                    <a:pt x="88543" y="58194"/>
                  </a:lnTo>
                  <a:lnTo>
                    <a:pt x="96545" y="50053"/>
                  </a:lnTo>
                  <a:lnTo>
                    <a:pt x="100710" y="41117"/>
                  </a:lnTo>
                  <a:lnTo>
                    <a:pt x="102218" y="21829"/>
                  </a:lnTo>
                  <a:lnTo>
                    <a:pt x="98643" y="14111"/>
                  </a:lnTo>
                  <a:lnTo>
                    <a:pt x="85311" y="2417"/>
                  </a:lnTo>
                  <a:lnTo>
                    <a:pt x="76843" y="0"/>
                  </a:lnTo>
                  <a:lnTo>
                    <a:pt x="58075" y="435"/>
                  </a:lnTo>
                  <a:lnTo>
                    <a:pt x="27779" y="12845"/>
                  </a:lnTo>
                  <a:lnTo>
                    <a:pt x="13262" y="27981"/>
                  </a:lnTo>
                  <a:lnTo>
                    <a:pt x="4081" y="47576"/>
                  </a:lnTo>
                  <a:lnTo>
                    <a:pt x="0" y="71882"/>
                  </a:lnTo>
                  <a:lnTo>
                    <a:pt x="4426" y="95163"/>
                  </a:lnTo>
                  <a:lnTo>
                    <a:pt x="20071" y="124882"/>
                  </a:lnTo>
                  <a:lnTo>
                    <a:pt x="34013" y="139776"/>
                  </a:lnTo>
                  <a:lnTo>
                    <a:pt x="60423" y="153568"/>
                  </a:lnTo>
                  <a:lnTo>
                    <a:pt x="91492" y="160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59422" y="372976"/>
              <a:ext cx="140732" cy="195103"/>
            </a:xfrm>
            <a:custGeom>
              <a:avLst/>
              <a:gdLst/>
              <a:ahLst/>
              <a:cxnLst/>
              <a:rect l="0" t="0" r="0" b="0"/>
              <a:pathLst>
                <a:path w="140732" h="195103">
                  <a:moveTo>
                    <a:pt x="103524" y="5590"/>
                  </a:moveTo>
                  <a:lnTo>
                    <a:pt x="86756" y="0"/>
                  </a:lnTo>
                  <a:lnTo>
                    <a:pt x="53972" y="2113"/>
                  </a:lnTo>
                  <a:lnTo>
                    <a:pt x="34317" y="10283"/>
                  </a:lnTo>
                  <a:lnTo>
                    <a:pt x="2636" y="34592"/>
                  </a:lnTo>
                  <a:lnTo>
                    <a:pt x="0" y="41302"/>
                  </a:lnTo>
                  <a:lnTo>
                    <a:pt x="583" y="48115"/>
                  </a:lnTo>
                  <a:lnTo>
                    <a:pt x="3311" y="54997"/>
                  </a:lnTo>
                  <a:lnTo>
                    <a:pt x="9809" y="59585"/>
                  </a:lnTo>
                  <a:lnTo>
                    <a:pt x="66905" y="73141"/>
                  </a:lnTo>
                  <a:lnTo>
                    <a:pt x="111888" y="87650"/>
                  </a:lnTo>
                  <a:lnTo>
                    <a:pt x="129078" y="98992"/>
                  </a:lnTo>
                  <a:lnTo>
                    <a:pt x="134598" y="107632"/>
                  </a:lnTo>
                  <a:lnTo>
                    <a:pt x="140731" y="129711"/>
                  </a:lnTo>
                  <a:lnTo>
                    <a:pt x="140027" y="139809"/>
                  </a:lnTo>
                  <a:lnTo>
                    <a:pt x="133005" y="157269"/>
                  </a:lnTo>
                  <a:lnTo>
                    <a:pt x="115846" y="172829"/>
                  </a:lnTo>
                  <a:lnTo>
                    <a:pt x="92623" y="185203"/>
                  </a:lnTo>
                  <a:lnTo>
                    <a:pt x="29824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26116" y="405058"/>
              <a:ext cx="284271" cy="194606"/>
            </a:xfrm>
            <a:custGeom>
              <a:avLst/>
              <a:gdLst/>
              <a:ahLst/>
              <a:cxnLst/>
              <a:rect l="0" t="0" r="0" b="0"/>
              <a:pathLst>
                <a:path w="284271" h="194606">
                  <a:moveTo>
                    <a:pt x="0" y="78792"/>
                  </a:moveTo>
                  <a:lnTo>
                    <a:pt x="53875" y="60834"/>
                  </a:lnTo>
                  <a:lnTo>
                    <a:pt x="83423" y="49425"/>
                  </a:lnTo>
                  <a:lnTo>
                    <a:pt x="99858" y="38054"/>
                  </a:lnTo>
                  <a:lnTo>
                    <a:pt x="102837" y="30576"/>
                  </a:lnTo>
                  <a:lnTo>
                    <a:pt x="102483" y="22082"/>
                  </a:lnTo>
                  <a:lnTo>
                    <a:pt x="99907" y="12909"/>
                  </a:lnTo>
                  <a:lnTo>
                    <a:pt x="93511" y="6794"/>
                  </a:lnTo>
                  <a:lnTo>
                    <a:pt x="73926" y="0"/>
                  </a:lnTo>
                  <a:lnTo>
                    <a:pt x="36592" y="1764"/>
                  </a:lnTo>
                  <a:lnTo>
                    <a:pt x="26735" y="6383"/>
                  </a:lnTo>
                  <a:lnTo>
                    <a:pt x="12662" y="20874"/>
                  </a:lnTo>
                  <a:lnTo>
                    <a:pt x="5628" y="42132"/>
                  </a:lnTo>
                  <a:lnTo>
                    <a:pt x="3671" y="66008"/>
                  </a:lnTo>
                  <a:lnTo>
                    <a:pt x="6701" y="88318"/>
                  </a:lnTo>
                  <a:lnTo>
                    <a:pt x="15066" y="106813"/>
                  </a:lnTo>
                  <a:lnTo>
                    <a:pt x="27753" y="122831"/>
                  </a:lnTo>
                  <a:lnTo>
                    <a:pt x="45090" y="137749"/>
                  </a:lnTo>
                  <a:lnTo>
                    <a:pt x="67613" y="145940"/>
                  </a:lnTo>
                  <a:lnTo>
                    <a:pt x="92052" y="148409"/>
                  </a:lnTo>
                  <a:lnTo>
                    <a:pt x="114611" y="145608"/>
                  </a:lnTo>
                  <a:lnTo>
                    <a:pt x="123201" y="140883"/>
                  </a:lnTo>
                  <a:lnTo>
                    <a:pt x="135864" y="126275"/>
                  </a:lnTo>
                  <a:lnTo>
                    <a:pt x="149570" y="98320"/>
                  </a:lnTo>
                  <a:lnTo>
                    <a:pt x="153526" y="96490"/>
                  </a:lnTo>
                  <a:lnTo>
                    <a:pt x="157333" y="99949"/>
                  </a:lnTo>
                  <a:lnTo>
                    <a:pt x="161041" y="106935"/>
                  </a:lnTo>
                  <a:lnTo>
                    <a:pt x="170599" y="161757"/>
                  </a:lnTo>
                  <a:lnTo>
                    <a:pt x="173395" y="172707"/>
                  </a:lnTo>
                  <a:lnTo>
                    <a:pt x="172918" y="177666"/>
                  </a:lnTo>
                  <a:lnTo>
                    <a:pt x="170261" y="178633"/>
                  </a:lnTo>
                  <a:lnTo>
                    <a:pt x="166150" y="176939"/>
                  </a:lnTo>
                  <a:lnTo>
                    <a:pt x="158462" y="159457"/>
                  </a:lnTo>
                  <a:lnTo>
                    <a:pt x="149584" y="106164"/>
                  </a:lnTo>
                  <a:lnTo>
                    <a:pt x="148047" y="64545"/>
                  </a:lnTo>
                  <a:lnTo>
                    <a:pt x="153926" y="42824"/>
                  </a:lnTo>
                  <a:lnTo>
                    <a:pt x="158769" y="33757"/>
                  </a:lnTo>
                  <a:lnTo>
                    <a:pt x="166678" y="28881"/>
                  </a:lnTo>
                  <a:lnTo>
                    <a:pt x="187943" y="26584"/>
                  </a:lnTo>
                  <a:lnTo>
                    <a:pt x="206753" y="32581"/>
                  </a:lnTo>
                  <a:lnTo>
                    <a:pt x="215044" y="37456"/>
                  </a:lnTo>
                  <a:lnTo>
                    <a:pt x="237892" y="66674"/>
                  </a:lnTo>
                  <a:lnTo>
                    <a:pt x="262189" y="120696"/>
                  </a:lnTo>
                  <a:lnTo>
                    <a:pt x="281060" y="177819"/>
                  </a:lnTo>
                  <a:lnTo>
                    <a:pt x="284270" y="19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36383" y="262752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8" y="0"/>
                  </a:moveTo>
                  <a:lnTo>
                    <a:pt x="0" y="22356"/>
                  </a:lnTo>
                  <a:lnTo>
                    <a:pt x="3494" y="45811"/>
                  </a:lnTo>
                  <a:lnTo>
                    <a:pt x="12377" y="85323"/>
                  </a:lnTo>
                  <a:lnTo>
                    <a:pt x="15378" y="146185"/>
                  </a:lnTo>
                  <a:lnTo>
                    <a:pt x="21487" y="197212"/>
                  </a:lnTo>
                  <a:lnTo>
                    <a:pt x="25117" y="249376"/>
                  </a:lnTo>
                  <a:lnTo>
                    <a:pt x="25966" y="278120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36686" y="35750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7136" y="23719"/>
                  </a:lnTo>
                  <a:lnTo>
                    <a:pt x="117766" y="33669"/>
                  </a:lnTo>
                  <a:lnTo>
                    <a:pt x="55023" y="41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59342" y="410150"/>
              <a:ext cx="136964" cy="193918"/>
            </a:xfrm>
            <a:custGeom>
              <a:avLst/>
              <a:gdLst/>
              <a:ahLst/>
              <a:cxnLst/>
              <a:rect l="0" t="0" r="0" b="0"/>
              <a:pathLst>
                <a:path w="136964" h="193918">
                  <a:moveTo>
                    <a:pt x="103727" y="0"/>
                  </a:moveTo>
                  <a:lnTo>
                    <a:pt x="41470" y="19129"/>
                  </a:lnTo>
                  <a:lnTo>
                    <a:pt x="17300" y="37773"/>
                  </a:lnTo>
                  <a:lnTo>
                    <a:pt x="2534" y="55393"/>
                  </a:lnTo>
                  <a:lnTo>
                    <a:pt x="0" y="63835"/>
                  </a:lnTo>
                  <a:lnTo>
                    <a:pt x="651" y="71802"/>
                  </a:lnTo>
                  <a:lnTo>
                    <a:pt x="3424" y="79454"/>
                  </a:lnTo>
                  <a:lnTo>
                    <a:pt x="8783" y="83385"/>
                  </a:lnTo>
                  <a:lnTo>
                    <a:pt x="15865" y="84836"/>
                  </a:lnTo>
                  <a:lnTo>
                    <a:pt x="58036" y="89938"/>
                  </a:lnTo>
                  <a:lnTo>
                    <a:pt x="92138" y="98918"/>
                  </a:lnTo>
                  <a:lnTo>
                    <a:pt x="110666" y="111814"/>
                  </a:lnTo>
                  <a:lnTo>
                    <a:pt x="125528" y="129244"/>
                  </a:lnTo>
                  <a:lnTo>
                    <a:pt x="136034" y="148689"/>
                  </a:lnTo>
                  <a:lnTo>
                    <a:pt x="136963" y="158788"/>
                  </a:lnTo>
                  <a:lnTo>
                    <a:pt x="131757" y="179367"/>
                  </a:lnTo>
                  <a:lnTo>
                    <a:pt x="123584" y="186259"/>
                  </a:lnTo>
                  <a:lnTo>
                    <a:pt x="98904" y="193917"/>
                  </a:lnTo>
                  <a:lnTo>
                    <a:pt x="42333" y="190902"/>
                  </a:lnTo>
                  <a:lnTo>
                    <a:pt x="300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78883" y="557549"/>
              <a:ext cx="35151" cy="157929"/>
            </a:xfrm>
            <a:custGeom>
              <a:avLst/>
              <a:gdLst/>
              <a:ahLst/>
              <a:cxnLst/>
              <a:rect l="0" t="0" r="0" b="0"/>
              <a:pathLst>
                <a:path w="35151" h="157929">
                  <a:moveTo>
                    <a:pt x="0" y="0"/>
                  </a:moveTo>
                  <a:lnTo>
                    <a:pt x="17959" y="53875"/>
                  </a:lnTo>
                  <a:lnTo>
                    <a:pt x="35150" y="105447"/>
                  </a:lnTo>
                  <a:lnTo>
                    <a:pt x="35131" y="114752"/>
                  </a:lnTo>
                  <a:lnTo>
                    <a:pt x="28872" y="13132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965888" y="336451"/>
            <a:ext cx="2513577" cy="579069"/>
            <a:chOff x="6965888" y="336451"/>
            <a:chExt cx="2513577" cy="579069"/>
          </a:xfrm>
        </p:grpSpPr>
        <p:sp>
          <p:nvSpPr>
            <p:cNvPr id="39" name="Freeform 38"/>
            <p:cNvSpPr/>
            <p:nvPr/>
          </p:nvSpPr>
          <p:spPr>
            <a:xfrm>
              <a:off x="6965888" y="341390"/>
              <a:ext cx="166483" cy="179678"/>
            </a:xfrm>
            <a:custGeom>
              <a:avLst/>
              <a:gdLst/>
              <a:ahLst/>
              <a:cxnLst/>
              <a:rect l="0" t="0" r="0" b="0"/>
              <a:pathLst>
                <a:path w="166483" h="179678">
                  <a:moveTo>
                    <a:pt x="113079" y="5590"/>
                  </a:moveTo>
                  <a:lnTo>
                    <a:pt x="96311" y="0"/>
                  </a:lnTo>
                  <a:lnTo>
                    <a:pt x="78720" y="376"/>
                  </a:lnTo>
                  <a:lnTo>
                    <a:pt x="60373" y="5612"/>
                  </a:lnTo>
                  <a:lnTo>
                    <a:pt x="44420" y="15738"/>
                  </a:lnTo>
                  <a:lnTo>
                    <a:pt x="22285" y="40182"/>
                  </a:lnTo>
                  <a:lnTo>
                    <a:pt x="6498" y="69652"/>
                  </a:lnTo>
                  <a:lnTo>
                    <a:pt x="0" y="106199"/>
                  </a:lnTo>
                  <a:lnTo>
                    <a:pt x="3664" y="141075"/>
                  </a:lnTo>
                  <a:lnTo>
                    <a:pt x="12197" y="159782"/>
                  </a:lnTo>
                  <a:lnTo>
                    <a:pt x="17748" y="168046"/>
                  </a:lnTo>
                  <a:lnTo>
                    <a:pt x="27298" y="173556"/>
                  </a:lnTo>
                  <a:lnTo>
                    <a:pt x="53507" y="179677"/>
                  </a:lnTo>
                  <a:lnTo>
                    <a:pt x="78413" y="176159"/>
                  </a:lnTo>
                  <a:lnTo>
                    <a:pt x="122999" y="154836"/>
                  </a:lnTo>
                  <a:lnTo>
                    <a:pt x="149424" y="123770"/>
                  </a:lnTo>
                  <a:lnTo>
                    <a:pt x="166482" y="84930"/>
                  </a:lnTo>
                  <a:lnTo>
                    <a:pt x="165669" y="60739"/>
                  </a:lnTo>
                  <a:lnTo>
                    <a:pt x="162177" y="49375"/>
                  </a:lnTo>
                  <a:lnTo>
                    <a:pt x="156340" y="40629"/>
                  </a:lnTo>
                  <a:lnTo>
                    <a:pt x="12360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84252" y="336451"/>
              <a:ext cx="126343" cy="193389"/>
            </a:xfrm>
            <a:custGeom>
              <a:avLst/>
              <a:gdLst/>
              <a:ahLst/>
              <a:cxnLst/>
              <a:rect l="0" t="0" r="0" b="0"/>
              <a:pathLst>
                <a:path w="126343" h="193389">
                  <a:moveTo>
                    <a:pt x="0" y="115814"/>
                  </a:moveTo>
                  <a:lnTo>
                    <a:pt x="25193" y="169689"/>
                  </a:lnTo>
                  <a:lnTo>
                    <a:pt x="35411" y="193388"/>
                  </a:lnTo>
                  <a:lnTo>
                    <a:pt x="34066" y="187726"/>
                  </a:lnTo>
                  <a:lnTo>
                    <a:pt x="17603" y="154325"/>
                  </a:lnTo>
                  <a:lnTo>
                    <a:pt x="11925" y="103880"/>
                  </a:lnTo>
                  <a:lnTo>
                    <a:pt x="13489" y="78924"/>
                  </a:lnTo>
                  <a:lnTo>
                    <a:pt x="21982" y="60034"/>
                  </a:lnTo>
                  <a:lnTo>
                    <a:pt x="39918" y="36245"/>
                  </a:lnTo>
                  <a:lnTo>
                    <a:pt x="65640" y="199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44416" y="389094"/>
              <a:ext cx="429474" cy="190538"/>
            </a:xfrm>
            <a:custGeom>
              <a:avLst/>
              <a:gdLst/>
              <a:ahLst/>
              <a:cxnLst/>
              <a:rect l="0" t="0" r="0" b="0"/>
              <a:pathLst>
                <a:path w="429474" h="190538">
                  <a:moveTo>
                    <a:pt x="8333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17018" y="126161"/>
                  </a:lnTo>
                  <a:lnTo>
                    <a:pt x="28181" y="147318"/>
                  </a:lnTo>
                  <a:lnTo>
                    <a:pt x="44060" y="162180"/>
                  </a:lnTo>
                  <a:lnTo>
                    <a:pt x="53208" y="167782"/>
                  </a:lnTo>
                  <a:lnTo>
                    <a:pt x="62816" y="169176"/>
                  </a:lnTo>
                  <a:lnTo>
                    <a:pt x="82850" y="164486"/>
                  </a:lnTo>
                  <a:lnTo>
                    <a:pt x="108271" y="148692"/>
                  </a:lnTo>
                  <a:lnTo>
                    <a:pt x="120210" y="132766"/>
                  </a:lnTo>
                  <a:lnTo>
                    <a:pt x="125032" y="123605"/>
                  </a:lnTo>
                  <a:lnTo>
                    <a:pt x="130586" y="119838"/>
                  </a:lnTo>
                  <a:lnTo>
                    <a:pt x="136629" y="119666"/>
                  </a:lnTo>
                  <a:lnTo>
                    <a:pt x="142996" y="121891"/>
                  </a:lnTo>
                  <a:lnTo>
                    <a:pt x="153191" y="133722"/>
                  </a:lnTo>
                  <a:lnTo>
                    <a:pt x="174857" y="169914"/>
                  </a:lnTo>
                  <a:lnTo>
                    <a:pt x="191138" y="183922"/>
                  </a:lnTo>
                  <a:lnTo>
                    <a:pt x="200393" y="189295"/>
                  </a:lnTo>
                  <a:lnTo>
                    <a:pt x="208902" y="190537"/>
                  </a:lnTo>
                  <a:lnTo>
                    <a:pt x="216916" y="189026"/>
                  </a:lnTo>
                  <a:lnTo>
                    <a:pt x="224597" y="185679"/>
                  </a:lnTo>
                  <a:lnTo>
                    <a:pt x="236252" y="172601"/>
                  </a:lnTo>
                  <a:lnTo>
                    <a:pt x="253266" y="135609"/>
                  </a:lnTo>
                  <a:lnTo>
                    <a:pt x="258720" y="99322"/>
                  </a:lnTo>
                  <a:lnTo>
                    <a:pt x="264165" y="91951"/>
                  </a:lnTo>
                  <a:lnTo>
                    <a:pt x="272474" y="88207"/>
                  </a:lnTo>
                  <a:lnTo>
                    <a:pt x="294185" y="87166"/>
                  </a:lnTo>
                  <a:lnTo>
                    <a:pt x="346251" y="92910"/>
                  </a:lnTo>
                  <a:lnTo>
                    <a:pt x="384538" y="91089"/>
                  </a:lnTo>
                  <a:lnTo>
                    <a:pt x="396007" y="88802"/>
                  </a:lnTo>
                  <a:lnTo>
                    <a:pt x="414989" y="76902"/>
                  </a:lnTo>
                  <a:lnTo>
                    <a:pt x="423327" y="68816"/>
                  </a:lnTo>
                  <a:lnTo>
                    <a:pt x="426545" y="59915"/>
                  </a:lnTo>
                  <a:lnTo>
                    <a:pt x="426351" y="50472"/>
                  </a:lnTo>
                  <a:lnTo>
                    <a:pt x="423882" y="40667"/>
                  </a:lnTo>
                  <a:lnTo>
                    <a:pt x="418727" y="32960"/>
                  </a:lnTo>
                  <a:lnTo>
                    <a:pt x="403640" y="21278"/>
                  </a:lnTo>
                  <a:lnTo>
                    <a:pt x="385236" y="18426"/>
                  </a:lnTo>
                  <a:lnTo>
                    <a:pt x="375416" y="19302"/>
                  </a:lnTo>
                  <a:lnTo>
                    <a:pt x="358264" y="26516"/>
                  </a:lnTo>
                  <a:lnTo>
                    <a:pt x="342842" y="38691"/>
                  </a:lnTo>
                  <a:lnTo>
                    <a:pt x="328190" y="55800"/>
                  </a:lnTo>
                  <a:lnTo>
                    <a:pt x="323237" y="78222"/>
                  </a:lnTo>
                  <a:lnTo>
                    <a:pt x="329590" y="125156"/>
                  </a:lnTo>
                  <a:lnTo>
                    <a:pt x="344376" y="151986"/>
                  </a:lnTo>
                  <a:lnTo>
                    <a:pt x="363574" y="174754"/>
                  </a:lnTo>
                  <a:lnTo>
                    <a:pt x="372672" y="178504"/>
                  </a:lnTo>
                  <a:lnTo>
                    <a:pt x="42947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49467" y="424473"/>
              <a:ext cx="124506" cy="175191"/>
            </a:xfrm>
            <a:custGeom>
              <a:avLst/>
              <a:gdLst/>
              <a:ahLst/>
              <a:cxnLst/>
              <a:rect l="0" t="0" r="0" b="0"/>
              <a:pathLst>
                <a:path w="124506" h="175191">
                  <a:moveTo>
                    <a:pt x="124505" y="38320"/>
                  </a:moveTo>
                  <a:lnTo>
                    <a:pt x="95197" y="9011"/>
                  </a:lnTo>
                  <a:lnTo>
                    <a:pt x="75604" y="1897"/>
                  </a:lnTo>
                  <a:lnTo>
                    <a:pt x="63829" y="0"/>
                  </a:lnTo>
                  <a:lnTo>
                    <a:pt x="41385" y="4131"/>
                  </a:lnTo>
                  <a:lnTo>
                    <a:pt x="30488" y="8508"/>
                  </a:lnTo>
                  <a:lnTo>
                    <a:pt x="15259" y="22730"/>
                  </a:lnTo>
                  <a:lnTo>
                    <a:pt x="9560" y="31436"/>
                  </a:lnTo>
                  <a:lnTo>
                    <a:pt x="1540" y="66046"/>
                  </a:lnTo>
                  <a:lnTo>
                    <a:pt x="0" y="118493"/>
                  </a:lnTo>
                  <a:lnTo>
                    <a:pt x="4048" y="141802"/>
                  </a:lnTo>
                  <a:lnTo>
                    <a:pt x="18494" y="169067"/>
                  </a:lnTo>
                  <a:lnTo>
                    <a:pt x="26924" y="173448"/>
                  </a:lnTo>
                  <a:lnTo>
                    <a:pt x="82391" y="175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39965" y="501100"/>
              <a:ext cx="144578" cy="130860"/>
            </a:xfrm>
            <a:custGeom>
              <a:avLst/>
              <a:gdLst/>
              <a:ahLst/>
              <a:cxnLst/>
              <a:rect l="0" t="0" r="0" b="0"/>
              <a:pathLst>
                <a:path w="144578" h="130860">
                  <a:moveTo>
                    <a:pt x="49820" y="56450"/>
                  </a:moveTo>
                  <a:lnTo>
                    <a:pt x="60999" y="45271"/>
                  </a:lnTo>
                  <a:lnTo>
                    <a:pt x="66487" y="27305"/>
                  </a:lnTo>
                  <a:lnTo>
                    <a:pt x="67950" y="15963"/>
                  </a:lnTo>
                  <a:lnTo>
                    <a:pt x="64246" y="8401"/>
                  </a:lnTo>
                  <a:lnTo>
                    <a:pt x="57098" y="3361"/>
                  </a:lnTo>
                  <a:lnTo>
                    <a:pt x="47653" y="0"/>
                  </a:lnTo>
                  <a:lnTo>
                    <a:pt x="39017" y="1269"/>
                  </a:lnTo>
                  <a:lnTo>
                    <a:pt x="23181" y="12038"/>
                  </a:lnTo>
                  <a:lnTo>
                    <a:pt x="6703" y="37831"/>
                  </a:lnTo>
                  <a:lnTo>
                    <a:pt x="0" y="78879"/>
                  </a:lnTo>
                  <a:lnTo>
                    <a:pt x="4671" y="101903"/>
                  </a:lnTo>
                  <a:lnTo>
                    <a:pt x="9192" y="111319"/>
                  </a:lnTo>
                  <a:lnTo>
                    <a:pt x="16886" y="116425"/>
                  </a:lnTo>
                  <a:lnTo>
                    <a:pt x="37912" y="118980"/>
                  </a:lnTo>
                  <a:lnTo>
                    <a:pt x="46561" y="115684"/>
                  </a:lnTo>
                  <a:lnTo>
                    <a:pt x="59290" y="102663"/>
                  </a:lnTo>
                  <a:lnTo>
                    <a:pt x="73033" y="75602"/>
                  </a:lnTo>
                  <a:lnTo>
                    <a:pt x="76994" y="72727"/>
                  </a:lnTo>
                  <a:lnTo>
                    <a:pt x="80804" y="74320"/>
                  </a:lnTo>
                  <a:lnTo>
                    <a:pt x="120591" y="125606"/>
                  </a:lnTo>
                  <a:lnTo>
                    <a:pt x="126247" y="129460"/>
                  </a:lnTo>
                  <a:lnTo>
                    <a:pt x="131187" y="130859"/>
                  </a:lnTo>
                  <a:lnTo>
                    <a:pt x="144577" y="130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99797" y="495812"/>
              <a:ext cx="121616" cy="156495"/>
            </a:xfrm>
            <a:custGeom>
              <a:avLst/>
              <a:gdLst/>
              <a:ahLst/>
              <a:cxnLst/>
              <a:rect l="0" t="0" r="0" b="0"/>
              <a:pathLst>
                <a:path w="121616" h="156495">
                  <a:moveTo>
                    <a:pt x="5802" y="40680"/>
                  </a:moveTo>
                  <a:lnTo>
                    <a:pt x="11391" y="99297"/>
                  </a:lnTo>
                  <a:lnTo>
                    <a:pt x="14867" y="139677"/>
                  </a:lnTo>
                  <a:lnTo>
                    <a:pt x="14184" y="145282"/>
                  </a:lnTo>
                  <a:lnTo>
                    <a:pt x="12561" y="145510"/>
                  </a:lnTo>
                  <a:lnTo>
                    <a:pt x="10307" y="142152"/>
                  </a:lnTo>
                  <a:lnTo>
                    <a:pt x="3276" y="90510"/>
                  </a:lnTo>
                  <a:lnTo>
                    <a:pt x="0" y="65166"/>
                  </a:lnTo>
                  <a:lnTo>
                    <a:pt x="2443" y="42205"/>
                  </a:lnTo>
                  <a:lnTo>
                    <a:pt x="15985" y="9547"/>
                  </a:lnTo>
                  <a:lnTo>
                    <a:pt x="23119" y="3547"/>
                  </a:lnTo>
                  <a:lnTo>
                    <a:pt x="31385" y="717"/>
                  </a:lnTo>
                  <a:lnTo>
                    <a:pt x="40405" y="0"/>
                  </a:lnTo>
                  <a:lnTo>
                    <a:pt x="59786" y="5443"/>
                  </a:lnTo>
                  <a:lnTo>
                    <a:pt x="69867" y="10170"/>
                  </a:lnTo>
                  <a:lnTo>
                    <a:pt x="84188" y="27900"/>
                  </a:lnTo>
                  <a:lnTo>
                    <a:pt x="106808" y="83668"/>
                  </a:lnTo>
                  <a:lnTo>
                    <a:pt x="118344" y="130063"/>
                  </a:lnTo>
                  <a:lnTo>
                    <a:pt x="121615" y="156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84625" y="472714"/>
              <a:ext cx="129694" cy="313165"/>
            </a:xfrm>
            <a:custGeom>
              <a:avLst/>
              <a:gdLst/>
              <a:ahLst/>
              <a:cxnLst/>
              <a:rect l="0" t="0" r="0" b="0"/>
              <a:pathLst>
                <a:path w="129694" h="313165">
                  <a:moveTo>
                    <a:pt x="0" y="105892"/>
                  </a:moveTo>
                  <a:lnTo>
                    <a:pt x="8333" y="160037"/>
                  </a:lnTo>
                  <a:lnTo>
                    <a:pt x="11893" y="187279"/>
                  </a:lnTo>
                  <a:lnTo>
                    <a:pt x="30121" y="246014"/>
                  </a:lnTo>
                  <a:lnTo>
                    <a:pt x="45334" y="308006"/>
                  </a:lnTo>
                  <a:lnTo>
                    <a:pt x="45430" y="313164"/>
                  </a:lnTo>
                  <a:lnTo>
                    <a:pt x="43155" y="311924"/>
                  </a:lnTo>
                  <a:lnTo>
                    <a:pt x="39298" y="306418"/>
                  </a:lnTo>
                  <a:lnTo>
                    <a:pt x="24704" y="256723"/>
                  </a:lnTo>
                  <a:lnTo>
                    <a:pt x="10556" y="197514"/>
                  </a:lnTo>
                  <a:lnTo>
                    <a:pt x="2085" y="135429"/>
                  </a:lnTo>
                  <a:lnTo>
                    <a:pt x="1581" y="79275"/>
                  </a:lnTo>
                  <a:lnTo>
                    <a:pt x="9697" y="44193"/>
                  </a:lnTo>
                  <a:lnTo>
                    <a:pt x="20298" y="22319"/>
                  </a:lnTo>
                  <a:lnTo>
                    <a:pt x="35927" y="7138"/>
                  </a:lnTo>
                  <a:lnTo>
                    <a:pt x="45009" y="1451"/>
                  </a:lnTo>
                  <a:lnTo>
                    <a:pt x="53402" y="0"/>
                  </a:lnTo>
                  <a:lnTo>
                    <a:pt x="61338" y="1372"/>
                  </a:lnTo>
                  <a:lnTo>
                    <a:pt x="76394" y="9136"/>
                  </a:lnTo>
                  <a:lnTo>
                    <a:pt x="112197" y="39873"/>
                  </a:lnTo>
                  <a:lnTo>
                    <a:pt x="127740" y="66054"/>
                  </a:lnTo>
                  <a:lnTo>
                    <a:pt x="129693" y="85847"/>
                  </a:lnTo>
                  <a:lnTo>
                    <a:pt x="125491" y="105172"/>
                  </a:lnTo>
                  <a:lnTo>
                    <a:pt x="115825" y="121560"/>
                  </a:lnTo>
                  <a:lnTo>
                    <a:pt x="100611" y="133523"/>
                  </a:lnTo>
                  <a:lnTo>
                    <a:pt x="73699" y="14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63609" y="34698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14654" y="208642"/>
                  </a:lnTo>
                  <a:lnTo>
                    <a:pt x="28547" y="26898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50876" y="534704"/>
              <a:ext cx="112775" cy="159852"/>
            </a:xfrm>
            <a:custGeom>
              <a:avLst/>
              <a:gdLst/>
              <a:ahLst/>
              <a:cxnLst/>
              <a:rect l="0" t="0" r="0" b="0"/>
              <a:pathLst>
                <a:path w="112775" h="159852">
                  <a:moveTo>
                    <a:pt x="91718" y="64959"/>
                  </a:moveTo>
                  <a:lnTo>
                    <a:pt x="82141" y="33677"/>
                  </a:lnTo>
                  <a:lnTo>
                    <a:pt x="71474" y="17521"/>
                  </a:lnTo>
                  <a:lnTo>
                    <a:pt x="55814" y="5661"/>
                  </a:lnTo>
                  <a:lnTo>
                    <a:pt x="46725" y="860"/>
                  </a:lnTo>
                  <a:lnTo>
                    <a:pt x="38325" y="0"/>
                  </a:lnTo>
                  <a:lnTo>
                    <a:pt x="22754" y="5283"/>
                  </a:lnTo>
                  <a:lnTo>
                    <a:pt x="11154" y="18549"/>
                  </a:lnTo>
                  <a:lnTo>
                    <a:pt x="3269" y="37314"/>
                  </a:lnTo>
                  <a:lnTo>
                    <a:pt x="0" y="73016"/>
                  </a:lnTo>
                  <a:lnTo>
                    <a:pt x="11861" y="127805"/>
                  </a:lnTo>
                  <a:lnTo>
                    <a:pt x="27372" y="154030"/>
                  </a:lnTo>
                  <a:lnTo>
                    <a:pt x="34783" y="158265"/>
                  </a:lnTo>
                  <a:lnTo>
                    <a:pt x="52375" y="159851"/>
                  </a:lnTo>
                  <a:lnTo>
                    <a:pt x="58471" y="155126"/>
                  </a:lnTo>
                  <a:lnTo>
                    <a:pt x="65243" y="137399"/>
                  </a:lnTo>
                  <a:lnTo>
                    <a:pt x="68421" y="89061"/>
                  </a:lnTo>
                  <a:lnTo>
                    <a:pt x="64278" y="62352"/>
                  </a:lnTo>
                  <a:lnTo>
                    <a:pt x="65235" y="63221"/>
                  </a:lnTo>
                  <a:lnTo>
                    <a:pt x="84756" y="105650"/>
                  </a:lnTo>
                  <a:lnTo>
                    <a:pt x="112774" y="13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363650" y="557549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34329" y="60873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63650" y="525964"/>
              <a:ext cx="115815" cy="389556"/>
            </a:xfrm>
            <a:custGeom>
              <a:avLst/>
              <a:gdLst/>
              <a:ahLst/>
              <a:cxnLst/>
              <a:rect l="0" t="0" r="0" b="0"/>
              <a:pathLst>
                <a:path w="115815" h="389556">
                  <a:moveTo>
                    <a:pt x="115814" y="0"/>
                  </a:moveTo>
                  <a:lnTo>
                    <a:pt x="101242" y="54145"/>
                  </a:lnTo>
                  <a:lnTo>
                    <a:pt x="76411" y="114681"/>
                  </a:lnTo>
                  <a:lnTo>
                    <a:pt x="57381" y="167323"/>
                  </a:lnTo>
                  <a:lnTo>
                    <a:pt x="42358" y="221568"/>
                  </a:lnTo>
                  <a:lnTo>
                    <a:pt x="28124" y="282933"/>
                  </a:lnTo>
                  <a:lnTo>
                    <a:pt x="11973" y="34522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485258" y="786357"/>
            <a:ext cx="2993171" cy="676645"/>
            <a:chOff x="1485258" y="786357"/>
            <a:chExt cx="2993171" cy="676645"/>
          </a:xfrm>
        </p:grpSpPr>
        <p:sp>
          <p:nvSpPr>
            <p:cNvPr id="51" name="Freeform 50"/>
            <p:cNvSpPr/>
            <p:nvPr/>
          </p:nvSpPr>
          <p:spPr>
            <a:xfrm>
              <a:off x="1485258" y="950225"/>
              <a:ext cx="206137" cy="298830"/>
            </a:xfrm>
            <a:custGeom>
              <a:avLst/>
              <a:gdLst/>
              <a:ahLst/>
              <a:cxnLst/>
              <a:rect l="0" t="0" r="0" b="0"/>
              <a:pathLst>
                <a:path w="206137" h="298830">
                  <a:moveTo>
                    <a:pt x="171532" y="17936"/>
                  </a:moveTo>
                  <a:lnTo>
                    <a:pt x="137910" y="3465"/>
                  </a:lnTo>
                  <a:lnTo>
                    <a:pt x="100869" y="0"/>
                  </a:lnTo>
                  <a:lnTo>
                    <a:pt x="67147" y="7032"/>
                  </a:lnTo>
                  <a:lnTo>
                    <a:pt x="27430" y="29777"/>
                  </a:lnTo>
                  <a:lnTo>
                    <a:pt x="12730" y="44256"/>
                  </a:lnTo>
                  <a:lnTo>
                    <a:pt x="2298" y="62389"/>
                  </a:lnTo>
                  <a:lnTo>
                    <a:pt x="0" y="82147"/>
                  </a:lnTo>
                  <a:lnTo>
                    <a:pt x="1026" y="92329"/>
                  </a:lnTo>
                  <a:lnTo>
                    <a:pt x="5219" y="100286"/>
                  </a:lnTo>
                  <a:lnTo>
                    <a:pt x="19236" y="112248"/>
                  </a:lnTo>
                  <a:lnTo>
                    <a:pt x="27887" y="114736"/>
                  </a:lnTo>
                  <a:lnTo>
                    <a:pt x="82859" y="113193"/>
                  </a:lnTo>
                  <a:lnTo>
                    <a:pt x="135776" y="115131"/>
                  </a:lnTo>
                  <a:lnTo>
                    <a:pt x="159150" y="123915"/>
                  </a:lnTo>
                  <a:lnTo>
                    <a:pt x="186451" y="147603"/>
                  </a:lnTo>
                  <a:lnTo>
                    <a:pt x="203768" y="176849"/>
                  </a:lnTo>
                  <a:lnTo>
                    <a:pt x="206136" y="197359"/>
                  </a:lnTo>
                  <a:lnTo>
                    <a:pt x="198125" y="239121"/>
                  </a:lnTo>
                  <a:lnTo>
                    <a:pt x="183051" y="270646"/>
                  </a:lnTo>
                  <a:lnTo>
                    <a:pt x="167293" y="285449"/>
                  </a:lnTo>
                  <a:lnTo>
                    <a:pt x="147421" y="294758"/>
                  </a:lnTo>
                  <a:lnTo>
                    <a:pt x="111096" y="298829"/>
                  </a:lnTo>
                  <a:lnTo>
                    <a:pt x="66247" y="29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63442" y="1057328"/>
              <a:ext cx="138743" cy="179606"/>
            </a:xfrm>
            <a:custGeom>
              <a:avLst/>
              <a:gdLst/>
              <a:ahLst/>
              <a:cxnLst/>
              <a:rect l="0" t="0" r="0" b="0"/>
              <a:pathLst>
                <a:path w="138743" h="179606">
                  <a:moveTo>
                    <a:pt x="82861" y="5589"/>
                  </a:moveTo>
                  <a:lnTo>
                    <a:pt x="66094" y="0"/>
                  </a:lnTo>
                  <a:lnTo>
                    <a:pt x="48503" y="376"/>
                  </a:lnTo>
                  <a:lnTo>
                    <a:pt x="38898" y="2113"/>
                  </a:lnTo>
                  <a:lnTo>
                    <a:pt x="21988" y="13403"/>
                  </a:lnTo>
                  <a:lnTo>
                    <a:pt x="14203" y="21327"/>
                  </a:lnTo>
                  <a:lnTo>
                    <a:pt x="5553" y="45729"/>
                  </a:lnTo>
                  <a:lnTo>
                    <a:pt x="0" y="103465"/>
                  </a:lnTo>
                  <a:lnTo>
                    <a:pt x="5480" y="128638"/>
                  </a:lnTo>
                  <a:lnTo>
                    <a:pt x="16884" y="150355"/>
                  </a:lnTo>
                  <a:lnTo>
                    <a:pt x="33651" y="167806"/>
                  </a:lnTo>
                  <a:lnTo>
                    <a:pt x="55920" y="177121"/>
                  </a:lnTo>
                  <a:lnTo>
                    <a:pt x="68410" y="179605"/>
                  </a:lnTo>
                  <a:lnTo>
                    <a:pt x="88527" y="176126"/>
                  </a:lnTo>
                  <a:lnTo>
                    <a:pt x="105266" y="165612"/>
                  </a:lnTo>
                  <a:lnTo>
                    <a:pt x="126674" y="139961"/>
                  </a:lnTo>
                  <a:lnTo>
                    <a:pt x="136649" y="120292"/>
                  </a:lnTo>
                  <a:lnTo>
                    <a:pt x="138742" y="96733"/>
                  </a:lnTo>
                  <a:lnTo>
                    <a:pt x="134603" y="71834"/>
                  </a:lnTo>
                  <a:lnTo>
                    <a:pt x="119119" y="39255"/>
                  </a:lnTo>
                  <a:lnTo>
                    <a:pt x="100883" y="166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83173" y="1002682"/>
              <a:ext cx="400084" cy="194352"/>
            </a:xfrm>
            <a:custGeom>
              <a:avLst/>
              <a:gdLst/>
              <a:ahLst/>
              <a:cxnLst/>
              <a:rect l="0" t="0" r="0" b="0"/>
              <a:pathLst>
                <a:path w="400084" h="194352">
                  <a:moveTo>
                    <a:pt x="0" y="123406"/>
                  </a:moveTo>
                  <a:lnTo>
                    <a:pt x="15619" y="179815"/>
                  </a:lnTo>
                  <a:lnTo>
                    <a:pt x="3894" y="140851"/>
                  </a:lnTo>
                  <a:lnTo>
                    <a:pt x="770" y="90414"/>
                  </a:lnTo>
                  <a:lnTo>
                    <a:pt x="2682" y="65459"/>
                  </a:lnTo>
                  <a:lnTo>
                    <a:pt x="11331" y="46569"/>
                  </a:lnTo>
                  <a:lnTo>
                    <a:pt x="18082" y="41766"/>
                  </a:lnTo>
                  <a:lnTo>
                    <a:pt x="26093" y="39733"/>
                  </a:lnTo>
                  <a:lnTo>
                    <a:pt x="34943" y="39548"/>
                  </a:lnTo>
                  <a:lnTo>
                    <a:pt x="43183" y="42935"/>
                  </a:lnTo>
                  <a:lnTo>
                    <a:pt x="65958" y="64468"/>
                  </a:lnTo>
                  <a:lnTo>
                    <a:pt x="80397" y="83173"/>
                  </a:lnTo>
                  <a:lnTo>
                    <a:pt x="85184" y="84886"/>
                  </a:lnTo>
                  <a:lnTo>
                    <a:pt x="88375" y="81348"/>
                  </a:lnTo>
                  <a:lnTo>
                    <a:pt x="99085" y="47638"/>
                  </a:lnTo>
                  <a:lnTo>
                    <a:pt x="111889" y="30850"/>
                  </a:lnTo>
                  <a:lnTo>
                    <a:pt x="120216" y="23098"/>
                  </a:lnTo>
                  <a:lnTo>
                    <a:pt x="129277" y="19099"/>
                  </a:lnTo>
                  <a:lnTo>
                    <a:pt x="148704" y="17776"/>
                  </a:lnTo>
                  <a:lnTo>
                    <a:pt x="157628" y="21400"/>
                  </a:lnTo>
                  <a:lnTo>
                    <a:pt x="173782" y="34786"/>
                  </a:lnTo>
                  <a:lnTo>
                    <a:pt x="190441" y="62054"/>
                  </a:lnTo>
                  <a:lnTo>
                    <a:pt x="205381" y="111114"/>
                  </a:lnTo>
                  <a:lnTo>
                    <a:pt x="210203" y="143811"/>
                  </a:lnTo>
                  <a:lnTo>
                    <a:pt x="212665" y="144028"/>
                  </a:lnTo>
                  <a:lnTo>
                    <a:pt x="230611" y="124750"/>
                  </a:lnTo>
                  <a:lnTo>
                    <a:pt x="249503" y="118154"/>
                  </a:lnTo>
                  <a:lnTo>
                    <a:pt x="304908" y="105167"/>
                  </a:lnTo>
                  <a:lnTo>
                    <a:pt x="335618" y="93956"/>
                  </a:lnTo>
                  <a:lnTo>
                    <a:pt x="352325" y="82631"/>
                  </a:lnTo>
                  <a:lnTo>
                    <a:pt x="356546" y="73996"/>
                  </a:lnTo>
                  <a:lnTo>
                    <a:pt x="358117" y="51923"/>
                  </a:lnTo>
                  <a:lnTo>
                    <a:pt x="351796" y="32754"/>
                  </a:lnTo>
                  <a:lnTo>
                    <a:pt x="346835" y="24367"/>
                  </a:lnTo>
                  <a:lnTo>
                    <a:pt x="331964" y="11928"/>
                  </a:lnTo>
                  <a:lnTo>
                    <a:pt x="312486" y="3670"/>
                  </a:lnTo>
                  <a:lnTo>
                    <a:pt x="288232" y="0"/>
                  </a:lnTo>
                  <a:lnTo>
                    <a:pt x="277552" y="2531"/>
                  </a:lnTo>
                  <a:lnTo>
                    <a:pt x="259447" y="14702"/>
                  </a:lnTo>
                  <a:lnTo>
                    <a:pt x="249841" y="38049"/>
                  </a:lnTo>
                  <a:lnTo>
                    <a:pt x="246741" y="65582"/>
                  </a:lnTo>
                  <a:lnTo>
                    <a:pt x="249263" y="89518"/>
                  </a:lnTo>
                  <a:lnTo>
                    <a:pt x="262849" y="122724"/>
                  </a:lnTo>
                  <a:lnTo>
                    <a:pt x="302094" y="171863"/>
                  </a:lnTo>
                  <a:lnTo>
                    <a:pt x="328545" y="187807"/>
                  </a:lnTo>
                  <a:lnTo>
                    <a:pt x="364199" y="194351"/>
                  </a:lnTo>
                  <a:lnTo>
                    <a:pt x="381405" y="192762"/>
                  </a:lnTo>
                  <a:lnTo>
                    <a:pt x="400083" y="186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97366" y="786357"/>
              <a:ext cx="122803" cy="360790"/>
            </a:xfrm>
            <a:custGeom>
              <a:avLst/>
              <a:gdLst/>
              <a:ahLst/>
              <a:cxnLst/>
              <a:rect l="0" t="0" r="0" b="0"/>
              <a:pathLst>
                <a:path w="122803" h="360790">
                  <a:moveTo>
                    <a:pt x="91217" y="360789"/>
                  </a:moveTo>
                  <a:lnTo>
                    <a:pt x="80038" y="349610"/>
                  </a:lnTo>
                  <a:lnTo>
                    <a:pt x="67498" y="320302"/>
                  </a:lnTo>
                  <a:lnTo>
                    <a:pt x="57548" y="257913"/>
                  </a:lnTo>
                  <a:lnTo>
                    <a:pt x="41809" y="202009"/>
                  </a:lnTo>
                  <a:lnTo>
                    <a:pt x="27992" y="149357"/>
                  </a:lnTo>
                  <a:lnTo>
                    <a:pt x="8408" y="93897"/>
                  </a:lnTo>
                  <a:lnTo>
                    <a:pt x="0" y="51902"/>
                  </a:lnTo>
                  <a:lnTo>
                    <a:pt x="4273" y="30093"/>
                  </a:lnTo>
                  <a:lnTo>
                    <a:pt x="8687" y="21002"/>
                  </a:lnTo>
                  <a:lnTo>
                    <a:pt x="22952" y="7781"/>
                  </a:lnTo>
                  <a:lnTo>
                    <a:pt x="31669" y="2618"/>
                  </a:lnTo>
                  <a:lnTo>
                    <a:pt x="53833" y="0"/>
                  </a:lnTo>
                  <a:lnTo>
                    <a:pt x="100600" y="7852"/>
                  </a:lnTo>
                  <a:lnTo>
                    <a:pt x="112935" y="14025"/>
                  </a:lnTo>
                  <a:lnTo>
                    <a:pt x="122802" y="23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25412" y="99974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6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08859" y="999746"/>
              <a:ext cx="103831" cy="131977"/>
            </a:xfrm>
            <a:custGeom>
              <a:avLst/>
              <a:gdLst/>
              <a:ahLst/>
              <a:cxnLst/>
              <a:rect l="0" t="0" r="0" b="0"/>
              <a:pathLst>
                <a:path w="103831" h="131977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6004" y="120353"/>
                  </a:lnTo>
                  <a:lnTo>
                    <a:pt x="34566" y="125859"/>
                  </a:lnTo>
                  <a:lnTo>
                    <a:pt x="56557" y="131976"/>
                  </a:lnTo>
                  <a:lnTo>
                    <a:pt x="66633" y="130098"/>
                  </a:lnTo>
                  <a:lnTo>
                    <a:pt x="84067" y="118653"/>
                  </a:lnTo>
                  <a:lnTo>
                    <a:pt x="101447" y="92478"/>
                  </a:lnTo>
                  <a:lnTo>
                    <a:pt x="103830" y="72687"/>
                  </a:lnTo>
                  <a:lnTo>
                    <a:pt x="9029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62324" y="979042"/>
              <a:ext cx="147400" cy="121459"/>
            </a:xfrm>
            <a:custGeom>
              <a:avLst/>
              <a:gdLst/>
              <a:ahLst/>
              <a:cxnLst/>
              <a:rect l="0" t="0" r="0" b="0"/>
              <a:pathLst>
                <a:path w="147400" h="121459">
                  <a:moveTo>
                    <a:pt x="0" y="52290"/>
                  </a:moveTo>
                  <a:lnTo>
                    <a:pt x="19128" y="104995"/>
                  </a:lnTo>
                  <a:lnTo>
                    <a:pt x="30338" y="120948"/>
                  </a:lnTo>
                  <a:lnTo>
                    <a:pt x="31924" y="121458"/>
                  </a:lnTo>
                  <a:lnTo>
                    <a:pt x="16253" y="63773"/>
                  </a:lnTo>
                  <a:lnTo>
                    <a:pt x="18142" y="37116"/>
                  </a:lnTo>
                  <a:lnTo>
                    <a:pt x="26000" y="15910"/>
                  </a:lnTo>
                  <a:lnTo>
                    <a:pt x="31371" y="6980"/>
                  </a:lnTo>
                  <a:lnTo>
                    <a:pt x="39632" y="2196"/>
                  </a:lnTo>
                  <a:lnTo>
                    <a:pt x="61288" y="0"/>
                  </a:lnTo>
                  <a:lnTo>
                    <a:pt x="83391" y="6043"/>
                  </a:lnTo>
                  <a:lnTo>
                    <a:pt x="112446" y="22599"/>
                  </a:lnTo>
                  <a:lnTo>
                    <a:pt x="127185" y="36754"/>
                  </a:lnTo>
                  <a:lnTo>
                    <a:pt x="140889" y="62114"/>
                  </a:lnTo>
                  <a:lnTo>
                    <a:pt x="147399" y="83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04521" y="918950"/>
              <a:ext cx="197963" cy="544052"/>
            </a:xfrm>
            <a:custGeom>
              <a:avLst/>
              <a:gdLst/>
              <a:ahLst/>
              <a:cxnLst/>
              <a:rect l="0" t="0" r="0" b="0"/>
              <a:pathLst>
                <a:path w="197963" h="544052">
                  <a:moveTo>
                    <a:pt x="94756" y="122911"/>
                  </a:moveTo>
                  <a:lnTo>
                    <a:pt x="100823" y="89289"/>
                  </a:lnTo>
                  <a:lnTo>
                    <a:pt x="90197" y="29504"/>
                  </a:lnTo>
                  <a:lnTo>
                    <a:pt x="84698" y="20865"/>
                  </a:lnTo>
                  <a:lnTo>
                    <a:pt x="69229" y="8147"/>
                  </a:lnTo>
                  <a:lnTo>
                    <a:pt x="35200" y="0"/>
                  </a:lnTo>
                  <a:lnTo>
                    <a:pt x="25806" y="2365"/>
                  </a:lnTo>
                  <a:lnTo>
                    <a:pt x="18374" y="7452"/>
                  </a:lnTo>
                  <a:lnTo>
                    <a:pt x="12250" y="14353"/>
                  </a:lnTo>
                  <a:lnTo>
                    <a:pt x="5445" y="37618"/>
                  </a:lnTo>
                  <a:lnTo>
                    <a:pt x="4733" y="77362"/>
                  </a:lnTo>
                  <a:lnTo>
                    <a:pt x="14973" y="122232"/>
                  </a:lnTo>
                  <a:lnTo>
                    <a:pt x="30433" y="148706"/>
                  </a:lnTo>
                  <a:lnTo>
                    <a:pt x="37836" y="152976"/>
                  </a:lnTo>
                  <a:lnTo>
                    <a:pt x="55420" y="154600"/>
                  </a:lnTo>
                  <a:lnTo>
                    <a:pt x="71814" y="148303"/>
                  </a:lnTo>
                  <a:lnTo>
                    <a:pt x="79462" y="143349"/>
                  </a:lnTo>
                  <a:lnTo>
                    <a:pt x="91078" y="128485"/>
                  </a:lnTo>
                  <a:lnTo>
                    <a:pt x="108068" y="90346"/>
                  </a:lnTo>
                  <a:lnTo>
                    <a:pt x="111820" y="89503"/>
                  </a:lnTo>
                  <a:lnTo>
                    <a:pt x="115491" y="94790"/>
                  </a:lnTo>
                  <a:lnTo>
                    <a:pt x="132149" y="145594"/>
                  </a:lnTo>
                  <a:lnTo>
                    <a:pt x="141838" y="205735"/>
                  </a:lnTo>
                  <a:lnTo>
                    <a:pt x="154706" y="257381"/>
                  </a:lnTo>
                  <a:lnTo>
                    <a:pt x="168513" y="312643"/>
                  </a:lnTo>
                  <a:lnTo>
                    <a:pt x="182505" y="363030"/>
                  </a:lnTo>
                  <a:lnTo>
                    <a:pt x="195364" y="422419"/>
                  </a:lnTo>
                  <a:lnTo>
                    <a:pt x="197962" y="451777"/>
                  </a:lnTo>
                  <a:lnTo>
                    <a:pt x="192878" y="474185"/>
                  </a:lnTo>
                  <a:lnTo>
                    <a:pt x="170551" y="507633"/>
                  </a:lnTo>
                  <a:lnTo>
                    <a:pt x="151060" y="516167"/>
                  </a:lnTo>
                  <a:lnTo>
                    <a:pt x="94069" y="529330"/>
                  </a:lnTo>
                  <a:lnTo>
                    <a:pt x="33112" y="538559"/>
                  </a:lnTo>
                  <a:lnTo>
                    <a:pt x="0" y="544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595072" y="937117"/>
              <a:ext cx="167419" cy="166463"/>
            </a:xfrm>
            <a:custGeom>
              <a:avLst/>
              <a:gdLst/>
              <a:ahLst/>
              <a:cxnLst/>
              <a:rect l="0" t="0" r="0" b="0"/>
              <a:pathLst>
                <a:path w="167419" h="166463">
                  <a:moveTo>
                    <a:pt x="93718" y="94215"/>
                  </a:moveTo>
                  <a:lnTo>
                    <a:pt x="79064" y="39074"/>
                  </a:lnTo>
                  <a:lnTo>
                    <a:pt x="63380" y="7427"/>
                  </a:lnTo>
                  <a:lnTo>
                    <a:pt x="54775" y="2431"/>
                  </a:lnTo>
                  <a:lnTo>
                    <a:pt x="32737" y="0"/>
                  </a:lnTo>
                  <a:lnTo>
                    <a:pt x="23818" y="3329"/>
                  </a:lnTo>
                  <a:lnTo>
                    <a:pt x="10789" y="16386"/>
                  </a:lnTo>
                  <a:lnTo>
                    <a:pt x="4219" y="37008"/>
                  </a:lnTo>
                  <a:lnTo>
                    <a:pt x="0" y="88374"/>
                  </a:lnTo>
                  <a:lnTo>
                    <a:pt x="10551" y="146088"/>
                  </a:lnTo>
                  <a:lnTo>
                    <a:pt x="13707" y="156873"/>
                  </a:lnTo>
                  <a:lnTo>
                    <a:pt x="20491" y="162893"/>
                  </a:lnTo>
                  <a:lnTo>
                    <a:pt x="29692" y="165737"/>
                  </a:lnTo>
                  <a:lnTo>
                    <a:pt x="40506" y="166462"/>
                  </a:lnTo>
                  <a:lnTo>
                    <a:pt x="48885" y="163437"/>
                  </a:lnTo>
                  <a:lnTo>
                    <a:pt x="61314" y="150716"/>
                  </a:lnTo>
                  <a:lnTo>
                    <a:pt x="74888" y="123824"/>
                  </a:lnTo>
                  <a:lnTo>
                    <a:pt x="82720" y="83079"/>
                  </a:lnTo>
                  <a:lnTo>
                    <a:pt x="85216" y="83281"/>
                  </a:lnTo>
                  <a:lnTo>
                    <a:pt x="130473" y="144154"/>
                  </a:lnTo>
                  <a:lnTo>
                    <a:pt x="167418" y="157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83547" y="910614"/>
              <a:ext cx="357970" cy="189958"/>
            </a:xfrm>
            <a:custGeom>
              <a:avLst/>
              <a:gdLst/>
              <a:ahLst/>
              <a:cxnLst/>
              <a:rect l="0" t="0" r="0" b="0"/>
              <a:pathLst>
                <a:path w="357970" h="189958">
                  <a:moveTo>
                    <a:pt x="0" y="47018"/>
                  </a:moveTo>
                  <a:lnTo>
                    <a:pt x="3119" y="101163"/>
                  </a:lnTo>
                  <a:lnTo>
                    <a:pt x="14654" y="156110"/>
                  </a:lnTo>
                  <a:lnTo>
                    <a:pt x="16788" y="159520"/>
                  </a:lnTo>
                  <a:lnTo>
                    <a:pt x="18211" y="155945"/>
                  </a:lnTo>
                  <a:lnTo>
                    <a:pt x="20682" y="92471"/>
                  </a:lnTo>
                  <a:lnTo>
                    <a:pt x="24102" y="31473"/>
                  </a:lnTo>
                  <a:lnTo>
                    <a:pt x="26597" y="19107"/>
                  </a:lnTo>
                  <a:lnTo>
                    <a:pt x="31769" y="13203"/>
                  </a:lnTo>
                  <a:lnTo>
                    <a:pt x="38727" y="11607"/>
                  </a:lnTo>
                  <a:lnTo>
                    <a:pt x="46875" y="12882"/>
                  </a:lnTo>
                  <a:lnTo>
                    <a:pt x="53476" y="17242"/>
                  </a:lnTo>
                  <a:lnTo>
                    <a:pt x="63932" y="31444"/>
                  </a:lnTo>
                  <a:lnTo>
                    <a:pt x="93085" y="89614"/>
                  </a:lnTo>
                  <a:lnTo>
                    <a:pt x="97152" y="90623"/>
                  </a:lnTo>
                  <a:lnTo>
                    <a:pt x="99863" y="85447"/>
                  </a:lnTo>
                  <a:lnTo>
                    <a:pt x="106910" y="28769"/>
                  </a:lnTo>
                  <a:lnTo>
                    <a:pt x="116146" y="6152"/>
                  </a:lnTo>
                  <a:lnTo>
                    <a:pt x="123054" y="1057"/>
                  </a:lnTo>
                  <a:lnTo>
                    <a:pt x="131169" y="0"/>
                  </a:lnTo>
                  <a:lnTo>
                    <a:pt x="140089" y="1634"/>
                  </a:lnTo>
                  <a:lnTo>
                    <a:pt x="156238" y="12810"/>
                  </a:lnTo>
                  <a:lnTo>
                    <a:pt x="170045" y="30645"/>
                  </a:lnTo>
                  <a:lnTo>
                    <a:pt x="192307" y="88131"/>
                  </a:lnTo>
                  <a:lnTo>
                    <a:pt x="202143" y="149976"/>
                  </a:lnTo>
                  <a:lnTo>
                    <a:pt x="204951" y="161280"/>
                  </a:lnTo>
                  <a:lnTo>
                    <a:pt x="206824" y="164137"/>
                  </a:lnTo>
                  <a:lnTo>
                    <a:pt x="208072" y="161362"/>
                  </a:lnTo>
                  <a:lnTo>
                    <a:pt x="215666" y="128876"/>
                  </a:lnTo>
                  <a:lnTo>
                    <a:pt x="230667" y="104548"/>
                  </a:lnTo>
                  <a:lnTo>
                    <a:pt x="246408" y="92864"/>
                  </a:lnTo>
                  <a:lnTo>
                    <a:pt x="285109" y="75831"/>
                  </a:lnTo>
                  <a:lnTo>
                    <a:pt x="342236" y="62857"/>
                  </a:lnTo>
                  <a:lnTo>
                    <a:pt x="350990" y="57578"/>
                  </a:lnTo>
                  <a:lnTo>
                    <a:pt x="355656" y="49378"/>
                  </a:lnTo>
                  <a:lnTo>
                    <a:pt x="357721" y="27790"/>
                  </a:lnTo>
                  <a:lnTo>
                    <a:pt x="354294" y="18992"/>
                  </a:lnTo>
                  <a:lnTo>
                    <a:pt x="341127" y="6096"/>
                  </a:lnTo>
                  <a:lnTo>
                    <a:pt x="332703" y="3359"/>
                  </a:lnTo>
                  <a:lnTo>
                    <a:pt x="313984" y="3438"/>
                  </a:lnTo>
                  <a:lnTo>
                    <a:pt x="297086" y="10492"/>
                  </a:lnTo>
                  <a:lnTo>
                    <a:pt x="281777" y="22596"/>
                  </a:lnTo>
                  <a:lnTo>
                    <a:pt x="267174" y="39673"/>
                  </a:lnTo>
                  <a:lnTo>
                    <a:pt x="259124" y="62081"/>
                  </a:lnTo>
                  <a:lnTo>
                    <a:pt x="253956" y="114595"/>
                  </a:lnTo>
                  <a:lnTo>
                    <a:pt x="258650" y="150489"/>
                  </a:lnTo>
                  <a:lnTo>
                    <a:pt x="270543" y="169434"/>
                  </a:lnTo>
                  <a:lnTo>
                    <a:pt x="278628" y="177762"/>
                  </a:lnTo>
                  <a:lnTo>
                    <a:pt x="300090" y="187015"/>
                  </a:lnTo>
                  <a:lnTo>
                    <a:pt x="322886" y="189957"/>
                  </a:lnTo>
                  <a:lnTo>
                    <a:pt x="357969" y="183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01617" y="883933"/>
              <a:ext cx="169081" cy="284271"/>
            </a:xfrm>
            <a:custGeom>
              <a:avLst/>
              <a:gdLst/>
              <a:ahLst/>
              <a:cxnLst/>
              <a:rect l="0" t="0" r="0" b="0"/>
              <a:pathLst>
                <a:path w="169081" h="284271">
                  <a:moveTo>
                    <a:pt x="97826" y="0"/>
                  </a:moveTo>
                  <a:lnTo>
                    <a:pt x="66544" y="9576"/>
                  </a:lnTo>
                  <a:lnTo>
                    <a:pt x="28138" y="39404"/>
                  </a:lnTo>
                  <a:lnTo>
                    <a:pt x="12317" y="65488"/>
                  </a:lnTo>
                  <a:lnTo>
                    <a:pt x="221" y="95443"/>
                  </a:lnTo>
                  <a:lnTo>
                    <a:pt x="0" y="104573"/>
                  </a:lnTo>
                  <a:lnTo>
                    <a:pt x="5995" y="120956"/>
                  </a:lnTo>
                  <a:lnTo>
                    <a:pt x="13209" y="126261"/>
                  </a:lnTo>
                  <a:lnTo>
                    <a:pt x="33702" y="132155"/>
                  </a:lnTo>
                  <a:lnTo>
                    <a:pt x="65958" y="129884"/>
                  </a:lnTo>
                  <a:lnTo>
                    <a:pt x="108299" y="120976"/>
                  </a:lnTo>
                  <a:lnTo>
                    <a:pt x="129387" y="123177"/>
                  </a:lnTo>
                  <a:lnTo>
                    <a:pt x="137584" y="128912"/>
                  </a:lnTo>
                  <a:lnTo>
                    <a:pt x="154710" y="158169"/>
                  </a:lnTo>
                  <a:lnTo>
                    <a:pt x="166023" y="190754"/>
                  </a:lnTo>
                  <a:lnTo>
                    <a:pt x="169080" y="216191"/>
                  </a:lnTo>
                  <a:lnTo>
                    <a:pt x="164200" y="236855"/>
                  </a:lnTo>
                  <a:lnTo>
                    <a:pt x="159623" y="245641"/>
                  </a:lnTo>
                  <a:lnTo>
                    <a:pt x="145179" y="258523"/>
                  </a:lnTo>
                  <a:lnTo>
                    <a:pt x="8729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8428" y="110503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1337119" y="2800580"/>
            <a:ext cx="5011566" cy="63172"/>
          </a:xfrm>
          <a:custGeom>
            <a:avLst/>
            <a:gdLst/>
            <a:ahLst/>
            <a:cxnLst/>
            <a:rect l="0" t="0" r="0" b="0"/>
            <a:pathLst>
              <a:path w="5011566" h="63172">
                <a:moveTo>
                  <a:pt x="0" y="31585"/>
                </a:moveTo>
                <a:lnTo>
                  <a:pt x="42691" y="34705"/>
                </a:lnTo>
                <a:lnTo>
                  <a:pt x="105335" y="52916"/>
                </a:lnTo>
                <a:lnTo>
                  <a:pt x="143124" y="60132"/>
                </a:lnTo>
                <a:lnTo>
                  <a:pt x="202706" y="56982"/>
                </a:lnTo>
                <a:lnTo>
                  <a:pt x="260706" y="53500"/>
                </a:lnTo>
                <a:lnTo>
                  <a:pt x="310173" y="52896"/>
                </a:lnTo>
                <a:lnTo>
                  <a:pt x="361874" y="51548"/>
                </a:lnTo>
                <a:lnTo>
                  <a:pt x="411898" y="46599"/>
                </a:lnTo>
                <a:lnTo>
                  <a:pt x="470787" y="51102"/>
                </a:lnTo>
                <a:lnTo>
                  <a:pt x="528657" y="52186"/>
                </a:lnTo>
                <a:lnTo>
                  <a:pt x="590257" y="52507"/>
                </a:lnTo>
                <a:lnTo>
                  <a:pt x="646723" y="52602"/>
                </a:lnTo>
                <a:lnTo>
                  <a:pt x="702136" y="47045"/>
                </a:lnTo>
                <a:lnTo>
                  <a:pt x="758792" y="43088"/>
                </a:lnTo>
                <a:lnTo>
                  <a:pt x="818582" y="42403"/>
                </a:lnTo>
                <a:lnTo>
                  <a:pt x="867493" y="41030"/>
                </a:lnTo>
                <a:lnTo>
                  <a:pt x="925942" y="33797"/>
                </a:lnTo>
                <a:lnTo>
                  <a:pt x="982548" y="32022"/>
                </a:lnTo>
                <a:lnTo>
                  <a:pt x="1038789" y="30502"/>
                </a:lnTo>
                <a:lnTo>
                  <a:pt x="1098079" y="23269"/>
                </a:lnTo>
                <a:lnTo>
                  <a:pt x="1160180" y="21494"/>
                </a:lnTo>
                <a:lnTo>
                  <a:pt x="1218676" y="21143"/>
                </a:lnTo>
                <a:lnTo>
                  <a:pt x="1267060" y="21083"/>
                </a:lnTo>
                <a:lnTo>
                  <a:pt x="1329043" y="17942"/>
                </a:lnTo>
                <a:lnTo>
                  <a:pt x="1391676" y="11993"/>
                </a:lnTo>
                <a:lnTo>
                  <a:pt x="1440501" y="10962"/>
                </a:lnTo>
                <a:lnTo>
                  <a:pt x="1492013" y="10657"/>
                </a:lnTo>
                <a:lnTo>
                  <a:pt x="1544321" y="10567"/>
                </a:lnTo>
                <a:lnTo>
                  <a:pt x="1607162" y="10536"/>
                </a:lnTo>
                <a:lnTo>
                  <a:pt x="1657467" y="10531"/>
                </a:lnTo>
                <a:lnTo>
                  <a:pt x="1709417" y="10529"/>
                </a:lnTo>
                <a:lnTo>
                  <a:pt x="1761855" y="9359"/>
                </a:lnTo>
                <a:lnTo>
                  <a:pt x="1814436" y="3293"/>
                </a:lnTo>
                <a:lnTo>
                  <a:pt x="1868231" y="976"/>
                </a:lnTo>
                <a:lnTo>
                  <a:pt x="1926934" y="289"/>
                </a:lnTo>
                <a:lnTo>
                  <a:pt x="1981892" y="86"/>
                </a:lnTo>
                <a:lnTo>
                  <a:pt x="2035220" y="25"/>
                </a:lnTo>
                <a:lnTo>
                  <a:pt x="2088066" y="7"/>
                </a:lnTo>
                <a:lnTo>
                  <a:pt x="2141939" y="2"/>
                </a:lnTo>
                <a:lnTo>
                  <a:pt x="2200665" y="1"/>
                </a:lnTo>
                <a:lnTo>
                  <a:pt x="2256800" y="0"/>
                </a:lnTo>
                <a:lnTo>
                  <a:pt x="2316196" y="0"/>
                </a:lnTo>
                <a:lnTo>
                  <a:pt x="2371360" y="0"/>
                </a:lnTo>
                <a:lnTo>
                  <a:pt x="2425919" y="0"/>
                </a:lnTo>
                <a:lnTo>
                  <a:pt x="2484849" y="0"/>
                </a:lnTo>
                <a:lnTo>
                  <a:pt x="2539874" y="0"/>
                </a:lnTo>
                <a:lnTo>
                  <a:pt x="2593222" y="0"/>
                </a:lnTo>
                <a:lnTo>
                  <a:pt x="2646074" y="1170"/>
                </a:lnTo>
                <a:lnTo>
                  <a:pt x="2699948" y="7236"/>
                </a:lnTo>
                <a:lnTo>
                  <a:pt x="2758675" y="9553"/>
                </a:lnTo>
                <a:lnTo>
                  <a:pt x="2813640" y="10239"/>
                </a:lnTo>
                <a:lnTo>
                  <a:pt x="2866971" y="11613"/>
                </a:lnTo>
                <a:lnTo>
                  <a:pt x="2919817" y="17739"/>
                </a:lnTo>
                <a:lnTo>
                  <a:pt x="2973690" y="20074"/>
                </a:lnTo>
                <a:lnTo>
                  <a:pt x="3032416" y="21935"/>
                </a:lnTo>
                <a:lnTo>
                  <a:pt x="3087381" y="28206"/>
                </a:lnTo>
                <a:lnTo>
                  <a:pt x="3140712" y="30584"/>
                </a:lnTo>
                <a:lnTo>
                  <a:pt x="3193558" y="31289"/>
                </a:lnTo>
                <a:lnTo>
                  <a:pt x="3246261" y="32667"/>
                </a:lnTo>
                <a:lnTo>
                  <a:pt x="3298922" y="37625"/>
                </a:lnTo>
                <a:lnTo>
                  <a:pt x="3351570" y="33895"/>
                </a:lnTo>
                <a:lnTo>
                  <a:pt x="3405383" y="32270"/>
                </a:lnTo>
                <a:lnTo>
                  <a:pt x="3464092" y="32958"/>
                </a:lnTo>
                <a:lnTo>
                  <a:pt x="3519052" y="38881"/>
                </a:lnTo>
                <a:lnTo>
                  <a:pt x="3572381" y="41156"/>
                </a:lnTo>
                <a:lnTo>
                  <a:pt x="3625227" y="41830"/>
                </a:lnTo>
                <a:lnTo>
                  <a:pt x="3677929" y="42030"/>
                </a:lnTo>
                <a:lnTo>
                  <a:pt x="3730590" y="42089"/>
                </a:lnTo>
                <a:lnTo>
                  <a:pt x="3783238" y="40937"/>
                </a:lnTo>
                <a:lnTo>
                  <a:pt x="3835882" y="34876"/>
                </a:lnTo>
                <a:lnTo>
                  <a:pt x="3887355" y="32560"/>
                </a:lnTo>
                <a:lnTo>
                  <a:pt x="3950382" y="31778"/>
                </a:lnTo>
                <a:lnTo>
                  <a:pt x="4001479" y="31642"/>
                </a:lnTo>
                <a:lnTo>
                  <a:pt x="4053664" y="31602"/>
                </a:lnTo>
                <a:lnTo>
                  <a:pt x="4103052" y="31590"/>
                </a:lnTo>
                <a:lnTo>
                  <a:pt x="4150440" y="28467"/>
                </a:lnTo>
                <a:lnTo>
                  <a:pt x="4213266" y="22521"/>
                </a:lnTo>
                <a:lnTo>
                  <a:pt x="4271906" y="21346"/>
                </a:lnTo>
                <a:lnTo>
                  <a:pt x="4320314" y="19973"/>
                </a:lnTo>
                <a:lnTo>
                  <a:pt x="4379185" y="12740"/>
                </a:lnTo>
                <a:lnTo>
                  <a:pt x="4435875" y="10965"/>
                </a:lnTo>
                <a:lnTo>
                  <a:pt x="4492133" y="10615"/>
                </a:lnTo>
                <a:lnTo>
                  <a:pt x="4554544" y="10545"/>
                </a:lnTo>
                <a:lnTo>
                  <a:pt x="4613329" y="10533"/>
                </a:lnTo>
                <a:lnTo>
                  <a:pt x="4675200" y="10530"/>
                </a:lnTo>
                <a:lnTo>
                  <a:pt x="4734866" y="10529"/>
                </a:lnTo>
                <a:lnTo>
                  <a:pt x="4796251" y="16118"/>
                </a:lnTo>
                <a:lnTo>
                  <a:pt x="4850577" y="21251"/>
                </a:lnTo>
                <a:lnTo>
                  <a:pt x="4903248" y="32317"/>
                </a:lnTo>
                <a:lnTo>
                  <a:pt x="4959693" y="49229"/>
                </a:lnTo>
                <a:lnTo>
                  <a:pt x="5011565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1316062" y="1800373"/>
            <a:ext cx="3948187" cy="1789845"/>
            <a:chOff x="1316062" y="1800373"/>
            <a:chExt cx="3948187" cy="1789845"/>
          </a:xfrm>
        </p:grpSpPr>
        <p:sp>
          <p:nvSpPr>
            <p:cNvPr id="65" name="Freeform 64"/>
            <p:cNvSpPr/>
            <p:nvPr/>
          </p:nvSpPr>
          <p:spPr>
            <a:xfrm>
              <a:off x="1316062" y="2200455"/>
              <a:ext cx="305327" cy="336913"/>
            </a:xfrm>
            <a:custGeom>
              <a:avLst/>
              <a:gdLst/>
              <a:ahLst/>
              <a:cxnLst/>
              <a:rect l="0" t="0" r="0" b="0"/>
              <a:pathLst>
                <a:path w="305327" h="336913">
                  <a:moveTo>
                    <a:pt x="0" y="0"/>
                  </a:moveTo>
                  <a:lnTo>
                    <a:pt x="52705" y="37087"/>
                  </a:lnTo>
                  <a:lnTo>
                    <a:pt x="111322" y="97274"/>
                  </a:lnTo>
                  <a:lnTo>
                    <a:pt x="166694" y="153797"/>
                  </a:lnTo>
                  <a:lnTo>
                    <a:pt x="220852" y="211286"/>
                  </a:lnTo>
                  <a:lnTo>
                    <a:pt x="266392" y="266569"/>
                  </a:lnTo>
                  <a:lnTo>
                    <a:pt x="291613" y="305990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63461" y="2084642"/>
              <a:ext cx="178942" cy="852809"/>
            </a:xfrm>
            <a:custGeom>
              <a:avLst/>
              <a:gdLst/>
              <a:ahLst/>
              <a:cxnLst/>
              <a:rect l="0" t="0" r="0" b="0"/>
              <a:pathLst>
                <a:path w="178942" h="852809">
                  <a:moveTo>
                    <a:pt x="94756" y="0"/>
                  </a:moveTo>
                  <a:lnTo>
                    <a:pt x="97876" y="54145"/>
                  </a:lnTo>
                  <a:lnTo>
                    <a:pt x="109410" y="114680"/>
                  </a:lnTo>
                  <a:lnTo>
                    <a:pt x="119505" y="165651"/>
                  </a:lnTo>
                  <a:lnTo>
                    <a:pt x="133397" y="218465"/>
                  </a:lnTo>
                  <a:lnTo>
                    <a:pt x="150913" y="278983"/>
                  </a:lnTo>
                  <a:lnTo>
                    <a:pt x="165337" y="339336"/>
                  </a:lnTo>
                  <a:lnTo>
                    <a:pt x="173429" y="393543"/>
                  </a:lnTo>
                  <a:lnTo>
                    <a:pt x="177887" y="449311"/>
                  </a:lnTo>
                  <a:lnTo>
                    <a:pt x="178768" y="505387"/>
                  </a:lnTo>
                  <a:lnTo>
                    <a:pt x="178941" y="561524"/>
                  </a:lnTo>
                  <a:lnTo>
                    <a:pt x="170570" y="616503"/>
                  </a:lnTo>
                  <a:lnTo>
                    <a:pt x="154234" y="673208"/>
                  </a:lnTo>
                  <a:lnTo>
                    <a:pt x="136846" y="726385"/>
                  </a:lnTo>
                  <a:lnTo>
                    <a:pt x="128671" y="746317"/>
                  </a:lnTo>
                  <a:lnTo>
                    <a:pt x="89167" y="808223"/>
                  </a:lnTo>
                  <a:lnTo>
                    <a:pt x="71215" y="822464"/>
                  </a:lnTo>
                  <a:lnTo>
                    <a:pt x="9213" y="849351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03070" y="2400497"/>
              <a:ext cx="237000" cy="307413"/>
            </a:xfrm>
            <a:custGeom>
              <a:avLst/>
              <a:gdLst/>
              <a:ahLst/>
              <a:cxnLst/>
              <a:rect l="0" t="0" r="0" b="0"/>
              <a:pathLst>
                <a:path w="237000" h="307413">
                  <a:moveTo>
                    <a:pt x="102588" y="0"/>
                  </a:moveTo>
                  <a:lnTo>
                    <a:pt x="85820" y="5589"/>
                  </a:lnTo>
                  <a:lnTo>
                    <a:pt x="71349" y="17692"/>
                  </a:lnTo>
                  <a:lnTo>
                    <a:pt x="57118" y="37109"/>
                  </a:lnTo>
                  <a:lnTo>
                    <a:pt x="21889" y="97188"/>
                  </a:lnTo>
                  <a:lnTo>
                    <a:pt x="6407" y="143830"/>
                  </a:lnTo>
                  <a:lnTo>
                    <a:pt x="0" y="196514"/>
                  </a:lnTo>
                  <a:lnTo>
                    <a:pt x="3691" y="243580"/>
                  </a:lnTo>
                  <a:lnTo>
                    <a:pt x="15350" y="269695"/>
                  </a:lnTo>
                  <a:lnTo>
                    <a:pt x="32230" y="290660"/>
                  </a:lnTo>
                  <a:lnTo>
                    <a:pt x="51430" y="303877"/>
                  </a:lnTo>
                  <a:lnTo>
                    <a:pt x="74782" y="307412"/>
                  </a:lnTo>
                  <a:lnTo>
                    <a:pt x="127901" y="300149"/>
                  </a:lnTo>
                  <a:lnTo>
                    <a:pt x="163900" y="285205"/>
                  </a:lnTo>
                  <a:lnTo>
                    <a:pt x="196793" y="260370"/>
                  </a:lnTo>
                  <a:lnTo>
                    <a:pt x="211917" y="237773"/>
                  </a:lnTo>
                  <a:lnTo>
                    <a:pt x="231158" y="185138"/>
                  </a:lnTo>
                  <a:lnTo>
                    <a:pt x="236999" y="138044"/>
                  </a:lnTo>
                  <a:lnTo>
                    <a:pt x="232126" y="110486"/>
                  </a:lnTo>
                  <a:lnTo>
                    <a:pt x="209934" y="64198"/>
                  </a:lnTo>
                  <a:lnTo>
                    <a:pt x="189896" y="37479"/>
                  </a:lnTo>
                  <a:lnTo>
                    <a:pt x="163552" y="2033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47813" y="2389969"/>
              <a:ext cx="326385" cy="339324"/>
            </a:xfrm>
            <a:custGeom>
              <a:avLst/>
              <a:gdLst/>
              <a:ahLst/>
              <a:cxnLst/>
              <a:rect l="0" t="0" r="0" b="0"/>
              <a:pathLst>
                <a:path w="326385" h="339324">
                  <a:moveTo>
                    <a:pt x="0" y="0"/>
                  </a:moveTo>
                  <a:lnTo>
                    <a:pt x="0" y="57263"/>
                  </a:lnTo>
                  <a:lnTo>
                    <a:pt x="0" y="106654"/>
                  </a:lnTo>
                  <a:lnTo>
                    <a:pt x="0" y="155213"/>
                  </a:lnTo>
                  <a:lnTo>
                    <a:pt x="5589" y="213543"/>
                  </a:lnTo>
                  <a:lnTo>
                    <a:pt x="14573" y="235678"/>
                  </a:lnTo>
                  <a:lnTo>
                    <a:pt x="39403" y="268952"/>
                  </a:lnTo>
                  <a:lnTo>
                    <a:pt x="65487" y="285320"/>
                  </a:lnTo>
                  <a:lnTo>
                    <a:pt x="85257" y="287466"/>
                  </a:lnTo>
                  <a:lnTo>
                    <a:pt x="104573" y="283350"/>
                  </a:lnTo>
                  <a:lnTo>
                    <a:pt x="120956" y="273722"/>
                  </a:lnTo>
                  <a:lnTo>
                    <a:pt x="132917" y="258524"/>
                  </a:lnTo>
                  <a:lnTo>
                    <a:pt x="150128" y="214583"/>
                  </a:lnTo>
                  <a:lnTo>
                    <a:pt x="156387" y="159673"/>
                  </a:lnTo>
                  <a:lnTo>
                    <a:pt x="157623" y="96834"/>
                  </a:lnTo>
                  <a:lnTo>
                    <a:pt x="157725" y="82103"/>
                  </a:lnTo>
                  <a:lnTo>
                    <a:pt x="158962" y="76962"/>
                  </a:lnTo>
                  <a:lnTo>
                    <a:pt x="160957" y="78214"/>
                  </a:lnTo>
                  <a:lnTo>
                    <a:pt x="175874" y="134605"/>
                  </a:lnTo>
                  <a:lnTo>
                    <a:pt x="189592" y="197861"/>
                  </a:lnTo>
                  <a:lnTo>
                    <a:pt x="203567" y="250173"/>
                  </a:lnTo>
                  <a:lnTo>
                    <a:pt x="232553" y="304995"/>
                  </a:lnTo>
                  <a:lnTo>
                    <a:pt x="247247" y="323896"/>
                  </a:lnTo>
                  <a:lnTo>
                    <a:pt x="265475" y="336196"/>
                  </a:lnTo>
                  <a:lnTo>
                    <a:pt x="285275" y="339323"/>
                  </a:lnTo>
                  <a:lnTo>
                    <a:pt x="326384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579481" y="2010943"/>
              <a:ext cx="94758" cy="1579275"/>
            </a:xfrm>
            <a:custGeom>
              <a:avLst/>
              <a:gdLst/>
              <a:ahLst/>
              <a:cxnLst/>
              <a:rect l="0" t="0" r="0" b="0"/>
              <a:pathLst>
                <a:path w="94758" h="1579275">
                  <a:moveTo>
                    <a:pt x="0" y="0"/>
                  </a:moveTo>
                  <a:lnTo>
                    <a:pt x="0" y="58616"/>
                  </a:lnTo>
                  <a:lnTo>
                    <a:pt x="0" y="115764"/>
                  </a:lnTo>
                  <a:lnTo>
                    <a:pt x="3120" y="161025"/>
                  </a:lnTo>
                  <a:lnTo>
                    <a:pt x="8334" y="223186"/>
                  </a:lnTo>
                  <a:lnTo>
                    <a:pt x="10096" y="286111"/>
                  </a:lnTo>
                  <a:lnTo>
                    <a:pt x="11613" y="343601"/>
                  </a:lnTo>
                  <a:lnTo>
                    <a:pt x="18845" y="403137"/>
                  </a:lnTo>
                  <a:lnTo>
                    <a:pt x="20620" y="465287"/>
                  </a:lnTo>
                  <a:lnTo>
                    <a:pt x="26517" y="514029"/>
                  </a:lnTo>
                  <a:lnTo>
                    <a:pt x="30084" y="565516"/>
                  </a:lnTo>
                  <a:lnTo>
                    <a:pt x="36730" y="617816"/>
                  </a:lnTo>
                  <a:lnTo>
                    <a:pt x="40519" y="670357"/>
                  </a:lnTo>
                  <a:lnTo>
                    <a:pt x="47231" y="722969"/>
                  </a:lnTo>
                  <a:lnTo>
                    <a:pt x="51039" y="781192"/>
                  </a:lnTo>
                  <a:lnTo>
                    <a:pt x="52168" y="837307"/>
                  </a:lnTo>
                  <a:lnTo>
                    <a:pt x="52502" y="890979"/>
                  </a:lnTo>
                  <a:lnTo>
                    <a:pt x="58190" y="949516"/>
                  </a:lnTo>
                  <a:lnTo>
                    <a:pt x="61696" y="1005724"/>
                  </a:lnTo>
                  <a:lnTo>
                    <a:pt x="62734" y="1059424"/>
                  </a:lnTo>
                  <a:lnTo>
                    <a:pt x="63042" y="1112379"/>
                  </a:lnTo>
                  <a:lnTo>
                    <a:pt x="63133" y="1165114"/>
                  </a:lnTo>
                  <a:lnTo>
                    <a:pt x="63160" y="1217784"/>
                  </a:lnTo>
                  <a:lnTo>
                    <a:pt x="63169" y="1279578"/>
                  </a:lnTo>
                  <a:lnTo>
                    <a:pt x="63171" y="1336844"/>
                  </a:lnTo>
                  <a:lnTo>
                    <a:pt x="68761" y="1393217"/>
                  </a:lnTo>
                  <a:lnTo>
                    <a:pt x="77826" y="1446547"/>
                  </a:lnTo>
                  <a:lnTo>
                    <a:pt x="84134" y="1509470"/>
                  </a:lnTo>
                  <a:lnTo>
                    <a:pt x="92312" y="1553787"/>
                  </a:lnTo>
                  <a:lnTo>
                    <a:pt x="94757" y="1579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738686" y="2384487"/>
              <a:ext cx="188237" cy="338166"/>
            </a:xfrm>
            <a:custGeom>
              <a:avLst/>
              <a:gdLst/>
              <a:ahLst/>
              <a:cxnLst/>
              <a:rect l="0" t="0" r="0" b="0"/>
              <a:pathLst>
                <a:path w="188237" h="338166">
                  <a:moveTo>
                    <a:pt x="188236" y="89710"/>
                  </a:moveTo>
                  <a:lnTo>
                    <a:pt x="161872" y="29769"/>
                  </a:lnTo>
                  <a:lnTo>
                    <a:pt x="148833" y="11986"/>
                  </a:lnTo>
                  <a:lnTo>
                    <a:pt x="128999" y="2523"/>
                  </a:lnTo>
                  <a:lnTo>
                    <a:pt x="117159" y="0"/>
                  </a:lnTo>
                  <a:lnTo>
                    <a:pt x="106926" y="657"/>
                  </a:lnTo>
                  <a:lnTo>
                    <a:pt x="80176" y="12761"/>
                  </a:lnTo>
                  <a:lnTo>
                    <a:pt x="60661" y="24705"/>
                  </a:lnTo>
                  <a:lnTo>
                    <a:pt x="43408" y="47170"/>
                  </a:lnTo>
                  <a:lnTo>
                    <a:pt x="13269" y="109253"/>
                  </a:lnTo>
                  <a:lnTo>
                    <a:pt x="3033" y="166080"/>
                  </a:lnTo>
                  <a:lnTo>
                    <a:pt x="0" y="221782"/>
                  </a:lnTo>
                  <a:lnTo>
                    <a:pt x="10280" y="269742"/>
                  </a:lnTo>
                  <a:lnTo>
                    <a:pt x="28143" y="302410"/>
                  </a:lnTo>
                  <a:lnTo>
                    <a:pt x="48254" y="326907"/>
                  </a:lnTo>
                  <a:lnTo>
                    <a:pt x="68310" y="335510"/>
                  </a:lnTo>
                  <a:lnTo>
                    <a:pt x="91652" y="338165"/>
                  </a:lnTo>
                  <a:lnTo>
                    <a:pt x="113724" y="335445"/>
                  </a:lnTo>
                  <a:lnTo>
                    <a:pt x="132113" y="327217"/>
                  </a:lnTo>
                  <a:lnTo>
                    <a:pt x="152500" y="315670"/>
                  </a:lnTo>
                  <a:lnTo>
                    <a:pt x="167179" y="310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72731" y="2387284"/>
              <a:ext cx="217404" cy="350126"/>
            </a:xfrm>
            <a:custGeom>
              <a:avLst/>
              <a:gdLst/>
              <a:ahLst/>
              <a:cxnLst/>
              <a:rect l="0" t="0" r="0" b="0"/>
              <a:pathLst>
                <a:path w="217404" h="350126">
                  <a:moveTo>
                    <a:pt x="175289" y="65855"/>
                  </a:moveTo>
                  <a:lnTo>
                    <a:pt x="160635" y="21893"/>
                  </a:lnTo>
                  <a:lnTo>
                    <a:pt x="147719" y="8102"/>
                  </a:lnTo>
                  <a:lnTo>
                    <a:pt x="139362" y="2787"/>
                  </a:lnTo>
                  <a:lnTo>
                    <a:pt x="117597" y="0"/>
                  </a:lnTo>
                  <a:lnTo>
                    <a:pt x="93496" y="3831"/>
                  </a:lnTo>
                  <a:lnTo>
                    <a:pt x="71087" y="13333"/>
                  </a:lnTo>
                  <a:lnTo>
                    <a:pt x="52548" y="31594"/>
                  </a:lnTo>
                  <a:lnTo>
                    <a:pt x="21562" y="88900"/>
                  </a:lnTo>
                  <a:lnTo>
                    <a:pt x="4828" y="135205"/>
                  </a:lnTo>
                  <a:lnTo>
                    <a:pt x="0" y="185969"/>
                  </a:lnTo>
                  <a:lnTo>
                    <a:pt x="8257" y="249286"/>
                  </a:lnTo>
                  <a:lnTo>
                    <a:pt x="16825" y="273722"/>
                  </a:lnTo>
                  <a:lnTo>
                    <a:pt x="32331" y="296281"/>
                  </a:lnTo>
                  <a:lnTo>
                    <a:pt x="54041" y="308647"/>
                  </a:lnTo>
                  <a:lnTo>
                    <a:pt x="79287" y="312973"/>
                  </a:lnTo>
                  <a:lnTo>
                    <a:pt x="106105" y="310996"/>
                  </a:lnTo>
                  <a:lnTo>
                    <a:pt x="127384" y="303099"/>
                  </a:lnTo>
                  <a:lnTo>
                    <a:pt x="136333" y="297717"/>
                  </a:lnTo>
                  <a:lnTo>
                    <a:pt x="149397" y="279259"/>
                  </a:lnTo>
                  <a:lnTo>
                    <a:pt x="167315" y="229282"/>
                  </a:lnTo>
                  <a:lnTo>
                    <a:pt x="173714" y="174350"/>
                  </a:lnTo>
                  <a:lnTo>
                    <a:pt x="174978" y="118439"/>
                  </a:lnTo>
                  <a:lnTo>
                    <a:pt x="174078" y="56489"/>
                  </a:lnTo>
                  <a:lnTo>
                    <a:pt x="172142" y="56102"/>
                  </a:lnTo>
                  <a:lnTo>
                    <a:pt x="169682" y="59353"/>
                  </a:lnTo>
                  <a:lnTo>
                    <a:pt x="170068" y="75444"/>
                  </a:lnTo>
                  <a:lnTo>
                    <a:pt x="179847" y="129491"/>
                  </a:lnTo>
                  <a:lnTo>
                    <a:pt x="193044" y="189256"/>
                  </a:lnTo>
                  <a:lnTo>
                    <a:pt x="202257" y="237859"/>
                  </a:lnTo>
                  <a:lnTo>
                    <a:pt x="209082" y="293677"/>
                  </a:lnTo>
                  <a:lnTo>
                    <a:pt x="217403" y="35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84891" y="2415856"/>
              <a:ext cx="315856" cy="286243"/>
            </a:xfrm>
            <a:custGeom>
              <a:avLst/>
              <a:gdLst/>
              <a:ahLst/>
              <a:cxnLst/>
              <a:rect l="0" t="0" r="0" b="0"/>
              <a:pathLst>
                <a:path w="315856" h="286243">
                  <a:moveTo>
                    <a:pt x="0" y="47812"/>
                  </a:moveTo>
                  <a:lnTo>
                    <a:pt x="3119" y="96743"/>
                  </a:lnTo>
                  <a:lnTo>
                    <a:pt x="14654" y="150284"/>
                  </a:lnTo>
                  <a:lnTo>
                    <a:pt x="20962" y="210296"/>
                  </a:lnTo>
                  <a:lnTo>
                    <a:pt x="32260" y="268424"/>
                  </a:lnTo>
                  <a:lnTo>
                    <a:pt x="35545" y="282624"/>
                  </a:lnTo>
                  <a:lnTo>
                    <a:pt x="37734" y="286242"/>
                  </a:lnTo>
                  <a:lnTo>
                    <a:pt x="39194" y="282804"/>
                  </a:lnTo>
                  <a:lnTo>
                    <a:pt x="41729" y="220741"/>
                  </a:lnTo>
                  <a:lnTo>
                    <a:pt x="42038" y="163816"/>
                  </a:lnTo>
                  <a:lnTo>
                    <a:pt x="47688" y="107511"/>
                  </a:lnTo>
                  <a:lnTo>
                    <a:pt x="62353" y="70960"/>
                  </a:lnTo>
                  <a:lnTo>
                    <a:pt x="87105" y="37903"/>
                  </a:lnTo>
                  <a:lnTo>
                    <a:pt x="122255" y="11471"/>
                  </a:lnTo>
                  <a:lnTo>
                    <a:pt x="167895" y="0"/>
                  </a:lnTo>
                  <a:lnTo>
                    <a:pt x="195112" y="3555"/>
                  </a:lnTo>
                  <a:lnTo>
                    <a:pt x="217738" y="14104"/>
                  </a:lnTo>
                  <a:lnTo>
                    <a:pt x="264387" y="59447"/>
                  </a:lnTo>
                  <a:lnTo>
                    <a:pt x="283967" y="95843"/>
                  </a:lnTo>
                  <a:lnTo>
                    <a:pt x="301064" y="151233"/>
                  </a:lnTo>
                  <a:lnTo>
                    <a:pt x="312587" y="214167"/>
                  </a:lnTo>
                  <a:lnTo>
                    <a:pt x="315855" y="268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19602" y="2323484"/>
              <a:ext cx="271755" cy="301129"/>
            </a:xfrm>
            <a:custGeom>
              <a:avLst/>
              <a:gdLst/>
              <a:ahLst/>
              <a:cxnLst/>
              <a:rect l="0" t="0" r="0" b="0"/>
              <a:pathLst>
                <a:path w="271755" h="301129">
                  <a:moveTo>
                    <a:pt x="96999" y="55956"/>
                  </a:moveTo>
                  <a:lnTo>
                    <a:pt x="72952" y="65531"/>
                  </a:lnTo>
                  <a:lnTo>
                    <a:pt x="58626" y="76199"/>
                  </a:lnTo>
                  <a:lnTo>
                    <a:pt x="16301" y="139573"/>
                  </a:lnTo>
                  <a:lnTo>
                    <a:pt x="818" y="177178"/>
                  </a:lnTo>
                  <a:lnTo>
                    <a:pt x="0" y="217956"/>
                  </a:lnTo>
                  <a:lnTo>
                    <a:pt x="12757" y="254085"/>
                  </a:lnTo>
                  <a:lnTo>
                    <a:pt x="36943" y="281427"/>
                  </a:lnTo>
                  <a:lnTo>
                    <a:pt x="71925" y="298757"/>
                  </a:lnTo>
                  <a:lnTo>
                    <a:pt x="98334" y="301128"/>
                  </a:lnTo>
                  <a:lnTo>
                    <a:pt x="125668" y="297113"/>
                  </a:lnTo>
                  <a:lnTo>
                    <a:pt x="178224" y="275471"/>
                  </a:lnTo>
                  <a:lnTo>
                    <a:pt x="217158" y="248666"/>
                  </a:lnTo>
                  <a:lnTo>
                    <a:pt x="254574" y="194056"/>
                  </a:lnTo>
                  <a:lnTo>
                    <a:pt x="261711" y="183118"/>
                  </a:lnTo>
                  <a:lnTo>
                    <a:pt x="271754" y="139777"/>
                  </a:lnTo>
                  <a:lnTo>
                    <a:pt x="267864" y="109977"/>
                  </a:lnTo>
                  <a:lnTo>
                    <a:pt x="252521" y="73132"/>
                  </a:lnTo>
                  <a:lnTo>
                    <a:pt x="238649" y="55401"/>
                  </a:lnTo>
                  <a:lnTo>
                    <a:pt x="180722" y="11762"/>
                  </a:lnTo>
                  <a:lnTo>
                    <a:pt x="159945" y="1999"/>
                  </a:lnTo>
                  <a:lnTo>
                    <a:pt x="135894" y="0"/>
                  </a:lnTo>
                  <a:lnTo>
                    <a:pt x="86470" y="3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27213" y="2288036"/>
              <a:ext cx="281215" cy="634971"/>
            </a:xfrm>
            <a:custGeom>
              <a:avLst/>
              <a:gdLst/>
              <a:ahLst/>
              <a:cxnLst/>
              <a:rect l="0" t="0" r="0" b="0"/>
              <a:pathLst>
                <a:path w="281215" h="634971">
                  <a:moveTo>
                    <a:pt x="31543" y="154575"/>
                  </a:moveTo>
                  <a:lnTo>
                    <a:pt x="31543" y="211839"/>
                  </a:lnTo>
                  <a:lnTo>
                    <a:pt x="31543" y="272731"/>
                  </a:lnTo>
                  <a:lnTo>
                    <a:pt x="31543" y="333329"/>
                  </a:lnTo>
                  <a:lnTo>
                    <a:pt x="31543" y="393803"/>
                  </a:lnTo>
                  <a:lnTo>
                    <a:pt x="31543" y="442916"/>
                  </a:lnTo>
                  <a:lnTo>
                    <a:pt x="31543" y="489444"/>
                  </a:lnTo>
                  <a:lnTo>
                    <a:pt x="31543" y="545474"/>
                  </a:lnTo>
                  <a:lnTo>
                    <a:pt x="31543" y="598470"/>
                  </a:lnTo>
                  <a:lnTo>
                    <a:pt x="31543" y="634970"/>
                  </a:lnTo>
                  <a:lnTo>
                    <a:pt x="25954" y="598654"/>
                  </a:lnTo>
                  <a:lnTo>
                    <a:pt x="14755" y="551520"/>
                  </a:lnTo>
                  <a:lnTo>
                    <a:pt x="10581" y="501476"/>
                  </a:lnTo>
                  <a:lnTo>
                    <a:pt x="2403" y="441987"/>
                  </a:lnTo>
                  <a:lnTo>
                    <a:pt x="682" y="390253"/>
                  </a:lnTo>
                  <a:lnTo>
                    <a:pt x="101" y="330850"/>
                  </a:lnTo>
                  <a:lnTo>
                    <a:pt x="0" y="271406"/>
                  </a:lnTo>
                  <a:lnTo>
                    <a:pt x="3096" y="225607"/>
                  </a:lnTo>
                  <a:lnTo>
                    <a:pt x="8372" y="180296"/>
                  </a:lnTo>
                  <a:lnTo>
                    <a:pt x="19088" y="124241"/>
                  </a:lnTo>
                  <a:lnTo>
                    <a:pt x="49761" y="61370"/>
                  </a:lnTo>
                  <a:lnTo>
                    <a:pt x="78469" y="20351"/>
                  </a:lnTo>
                  <a:lnTo>
                    <a:pt x="96853" y="7962"/>
                  </a:lnTo>
                  <a:lnTo>
                    <a:pt x="132523" y="0"/>
                  </a:lnTo>
                  <a:lnTo>
                    <a:pt x="172727" y="8819"/>
                  </a:lnTo>
                  <a:lnTo>
                    <a:pt x="218658" y="32760"/>
                  </a:lnTo>
                  <a:lnTo>
                    <a:pt x="243872" y="55441"/>
                  </a:lnTo>
                  <a:lnTo>
                    <a:pt x="264991" y="90757"/>
                  </a:lnTo>
                  <a:lnTo>
                    <a:pt x="278008" y="130857"/>
                  </a:lnTo>
                  <a:lnTo>
                    <a:pt x="281214" y="171204"/>
                  </a:lnTo>
                  <a:lnTo>
                    <a:pt x="274106" y="207075"/>
                  </a:lnTo>
                  <a:lnTo>
                    <a:pt x="248216" y="260525"/>
                  </a:lnTo>
                  <a:lnTo>
                    <a:pt x="205482" y="314497"/>
                  </a:lnTo>
                  <a:lnTo>
                    <a:pt x="168218" y="342339"/>
                  </a:lnTo>
                  <a:lnTo>
                    <a:pt x="121822" y="357868"/>
                  </a:lnTo>
                  <a:lnTo>
                    <a:pt x="63129" y="365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64082" y="2347106"/>
              <a:ext cx="252686" cy="297846"/>
            </a:xfrm>
            <a:custGeom>
              <a:avLst/>
              <a:gdLst/>
              <a:ahLst/>
              <a:cxnLst/>
              <a:rect l="0" t="0" r="0" b="0"/>
              <a:pathLst>
                <a:path w="252686" h="297846">
                  <a:moveTo>
                    <a:pt x="0" y="158676"/>
                  </a:moveTo>
                  <a:lnTo>
                    <a:pt x="16768" y="169854"/>
                  </a:lnTo>
                  <a:lnTo>
                    <a:pt x="34359" y="172223"/>
                  </a:lnTo>
                  <a:lnTo>
                    <a:pt x="55045" y="168206"/>
                  </a:lnTo>
                  <a:lnTo>
                    <a:pt x="90659" y="152791"/>
                  </a:lnTo>
                  <a:lnTo>
                    <a:pt x="117070" y="132236"/>
                  </a:lnTo>
                  <a:lnTo>
                    <a:pt x="138543" y="104439"/>
                  </a:lnTo>
                  <a:lnTo>
                    <a:pt x="160733" y="53181"/>
                  </a:lnTo>
                  <a:lnTo>
                    <a:pt x="161904" y="32241"/>
                  </a:lnTo>
                  <a:lnTo>
                    <a:pt x="160579" y="21743"/>
                  </a:lnTo>
                  <a:lnTo>
                    <a:pt x="155016" y="13575"/>
                  </a:lnTo>
                  <a:lnTo>
                    <a:pt x="136356" y="1380"/>
                  </a:lnTo>
                  <a:lnTo>
                    <a:pt x="127169" y="0"/>
                  </a:lnTo>
                  <a:lnTo>
                    <a:pt x="118705" y="1419"/>
                  </a:lnTo>
                  <a:lnTo>
                    <a:pt x="101891" y="10405"/>
                  </a:lnTo>
                  <a:lnTo>
                    <a:pt x="52196" y="60252"/>
                  </a:lnTo>
                  <a:lnTo>
                    <a:pt x="20016" y="120950"/>
                  </a:lnTo>
                  <a:lnTo>
                    <a:pt x="4301" y="182333"/>
                  </a:lnTo>
                  <a:lnTo>
                    <a:pt x="4394" y="226907"/>
                  </a:lnTo>
                  <a:lnTo>
                    <a:pt x="10142" y="251002"/>
                  </a:lnTo>
                  <a:lnTo>
                    <a:pt x="20496" y="273409"/>
                  </a:lnTo>
                  <a:lnTo>
                    <a:pt x="39136" y="288827"/>
                  </a:lnTo>
                  <a:lnTo>
                    <a:pt x="50657" y="294576"/>
                  </a:lnTo>
                  <a:lnTo>
                    <a:pt x="79056" y="297845"/>
                  </a:lnTo>
                  <a:lnTo>
                    <a:pt x="108836" y="294228"/>
                  </a:lnTo>
                  <a:lnTo>
                    <a:pt x="167538" y="266373"/>
                  </a:lnTo>
                  <a:lnTo>
                    <a:pt x="224144" y="218273"/>
                  </a:lnTo>
                  <a:lnTo>
                    <a:pt x="243188" y="198431"/>
                  </a:lnTo>
                  <a:lnTo>
                    <a:pt x="252685" y="179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69409" y="2310918"/>
              <a:ext cx="494840" cy="394906"/>
            </a:xfrm>
            <a:custGeom>
              <a:avLst/>
              <a:gdLst/>
              <a:ahLst/>
              <a:cxnLst/>
              <a:rect l="0" t="0" r="0" b="0"/>
              <a:pathLst>
                <a:path w="494840" h="394906">
                  <a:moveTo>
                    <a:pt x="0" y="26408"/>
                  </a:moveTo>
                  <a:lnTo>
                    <a:pt x="5589" y="85025"/>
                  </a:lnTo>
                  <a:lnTo>
                    <a:pt x="9065" y="136583"/>
                  </a:lnTo>
                  <a:lnTo>
                    <a:pt x="15684" y="190724"/>
                  </a:lnTo>
                  <a:lnTo>
                    <a:pt x="21166" y="251844"/>
                  </a:lnTo>
                  <a:lnTo>
                    <a:pt x="29181" y="302046"/>
                  </a:lnTo>
                  <a:lnTo>
                    <a:pt x="30517" y="319709"/>
                  </a:lnTo>
                  <a:lnTo>
                    <a:pt x="31110" y="311962"/>
                  </a:lnTo>
                  <a:lnTo>
                    <a:pt x="23189" y="255893"/>
                  </a:lnTo>
                  <a:lnTo>
                    <a:pt x="21478" y="201460"/>
                  </a:lnTo>
                  <a:lnTo>
                    <a:pt x="29546" y="146817"/>
                  </a:lnTo>
                  <a:lnTo>
                    <a:pt x="51406" y="84595"/>
                  </a:lnTo>
                  <a:lnTo>
                    <a:pt x="84528" y="38591"/>
                  </a:lnTo>
                  <a:lnTo>
                    <a:pt x="117952" y="9187"/>
                  </a:lnTo>
                  <a:lnTo>
                    <a:pt x="144060" y="1207"/>
                  </a:lnTo>
                  <a:lnTo>
                    <a:pt x="172821" y="0"/>
                  </a:lnTo>
                  <a:lnTo>
                    <a:pt x="208744" y="12474"/>
                  </a:lnTo>
                  <a:lnTo>
                    <a:pt x="257383" y="44431"/>
                  </a:lnTo>
                  <a:lnTo>
                    <a:pt x="280073" y="76332"/>
                  </a:lnTo>
                  <a:lnTo>
                    <a:pt x="300295" y="130203"/>
                  </a:lnTo>
                  <a:lnTo>
                    <a:pt x="311894" y="178955"/>
                  </a:lnTo>
                  <a:lnTo>
                    <a:pt x="326294" y="241591"/>
                  </a:lnTo>
                  <a:lnTo>
                    <a:pt x="345993" y="294041"/>
                  </a:lnTo>
                  <a:lnTo>
                    <a:pt x="379298" y="348867"/>
                  </a:lnTo>
                  <a:lnTo>
                    <a:pt x="395524" y="365085"/>
                  </a:lnTo>
                  <a:lnTo>
                    <a:pt x="418334" y="380092"/>
                  </a:lnTo>
                  <a:lnTo>
                    <a:pt x="457483" y="390516"/>
                  </a:lnTo>
                  <a:lnTo>
                    <a:pt x="494839" y="394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06321" y="180037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10529" y="5589"/>
                  </a:lnTo>
                  <a:lnTo>
                    <a:pt x="9359" y="7235"/>
                  </a:lnTo>
                  <a:lnTo>
                    <a:pt x="740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095792" y="1800373"/>
            <a:ext cx="2642655" cy="1376573"/>
            <a:chOff x="5095792" y="1800373"/>
            <a:chExt cx="2642655" cy="1376573"/>
          </a:xfrm>
        </p:grpSpPr>
        <p:sp>
          <p:nvSpPr>
            <p:cNvPr id="79" name="Freeform 78"/>
            <p:cNvSpPr/>
            <p:nvPr/>
          </p:nvSpPr>
          <p:spPr>
            <a:xfrm>
              <a:off x="5095792" y="1800373"/>
              <a:ext cx="73701" cy="979151"/>
            </a:xfrm>
            <a:custGeom>
              <a:avLst/>
              <a:gdLst/>
              <a:ahLst/>
              <a:cxnLst/>
              <a:rect l="0" t="0" r="0" b="0"/>
              <a:pathLst>
                <a:path w="73701" h="979151">
                  <a:moveTo>
                    <a:pt x="0" y="0"/>
                  </a:moveTo>
                  <a:lnTo>
                    <a:pt x="16789" y="56214"/>
                  </a:lnTo>
                  <a:lnTo>
                    <a:pt x="23334" y="117905"/>
                  </a:lnTo>
                  <a:lnTo>
                    <a:pt x="29141" y="169075"/>
                  </a:lnTo>
                  <a:lnTo>
                    <a:pt x="36692" y="227590"/>
                  </a:lnTo>
                  <a:lnTo>
                    <a:pt x="40508" y="278784"/>
                  </a:lnTo>
                  <a:lnTo>
                    <a:pt x="41400" y="321215"/>
                  </a:lnTo>
                  <a:lnTo>
                    <a:pt x="41797" y="367370"/>
                  </a:lnTo>
                  <a:lnTo>
                    <a:pt x="41973" y="415179"/>
                  </a:lnTo>
                  <a:lnTo>
                    <a:pt x="45171" y="460605"/>
                  </a:lnTo>
                  <a:lnTo>
                    <a:pt x="50429" y="519400"/>
                  </a:lnTo>
                  <a:lnTo>
                    <a:pt x="51987" y="572696"/>
                  </a:lnTo>
                  <a:lnTo>
                    <a:pt x="52449" y="626702"/>
                  </a:lnTo>
                  <a:lnTo>
                    <a:pt x="52585" y="675459"/>
                  </a:lnTo>
                  <a:lnTo>
                    <a:pt x="52626" y="726951"/>
                  </a:lnTo>
                  <a:lnTo>
                    <a:pt x="58229" y="785573"/>
                  </a:lnTo>
                  <a:lnTo>
                    <a:pt x="62195" y="839354"/>
                  </a:lnTo>
                  <a:lnTo>
                    <a:pt x="66098" y="891918"/>
                  </a:lnTo>
                  <a:lnTo>
                    <a:pt x="72699" y="952065"/>
                  </a:lnTo>
                  <a:lnTo>
                    <a:pt x="73700" y="979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43399" y="2832182"/>
              <a:ext cx="1495048" cy="31570"/>
            </a:xfrm>
            <a:custGeom>
              <a:avLst/>
              <a:gdLst/>
              <a:ahLst/>
              <a:cxnLst/>
              <a:rect l="0" t="0" r="0" b="0"/>
              <a:pathLst>
                <a:path w="1495048" h="31570">
                  <a:moveTo>
                    <a:pt x="0" y="21040"/>
                  </a:moveTo>
                  <a:lnTo>
                    <a:pt x="48930" y="21040"/>
                  </a:lnTo>
                  <a:lnTo>
                    <a:pt x="108061" y="21040"/>
                  </a:lnTo>
                  <a:lnTo>
                    <a:pt x="156280" y="21040"/>
                  </a:lnTo>
                  <a:lnTo>
                    <a:pt x="213201" y="21040"/>
                  </a:lnTo>
                  <a:lnTo>
                    <a:pt x="274520" y="15451"/>
                  </a:lnTo>
                  <a:lnTo>
                    <a:pt x="325964" y="11975"/>
                  </a:lnTo>
                  <a:lnTo>
                    <a:pt x="387610" y="10946"/>
                  </a:lnTo>
                  <a:lnTo>
                    <a:pt x="440971" y="10640"/>
                  </a:lnTo>
                  <a:lnTo>
                    <a:pt x="502093" y="3302"/>
                  </a:lnTo>
                  <a:lnTo>
                    <a:pt x="550931" y="966"/>
                  </a:lnTo>
                  <a:lnTo>
                    <a:pt x="613066" y="177"/>
                  </a:lnTo>
                  <a:lnTo>
                    <a:pt x="664011" y="41"/>
                  </a:lnTo>
                  <a:lnTo>
                    <a:pt x="716150" y="0"/>
                  </a:lnTo>
                  <a:lnTo>
                    <a:pt x="768643" y="3108"/>
                  </a:lnTo>
                  <a:lnTo>
                    <a:pt x="821241" y="8318"/>
                  </a:lnTo>
                  <a:lnTo>
                    <a:pt x="876990" y="9862"/>
                  </a:lnTo>
                  <a:lnTo>
                    <a:pt x="934842" y="10319"/>
                  </a:lnTo>
                  <a:lnTo>
                    <a:pt x="989029" y="10455"/>
                  </a:lnTo>
                  <a:lnTo>
                    <a:pt x="1042129" y="10495"/>
                  </a:lnTo>
                  <a:lnTo>
                    <a:pt x="1094906" y="10507"/>
                  </a:lnTo>
                  <a:lnTo>
                    <a:pt x="1144469" y="10510"/>
                  </a:lnTo>
                  <a:lnTo>
                    <a:pt x="1203138" y="10512"/>
                  </a:lnTo>
                  <a:lnTo>
                    <a:pt x="1251278" y="16101"/>
                  </a:lnTo>
                  <a:lnTo>
                    <a:pt x="1313764" y="19577"/>
                  </a:lnTo>
                  <a:lnTo>
                    <a:pt x="1363394" y="23509"/>
                  </a:lnTo>
                  <a:lnTo>
                    <a:pt x="1411968" y="27987"/>
                  </a:lnTo>
                  <a:lnTo>
                    <a:pt x="1471920" y="30861"/>
                  </a:lnTo>
                  <a:lnTo>
                    <a:pt x="1495047" y="31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18540" y="2487847"/>
              <a:ext cx="223613" cy="689099"/>
            </a:xfrm>
            <a:custGeom>
              <a:avLst/>
              <a:gdLst/>
              <a:ahLst/>
              <a:cxnLst/>
              <a:rect l="0" t="0" r="0" b="0"/>
              <a:pathLst>
                <a:path w="223613" h="689099">
                  <a:moveTo>
                    <a:pt x="72050" y="186391"/>
                  </a:moveTo>
                  <a:lnTo>
                    <a:pt x="83503" y="238441"/>
                  </a:lnTo>
                  <a:lnTo>
                    <a:pt x="90262" y="297740"/>
                  </a:lnTo>
                  <a:lnTo>
                    <a:pt x="95384" y="357813"/>
                  </a:lnTo>
                  <a:lnTo>
                    <a:pt x="107595" y="420034"/>
                  </a:lnTo>
                  <a:lnTo>
                    <a:pt x="111697" y="477384"/>
                  </a:lnTo>
                  <a:lnTo>
                    <a:pt x="106544" y="523215"/>
                  </a:lnTo>
                  <a:lnTo>
                    <a:pt x="104498" y="585928"/>
                  </a:lnTo>
                  <a:lnTo>
                    <a:pt x="102722" y="647144"/>
                  </a:lnTo>
                  <a:lnTo>
                    <a:pt x="98160" y="680509"/>
                  </a:lnTo>
                  <a:lnTo>
                    <a:pt x="95306" y="687768"/>
                  </a:lnTo>
                  <a:lnTo>
                    <a:pt x="92233" y="689098"/>
                  </a:lnTo>
                  <a:lnTo>
                    <a:pt x="89015" y="686476"/>
                  </a:lnTo>
                  <a:lnTo>
                    <a:pt x="71973" y="627777"/>
                  </a:lnTo>
                  <a:lnTo>
                    <a:pt x="63586" y="572276"/>
                  </a:lnTo>
                  <a:lnTo>
                    <a:pt x="53524" y="516252"/>
                  </a:lnTo>
                  <a:lnTo>
                    <a:pt x="43391" y="460125"/>
                  </a:lnTo>
                  <a:lnTo>
                    <a:pt x="35454" y="409568"/>
                  </a:lnTo>
                  <a:lnTo>
                    <a:pt x="15385" y="353871"/>
                  </a:lnTo>
                  <a:lnTo>
                    <a:pt x="3918" y="294246"/>
                  </a:lnTo>
                  <a:lnTo>
                    <a:pt x="0" y="245384"/>
                  </a:lnTo>
                  <a:lnTo>
                    <a:pt x="9" y="198931"/>
                  </a:lnTo>
                  <a:lnTo>
                    <a:pt x="8071" y="142923"/>
                  </a:lnTo>
                  <a:lnTo>
                    <a:pt x="25927" y="89934"/>
                  </a:lnTo>
                  <a:lnTo>
                    <a:pt x="52925" y="46417"/>
                  </a:lnTo>
                  <a:lnTo>
                    <a:pt x="83151" y="18835"/>
                  </a:lnTo>
                  <a:lnTo>
                    <a:pt x="103890" y="7416"/>
                  </a:lnTo>
                  <a:lnTo>
                    <a:pt x="140886" y="0"/>
                  </a:lnTo>
                  <a:lnTo>
                    <a:pt x="175894" y="3392"/>
                  </a:lnTo>
                  <a:lnTo>
                    <a:pt x="197752" y="14981"/>
                  </a:lnTo>
                  <a:lnTo>
                    <a:pt x="208494" y="22985"/>
                  </a:lnTo>
                  <a:lnTo>
                    <a:pt x="215655" y="34170"/>
                  </a:lnTo>
                  <a:lnTo>
                    <a:pt x="223612" y="62195"/>
                  </a:lnTo>
                  <a:lnTo>
                    <a:pt x="222503" y="105268"/>
                  </a:lnTo>
                  <a:lnTo>
                    <a:pt x="214568" y="127330"/>
                  </a:lnTo>
                  <a:lnTo>
                    <a:pt x="184820" y="166146"/>
                  </a:lnTo>
                  <a:lnTo>
                    <a:pt x="131701" y="198297"/>
                  </a:lnTo>
                  <a:lnTo>
                    <a:pt x="78374" y="219679"/>
                  </a:lnTo>
                  <a:lnTo>
                    <a:pt x="26480" y="235676"/>
                  </a:lnTo>
                  <a:lnTo>
                    <a:pt x="8879" y="239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74860" y="2498755"/>
              <a:ext cx="221099" cy="308376"/>
            </a:xfrm>
            <a:custGeom>
              <a:avLst/>
              <a:gdLst/>
              <a:ahLst/>
              <a:cxnLst/>
              <a:rect l="0" t="0" r="0" b="0"/>
              <a:pathLst>
                <a:path w="221099" h="308376">
                  <a:moveTo>
                    <a:pt x="0" y="70198"/>
                  </a:moveTo>
                  <a:lnTo>
                    <a:pt x="1169" y="120631"/>
                  </a:lnTo>
                  <a:lnTo>
                    <a:pt x="7236" y="176778"/>
                  </a:lnTo>
                  <a:lnTo>
                    <a:pt x="9553" y="229809"/>
                  </a:lnTo>
                  <a:lnTo>
                    <a:pt x="10336" y="290242"/>
                  </a:lnTo>
                  <a:lnTo>
                    <a:pt x="10400" y="304632"/>
                  </a:lnTo>
                  <a:lnTo>
                    <a:pt x="9273" y="308375"/>
                  </a:lnTo>
                  <a:lnTo>
                    <a:pt x="7352" y="305022"/>
                  </a:lnTo>
                  <a:lnTo>
                    <a:pt x="2178" y="272357"/>
                  </a:lnTo>
                  <a:lnTo>
                    <a:pt x="3765" y="222513"/>
                  </a:lnTo>
                  <a:lnTo>
                    <a:pt x="11644" y="169531"/>
                  </a:lnTo>
                  <a:lnTo>
                    <a:pt x="30376" y="109706"/>
                  </a:lnTo>
                  <a:lnTo>
                    <a:pt x="65012" y="53999"/>
                  </a:lnTo>
                  <a:lnTo>
                    <a:pt x="95302" y="21334"/>
                  </a:lnTo>
                  <a:lnTo>
                    <a:pt x="116056" y="8316"/>
                  </a:lnTo>
                  <a:lnTo>
                    <a:pt x="153060" y="0"/>
                  </a:lnTo>
                  <a:lnTo>
                    <a:pt x="188070" y="3125"/>
                  </a:lnTo>
                  <a:lnTo>
                    <a:pt x="221098" y="17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91943" y="2500998"/>
              <a:ext cx="256700" cy="284154"/>
            </a:xfrm>
            <a:custGeom>
              <a:avLst/>
              <a:gdLst/>
              <a:ahLst/>
              <a:cxnLst/>
              <a:rect l="0" t="0" r="0" b="0"/>
              <a:pathLst>
                <a:path w="256700" h="284154">
                  <a:moveTo>
                    <a:pt x="14544" y="120597"/>
                  </a:moveTo>
                  <a:lnTo>
                    <a:pt x="31312" y="126187"/>
                  </a:lnTo>
                  <a:lnTo>
                    <a:pt x="69685" y="124073"/>
                  </a:lnTo>
                  <a:lnTo>
                    <a:pt x="106921" y="110449"/>
                  </a:lnTo>
                  <a:lnTo>
                    <a:pt x="161630" y="74952"/>
                  </a:lnTo>
                  <a:lnTo>
                    <a:pt x="204969" y="32612"/>
                  </a:lnTo>
                  <a:lnTo>
                    <a:pt x="215381" y="13642"/>
                  </a:lnTo>
                  <a:lnTo>
                    <a:pt x="213945" y="7180"/>
                  </a:lnTo>
                  <a:lnTo>
                    <a:pt x="208310" y="2872"/>
                  </a:lnTo>
                  <a:lnTo>
                    <a:pt x="199873" y="0"/>
                  </a:lnTo>
                  <a:lnTo>
                    <a:pt x="178020" y="3047"/>
                  </a:lnTo>
                  <a:lnTo>
                    <a:pt x="155051" y="12201"/>
                  </a:lnTo>
                  <a:lnTo>
                    <a:pt x="92032" y="64598"/>
                  </a:lnTo>
                  <a:lnTo>
                    <a:pt x="42636" y="124310"/>
                  </a:lnTo>
                  <a:lnTo>
                    <a:pt x="17666" y="163445"/>
                  </a:lnTo>
                  <a:lnTo>
                    <a:pt x="1122" y="210560"/>
                  </a:lnTo>
                  <a:lnTo>
                    <a:pt x="0" y="234280"/>
                  </a:lnTo>
                  <a:lnTo>
                    <a:pt x="1338" y="245519"/>
                  </a:lnTo>
                  <a:lnTo>
                    <a:pt x="6910" y="255351"/>
                  </a:lnTo>
                  <a:lnTo>
                    <a:pt x="25579" y="272515"/>
                  </a:lnTo>
                  <a:lnTo>
                    <a:pt x="49474" y="281703"/>
                  </a:lnTo>
                  <a:lnTo>
                    <a:pt x="62397" y="284153"/>
                  </a:lnTo>
                  <a:lnTo>
                    <a:pt x="108531" y="276423"/>
                  </a:lnTo>
                  <a:lnTo>
                    <a:pt x="166947" y="252850"/>
                  </a:lnTo>
                  <a:lnTo>
                    <a:pt x="224386" y="218717"/>
                  </a:lnTo>
                  <a:lnTo>
                    <a:pt x="256699" y="194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06169" y="2440259"/>
              <a:ext cx="232029" cy="325625"/>
            </a:xfrm>
            <a:custGeom>
              <a:avLst/>
              <a:gdLst/>
              <a:ahLst/>
              <a:cxnLst/>
              <a:rect l="0" t="0" r="0" b="0"/>
              <a:pathLst>
                <a:path w="232029" h="325625">
                  <a:moveTo>
                    <a:pt x="232028" y="44466"/>
                  </a:moveTo>
                  <a:lnTo>
                    <a:pt x="194941" y="9719"/>
                  </a:lnTo>
                  <a:lnTo>
                    <a:pt x="176941" y="557"/>
                  </a:lnTo>
                  <a:lnTo>
                    <a:pt x="135897" y="0"/>
                  </a:lnTo>
                  <a:lnTo>
                    <a:pt x="85268" y="10293"/>
                  </a:lnTo>
                  <a:lnTo>
                    <a:pt x="34538" y="26711"/>
                  </a:lnTo>
                  <a:lnTo>
                    <a:pt x="23159" y="32629"/>
                  </a:lnTo>
                  <a:lnTo>
                    <a:pt x="7396" y="48564"/>
                  </a:lnTo>
                  <a:lnTo>
                    <a:pt x="1554" y="57726"/>
                  </a:lnTo>
                  <a:lnTo>
                    <a:pt x="0" y="67344"/>
                  </a:lnTo>
                  <a:lnTo>
                    <a:pt x="4512" y="87390"/>
                  </a:lnTo>
                  <a:lnTo>
                    <a:pt x="17436" y="104877"/>
                  </a:lnTo>
                  <a:lnTo>
                    <a:pt x="47562" y="127876"/>
                  </a:lnTo>
                  <a:lnTo>
                    <a:pt x="105253" y="156608"/>
                  </a:lnTo>
                  <a:lnTo>
                    <a:pt x="167413" y="194963"/>
                  </a:lnTo>
                  <a:lnTo>
                    <a:pt x="186932" y="215469"/>
                  </a:lnTo>
                  <a:lnTo>
                    <a:pt x="199507" y="240180"/>
                  </a:lnTo>
                  <a:lnTo>
                    <a:pt x="200988" y="252151"/>
                  </a:lnTo>
                  <a:lnTo>
                    <a:pt x="196396" y="274811"/>
                  </a:lnTo>
                  <a:lnTo>
                    <a:pt x="183436" y="293461"/>
                  </a:lnTo>
                  <a:lnTo>
                    <a:pt x="164808" y="308379"/>
                  </a:lnTo>
                  <a:lnTo>
                    <a:pt x="128013" y="322184"/>
                  </a:lnTo>
                  <a:lnTo>
                    <a:pt x="87475" y="325624"/>
                  </a:lnTo>
                  <a:lnTo>
                    <a:pt x="48167" y="318585"/>
                  </a:lnTo>
                  <a:lnTo>
                    <a:pt x="29039" y="308236"/>
                  </a:lnTo>
                  <a:lnTo>
                    <a:pt x="18978" y="298958"/>
                  </a:lnTo>
                  <a:lnTo>
                    <a:pt x="10929" y="2866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84043" y="2475873"/>
              <a:ext cx="171183" cy="256599"/>
            </a:xfrm>
            <a:custGeom>
              <a:avLst/>
              <a:gdLst/>
              <a:ahLst/>
              <a:cxnLst/>
              <a:rect l="0" t="0" r="0" b="0"/>
              <a:pathLst>
                <a:path w="171183" h="256599">
                  <a:moveTo>
                    <a:pt x="17325" y="156251"/>
                  </a:moveTo>
                  <a:lnTo>
                    <a:pt x="57013" y="153911"/>
                  </a:lnTo>
                  <a:lnTo>
                    <a:pt x="111762" y="126943"/>
                  </a:lnTo>
                  <a:lnTo>
                    <a:pt x="145726" y="98686"/>
                  </a:lnTo>
                  <a:lnTo>
                    <a:pt x="160570" y="80363"/>
                  </a:lnTo>
                  <a:lnTo>
                    <a:pt x="168726" y="57402"/>
                  </a:lnTo>
                  <a:lnTo>
                    <a:pt x="171182" y="32770"/>
                  </a:lnTo>
                  <a:lnTo>
                    <a:pt x="168374" y="10123"/>
                  </a:lnTo>
                  <a:lnTo>
                    <a:pt x="163648" y="3850"/>
                  </a:lnTo>
                  <a:lnTo>
                    <a:pt x="156987" y="838"/>
                  </a:lnTo>
                  <a:lnTo>
                    <a:pt x="149038" y="0"/>
                  </a:lnTo>
                  <a:lnTo>
                    <a:pt x="115492" y="9999"/>
                  </a:lnTo>
                  <a:lnTo>
                    <a:pt x="87096" y="27779"/>
                  </a:lnTo>
                  <a:lnTo>
                    <a:pt x="36223" y="86336"/>
                  </a:lnTo>
                  <a:lnTo>
                    <a:pt x="8866" y="141281"/>
                  </a:lnTo>
                  <a:lnTo>
                    <a:pt x="0" y="181581"/>
                  </a:lnTo>
                  <a:lnTo>
                    <a:pt x="2963" y="217568"/>
                  </a:lnTo>
                  <a:lnTo>
                    <a:pt x="11331" y="236536"/>
                  </a:lnTo>
                  <a:lnTo>
                    <a:pt x="16838" y="244869"/>
                  </a:lnTo>
                  <a:lnTo>
                    <a:pt x="26359" y="250425"/>
                  </a:lnTo>
                  <a:lnTo>
                    <a:pt x="52535" y="256598"/>
                  </a:lnTo>
                  <a:lnTo>
                    <a:pt x="107425" y="252155"/>
                  </a:lnTo>
                  <a:lnTo>
                    <a:pt x="131068" y="246448"/>
                  </a:lnTo>
                  <a:lnTo>
                    <a:pt x="147036" y="236893"/>
                  </a:lnTo>
                  <a:lnTo>
                    <a:pt x="164724" y="219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54052" y="2429752"/>
              <a:ext cx="219830" cy="349772"/>
            </a:xfrm>
            <a:custGeom>
              <a:avLst/>
              <a:gdLst/>
              <a:ahLst/>
              <a:cxnLst/>
              <a:rect l="0" t="0" r="0" b="0"/>
              <a:pathLst>
                <a:path w="219830" h="349772">
                  <a:moveTo>
                    <a:pt x="0" y="149729"/>
                  </a:moveTo>
                  <a:lnTo>
                    <a:pt x="3119" y="198660"/>
                  </a:lnTo>
                  <a:lnTo>
                    <a:pt x="8333" y="246506"/>
                  </a:lnTo>
                  <a:lnTo>
                    <a:pt x="10094" y="309486"/>
                  </a:lnTo>
                  <a:lnTo>
                    <a:pt x="11408" y="313555"/>
                  </a:lnTo>
                  <a:lnTo>
                    <a:pt x="13455" y="310419"/>
                  </a:lnTo>
                  <a:lnTo>
                    <a:pt x="17678" y="290167"/>
                  </a:lnTo>
                  <a:lnTo>
                    <a:pt x="20056" y="239304"/>
                  </a:lnTo>
                  <a:lnTo>
                    <a:pt x="21929" y="180949"/>
                  </a:lnTo>
                  <a:lnTo>
                    <a:pt x="29375" y="127264"/>
                  </a:lnTo>
                  <a:lnTo>
                    <a:pt x="42370" y="69729"/>
                  </a:lnTo>
                  <a:lnTo>
                    <a:pt x="61791" y="24223"/>
                  </a:lnTo>
                  <a:lnTo>
                    <a:pt x="77765" y="8941"/>
                  </a:lnTo>
                  <a:lnTo>
                    <a:pt x="86939" y="3228"/>
                  </a:lnTo>
                  <a:lnTo>
                    <a:pt x="112729" y="0"/>
                  </a:lnTo>
                  <a:lnTo>
                    <a:pt x="140179" y="3634"/>
                  </a:lnTo>
                  <a:lnTo>
                    <a:pt x="160177" y="13048"/>
                  </a:lnTo>
                  <a:lnTo>
                    <a:pt x="184590" y="37092"/>
                  </a:lnTo>
                  <a:lnTo>
                    <a:pt x="206641" y="72032"/>
                  </a:lnTo>
                  <a:lnTo>
                    <a:pt x="216814" y="117609"/>
                  </a:lnTo>
                  <a:lnTo>
                    <a:pt x="219829" y="168158"/>
                  </a:lnTo>
                  <a:lnTo>
                    <a:pt x="215133" y="220181"/>
                  </a:lnTo>
                  <a:lnTo>
                    <a:pt x="203066" y="282925"/>
                  </a:lnTo>
                  <a:lnTo>
                    <a:pt x="192536" y="334834"/>
                  </a:lnTo>
                  <a:lnTo>
                    <a:pt x="189513" y="349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77597" y="2242570"/>
              <a:ext cx="60766" cy="610653"/>
            </a:xfrm>
            <a:custGeom>
              <a:avLst/>
              <a:gdLst/>
              <a:ahLst/>
              <a:cxnLst/>
              <a:rect l="0" t="0" r="0" b="0"/>
              <a:pathLst>
                <a:path w="60766" h="610653">
                  <a:moveTo>
                    <a:pt x="60765" y="0"/>
                  </a:moveTo>
                  <a:lnTo>
                    <a:pt x="46111" y="53027"/>
                  </a:lnTo>
                  <a:lnTo>
                    <a:pt x="37432" y="113668"/>
                  </a:lnTo>
                  <a:lnTo>
                    <a:pt x="30810" y="163093"/>
                  </a:lnTo>
                  <a:lnTo>
                    <a:pt x="28333" y="223981"/>
                  </a:lnTo>
                  <a:lnTo>
                    <a:pt x="20910" y="278469"/>
                  </a:lnTo>
                  <a:lnTo>
                    <a:pt x="13509" y="333686"/>
                  </a:lnTo>
                  <a:lnTo>
                    <a:pt x="8017" y="386794"/>
                  </a:lnTo>
                  <a:lnTo>
                    <a:pt x="0" y="448584"/>
                  </a:lnTo>
                  <a:lnTo>
                    <a:pt x="1427" y="504140"/>
                  </a:lnTo>
                  <a:lnTo>
                    <a:pt x="6139" y="554527"/>
                  </a:lnTo>
                  <a:lnTo>
                    <a:pt x="8123" y="610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38321" y="2442611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0" y="84228"/>
                  </a:moveTo>
                  <a:lnTo>
                    <a:pt x="58617" y="75163"/>
                  </a:lnTo>
                  <a:lnTo>
                    <a:pt x="112791" y="58347"/>
                  </a:lnTo>
                  <a:lnTo>
                    <a:pt x="165433" y="42548"/>
                  </a:lnTo>
                  <a:lnTo>
                    <a:pt x="228242" y="1276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01534" y="2501656"/>
              <a:ext cx="231628" cy="319982"/>
            </a:xfrm>
            <a:custGeom>
              <a:avLst/>
              <a:gdLst/>
              <a:ahLst/>
              <a:cxnLst/>
              <a:rect l="0" t="0" r="0" b="0"/>
              <a:pathLst>
                <a:path w="231628" h="319982">
                  <a:moveTo>
                    <a:pt x="231627" y="14654"/>
                  </a:moveTo>
                  <a:lnTo>
                    <a:pt x="187664" y="0"/>
                  </a:lnTo>
                  <a:lnTo>
                    <a:pt x="151790" y="1084"/>
                  </a:lnTo>
                  <a:lnTo>
                    <a:pt x="92215" y="18298"/>
                  </a:lnTo>
                  <a:lnTo>
                    <a:pt x="43692" y="37861"/>
                  </a:lnTo>
                  <a:lnTo>
                    <a:pt x="37316" y="44163"/>
                  </a:lnTo>
                  <a:lnTo>
                    <a:pt x="34236" y="51875"/>
                  </a:lnTo>
                  <a:lnTo>
                    <a:pt x="33353" y="60525"/>
                  </a:lnTo>
                  <a:lnTo>
                    <a:pt x="36273" y="68631"/>
                  </a:lnTo>
                  <a:lnTo>
                    <a:pt x="48877" y="83878"/>
                  </a:lnTo>
                  <a:lnTo>
                    <a:pt x="101204" y="112730"/>
                  </a:lnTo>
                  <a:lnTo>
                    <a:pt x="160711" y="147990"/>
                  </a:lnTo>
                  <a:lnTo>
                    <a:pt x="215753" y="204781"/>
                  </a:lnTo>
                  <a:lnTo>
                    <a:pt x="218705" y="215105"/>
                  </a:lnTo>
                  <a:lnTo>
                    <a:pt x="215745" y="235935"/>
                  </a:lnTo>
                  <a:lnTo>
                    <a:pt x="203511" y="253771"/>
                  </a:lnTo>
                  <a:lnTo>
                    <a:pt x="184036" y="269497"/>
                  </a:lnTo>
                  <a:lnTo>
                    <a:pt x="130113" y="295538"/>
                  </a:lnTo>
                  <a:lnTo>
                    <a:pt x="68205" y="312293"/>
                  </a:lnTo>
                  <a:lnTo>
                    <a:pt x="38502" y="316564"/>
                  </a:lnTo>
                  <a:lnTo>
                    <a:pt x="0" y="319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432704" y="2821637"/>
            <a:ext cx="1526634" cy="1789846"/>
            <a:chOff x="5432704" y="2821637"/>
            <a:chExt cx="1526634" cy="1789846"/>
          </a:xfrm>
        </p:grpSpPr>
        <p:sp>
          <p:nvSpPr>
            <p:cNvPr id="91" name="Freeform 90"/>
            <p:cNvSpPr/>
            <p:nvPr/>
          </p:nvSpPr>
          <p:spPr>
            <a:xfrm>
              <a:off x="5432704" y="2832165"/>
              <a:ext cx="642240" cy="1242364"/>
            </a:xfrm>
            <a:custGeom>
              <a:avLst/>
              <a:gdLst/>
              <a:ahLst/>
              <a:cxnLst/>
              <a:rect l="0" t="0" r="0" b="0"/>
              <a:pathLst>
                <a:path w="642240" h="1242364">
                  <a:moveTo>
                    <a:pt x="0" y="0"/>
                  </a:moveTo>
                  <a:lnTo>
                    <a:pt x="28682" y="53875"/>
                  </a:lnTo>
                  <a:lnTo>
                    <a:pt x="59806" y="117092"/>
                  </a:lnTo>
                  <a:lnTo>
                    <a:pt x="84951" y="169402"/>
                  </a:lnTo>
                  <a:lnTo>
                    <a:pt x="112447" y="230384"/>
                  </a:lnTo>
                  <a:lnTo>
                    <a:pt x="144298" y="284915"/>
                  </a:lnTo>
                  <a:lnTo>
                    <a:pt x="171304" y="347497"/>
                  </a:lnTo>
                  <a:lnTo>
                    <a:pt x="202684" y="400745"/>
                  </a:lnTo>
                  <a:lnTo>
                    <a:pt x="230127" y="461955"/>
                  </a:lnTo>
                  <a:lnTo>
                    <a:pt x="256213" y="522961"/>
                  </a:lnTo>
                  <a:lnTo>
                    <a:pt x="282380" y="578612"/>
                  </a:lnTo>
                  <a:lnTo>
                    <a:pt x="307735" y="631650"/>
                  </a:lnTo>
                  <a:lnTo>
                    <a:pt x="333503" y="685515"/>
                  </a:lnTo>
                  <a:lnTo>
                    <a:pt x="365464" y="746059"/>
                  </a:lnTo>
                  <a:lnTo>
                    <a:pt x="391812" y="799973"/>
                  </a:lnTo>
                  <a:lnTo>
                    <a:pt x="423534" y="863320"/>
                  </a:lnTo>
                  <a:lnTo>
                    <a:pt x="455279" y="916626"/>
                  </a:lnTo>
                  <a:lnTo>
                    <a:pt x="485919" y="977849"/>
                  </a:lnTo>
                  <a:lnTo>
                    <a:pt x="512705" y="1032186"/>
                  </a:lnTo>
                  <a:lnTo>
                    <a:pt x="547761" y="1090839"/>
                  </a:lnTo>
                  <a:lnTo>
                    <a:pt x="578430" y="1144365"/>
                  </a:lnTo>
                  <a:lnTo>
                    <a:pt x="621126" y="1207374"/>
                  </a:lnTo>
                  <a:lnTo>
                    <a:pt x="635983" y="1227706"/>
                  </a:lnTo>
                  <a:lnTo>
                    <a:pt x="642239" y="1242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80103" y="2916393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0" y="0"/>
                  </a:moveTo>
                  <a:lnTo>
                    <a:pt x="14573" y="42692"/>
                  </a:lnTo>
                  <a:lnTo>
                    <a:pt x="46157" y="103238"/>
                  </a:lnTo>
                  <a:lnTo>
                    <a:pt x="73805" y="158217"/>
                  </a:lnTo>
                  <a:lnTo>
                    <a:pt x="107639" y="219750"/>
                  </a:lnTo>
                  <a:lnTo>
                    <a:pt x="131782" y="280642"/>
                  </a:lnTo>
                  <a:lnTo>
                    <a:pt x="1368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32704" y="3032207"/>
              <a:ext cx="357970" cy="473783"/>
            </a:xfrm>
            <a:custGeom>
              <a:avLst/>
              <a:gdLst/>
              <a:ahLst/>
              <a:cxnLst/>
              <a:rect l="0" t="0" r="0" b="0"/>
              <a:pathLst>
                <a:path w="357970" h="473783">
                  <a:moveTo>
                    <a:pt x="357969" y="0"/>
                  </a:moveTo>
                  <a:lnTo>
                    <a:pt x="322053" y="59941"/>
                  </a:lnTo>
                  <a:lnTo>
                    <a:pt x="287924" y="115438"/>
                  </a:lnTo>
                  <a:lnTo>
                    <a:pt x="248879" y="169501"/>
                  </a:lnTo>
                  <a:lnTo>
                    <a:pt x="199799" y="231718"/>
                  </a:lnTo>
                  <a:lnTo>
                    <a:pt x="147470" y="294806"/>
                  </a:lnTo>
                  <a:lnTo>
                    <a:pt x="102090" y="356800"/>
                  </a:lnTo>
                  <a:lnTo>
                    <a:pt x="51284" y="41158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16245" y="3242777"/>
              <a:ext cx="131053" cy="169523"/>
            </a:xfrm>
            <a:custGeom>
              <a:avLst/>
              <a:gdLst/>
              <a:ahLst/>
              <a:cxnLst/>
              <a:rect l="0" t="0" r="0" b="0"/>
              <a:pathLst>
                <a:path w="131053" h="169523">
                  <a:moveTo>
                    <a:pt x="127071" y="31585"/>
                  </a:moveTo>
                  <a:lnTo>
                    <a:pt x="84379" y="46158"/>
                  </a:lnTo>
                  <a:lnTo>
                    <a:pt x="48318" y="70989"/>
                  </a:lnTo>
                  <a:lnTo>
                    <a:pt x="4411" y="121439"/>
                  </a:lnTo>
                  <a:lnTo>
                    <a:pt x="844" y="130092"/>
                  </a:lnTo>
                  <a:lnTo>
                    <a:pt x="0" y="149065"/>
                  </a:lnTo>
                  <a:lnTo>
                    <a:pt x="3753" y="156699"/>
                  </a:lnTo>
                  <a:lnTo>
                    <a:pt x="17281" y="168300"/>
                  </a:lnTo>
                  <a:lnTo>
                    <a:pt x="26971" y="169522"/>
                  </a:lnTo>
                  <a:lnTo>
                    <a:pt x="50216" y="164640"/>
                  </a:lnTo>
                  <a:lnTo>
                    <a:pt x="78433" y="148738"/>
                  </a:lnTo>
                  <a:lnTo>
                    <a:pt x="101611" y="129209"/>
                  </a:lnTo>
                  <a:lnTo>
                    <a:pt x="117707" y="103015"/>
                  </a:lnTo>
                  <a:lnTo>
                    <a:pt x="129886" y="73027"/>
                  </a:lnTo>
                  <a:lnTo>
                    <a:pt x="131052" y="52343"/>
                  </a:lnTo>
                  <a:lnTo>
                    <a:pt x="1270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16458" y="3390176"/>
              <a:ext cx="208879" cy="252685"/>
            </a:xfrm>
            <a:custGeom>
              <a:avLst/>
              <a:gdLst/>
              <a:ahLst/>
              <a:cxnLst/>
              <a:rect l="0" t="0" r="0" b="0"/>
              <a:pathLst>
                <a:path w="208879" h="252685">
                  <a:moveTo>
                    <a:pt x="111086" y="0"/>
                  </a:moveTo>
                  <a:lnTo>
                    <a:pt x="57211" y="55045"/>
                  </a:lnTo>
                  <a:lnTo>
                    <a:pt x="11228" y="114512"/>
                  </a:lnTo>
                  <a:lnTo>
                    <a:pt x="2363" y="139412"/>
                  </a:lnTo>
                  <a:lnTo>
                    <a:pt x="0" y="152603"/>
                  </a:lnTo>
                  <a:lnTo>
                    <a:pt x="1933" y="162566"/>
                  </a:lnTo>
                  <a:lnTo>
                    <a:pt x="6732" y="170379"/>
                  </a:lnTo>
                  <a:lnTo>
                    <a:pt x="13440" y="176757"/>
                  </a:lnTo>
                  <a:lnTo>
                    <a:pt x="22592" y="178669"/>
                  </a:lnTo>
                  <a:lnTo>
                    <a:pt x="74021" y="168047"/>
                  </a:lnTo>
                  <a:lnTo>
                    <a:pt x="134570" y="148748"/>
                  </a:lnTo>
                  <a:lnTo>
                    <a:pt x="194247" y="118648"/>
                  </a:lnTo>
                  <a:lnTo>
                    <a:pt x="205131" y="114194"/>
                  </a:lnTo>
                  <a:lnTo>
                    <a:pt x="208878" y="115904"/>
                  </a:lnTo>
                  <a:lnTo>
                    <a:pt x="207866" y="121722"/>
                  </a:lnTo>
                  <a:lnTo>
                    <a:pt x="189674" y="149150"/>
                  </a:lnTo>
                  <a:lnTo>
                    <a:pt x="141929" y="201441"/>
                  </a:lnTo>
                  <a:lnTo>
                    <a:pt x="1005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59129" y="3653388"/>
              <a:ext cx="242157" cy="147400"/>
            </a:xfrm>
            <a:custGeom>
              <a:avLst/>
              <a:gdLst/>
              <a:ahLst/>
              <a:cxnLst/>
              <a:rect l="0" t="0" r="0" b="0"/>
              <a:pathLst>
                <a:path w="242157" h="147400">
                  <a:moveTo>
                    <a:pt x="0" y="147399"/>
                  </a:moveTo>
                  <a:lnTo>
                    <a:pt x="0" y="125042"/>
                  </a:lnTo>
                  <a:lnTo>
                    <a:pt x="6239" y="107827"/>
                  </a:lnTo>
                  <a:lnTo>
                    <a:pt x="29309" y="77711"/>
                  </a:lnTo>
                  <a:lnTo>
                    <a:pt x="77905" y="42180"/>
                  </a:lnTo>
                  <a:lnTo>
                    <a:pt x="130683" y="19640"/>
                  </a:lnTo>
                  <a:lnTo>
                    <a:pt x="186168" y="5093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53886" y="2821637"/>
              <a:ext cx="684353" cy="1779317"/>
            </a:xfrm>
            <a:custGeom>
              <a:avLst/>
              <a:gdLst/>
              <a:ahLst/>
              <a:cxnLst/>
              <a:rect l="0" t="0" r="0" b="0"/>
              <a:pathLst>
                <a:path w="684353" h="1779317">
                  <a:moveTo>
                    <a:pt x="0" y="0"/>
                  </a:moveTo>
                  <a:lnTo>
                    <a:pt x="17980" y="24047"/>
                  </a:lnTo>
                  <a:lnTo>
                    <a:pt x="41982" y="47809"/>
                  </a:lnTo>
                  <a:lnTo>
                    <a:pt x="71328" y="110007"/>
                  </a:lnTo>
                  <a:lnTo>
                    <a:pt x="105434" y="162477"/>
                  </a:lnTo>
                  <a:lnTo>
                    <a:pt x="131994" y="220311"/>
                  </a:lnTo>
                  <a:lnTo>
                    <a:pt x="150729" y="273637"/>
                  </a:lnTo>
                  <a:lnTo>
                    <a:pt x="181015" y="336903"/>
                  </a:lnTo>
                  <a:lnTo>
                    <a:pt x="196239" y="387430"/>
                  </a:lnTo>
                  <a:lnTo>
                    <a:pt x="219630" y="450828"/>
                  </a:lnTo>
                  <a:lnTo>
                    <a:pt x="238832" y="502870"/>
                  </a:lnTo>
                  <a:lnTo>
                    <a:pt x="260823" y="558210"/>
                  </a:lnTo>
                  <a:lnTo>
                    <a:pt x="276778" y="619791"/>
                  </a:lnTo>
                  <a:lnTo>
                    <a:pt x="293228" y="670942"/>
                  </a:lnTo>
                  <a:lnTo>
                    <a:pt x="307331" y="723143"/>
                  </a:lnTo>
                  <a:lnTo>
                    <a:pt x="324508" y="770065"/>
                  </a:lnTo>
                  <a:lnTo>
                    <a:pt x="338825" y="824782"/>
                  </a:lnTo>
                  <a:lnTo>
                    <a:pt x="356066" y="879859"/>
                  </a:lnTo>
                  <a:lnTo>
                    <a:pt x="370403" y="933223"/>
                  </a:lnTo>
                  <a:lnTo>
                    <a:pt x="382060" y="986080"/>
                  </a:lnTo>
                  <a:lnTo>
                    <a:pt x="398512" y="1038785"/>
                  </a:lnTo>
                  <a:lnTo>
                    <a:pt x="412615" y="1091446"/>
                  </a:lnTo>
                  <a:lnTo>
                    <a:pt x="424203" y="1144094"/>
                  </a:lnTo>
                  <a:lnTo>
                    <a:pt x="440635" y="1202327"/>
                  </a:lnTo>
                  <a:lnTo>
                    <a:pt x="460321" y="1258446"/>
                  </a:lnTo>
                  <a:lnTo>
                    <a:pt x="475383" y="1306530"/>
                  </a:lnTo>
                  <a:lnTo>
                    <a:pt x="492843" y="1356002"/>
                  </a:lnTo>
                  <a:lnTo>
                    <a:pt x="518535" y="1417885"/>
                  </a:lnTo>
                  <a:lnTo>
                    <a:pt x="539207" y="1478982"/>
                  </a:lnTo>
                  <a:lnTo>
                    <a:pt x="559885" y="1531128"/>
                  </a:lnTo>
                  <a:lnTo>
                    <a:pt x="587186" y="1592128"/>
                  </a:lnTo>
                  <a:lnTo>
                    <a:pt x="614336" y="1652003"/>
                  </a:lnTo>
                  <a:lnTo>
                    <a:pt x="649208" y="1714631"/>
                  </a:lnTo>
                  <a:lnTo>
                    <a:pt x="678724" y="1769824"/>
                  </a:lnTo>
                  <a:lnTo>
                    <a:pt x="684352" y="1779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11813" y="2916393"/>
              <a:ext cx="198591" cy="277931"/>
            </a:xfrm>
            <a:custGeom>
              <a:avLst/>
              <a:gdLst/>
              <a:ahLst/>
              <a:cxnLst/>
              <a:rect l="0" t="0" r="0" b="0"/>
              <a:pathLst>
                <a:path w="198591" h="277931">
                  <a:moveTo>
                    <a:pt x="157928" y="0"/>
                  </a:moveTo>
                  <a:lnTo>
                    <a:pt x="120841" y="57362"/>
                  </a:lnTo>
                  <a:lnTo>
                    <a:pt x="78565" y="114818"/>
                  </a:lnTo>
                  <a:lnTo>
                    <a:pt x="33959" y="168325"/>
                  </a:lnTo>
                  <a:lnTo>
                    <a:pt x="1482" y="207997"/>
                  </a:lnTo>
                  <a:lnTo>
                    <a:pt x="2158" y="207685"/>
                  </a:lnTo>
                  <a:lnTo>
                    <a:pt x="4949" y="205137"/>
                  </a:lnTo>
                  <a:lnTo>
                    <a:pt x="58012" y="175146"/>
                  </a:lnTo>
                  <a:lnTo>
                    <a:pt x="120492" y="154837"/>
                  </a:lnTo>
                  <a:lnTo>
                    <a:pt x="156194" y="155192"/>
                  </a:lnTo>
                  <a:lnTo>
                    <a:pt x="189000" y="162707"/>
                  </a:lnTo>
                  <a:lnTo>
                    <a:pt x="195020" y="168133"/>
                  </a:lnTo>
                  <a:lnTo>
                    <a:pt x="197864" y="175260"/>
                  </a:lnTo>
                  <a:lnTo>
                    <a:pt x="198590" y="183520"/>
                  </a:lnTo>
                  <a:lnTo>
                    <a:pt x="193157" y="202058"/>
                  </a:lnTo>
                  <a:lnTo>
                    <a:pt x="181774" y="220825"/>
                  </a:lnTo>
                  <a:lnTo>
                    <a:pt x="165017" y="236965"/>
                  </a:lnTo>
                  <a:lnTo>
                    <a:pt x="117258" y="257985"/>
                  </a:lnTo>
                  <a:lnTo>
                    <a:pt x="54451" y="277024"/>
                  </a:lnTo>
                  <a:lnTo>
                    <a:pt x="32389" y="27793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06570" y="3242777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28568" y="5254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464497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59212" y="3274362"/>
              <a:ext cx="178986" cy="147400"/>
            </a:xfrm>
            <a:custGeom>
              <a:avLst/>
              <a:gdLst/>
              <a:ahLst/>
              <a:cxnLst/>
              <a:rect l="0" t="0" r="0" b="0"/>
              <a:pathLst>
                <a:path w="178986" h="147400">
                  <a:moveTo>
                    <a:pt x="0" y="147399"/>
                  </a:moveTo>
                  <a:lnTo>
                    <a:pt x="19128" y="94694"/>
                  </a:lnTo>
                  <a:lnTo>
                    <a:pt x="63469" y="33983"/>
                  </a:lnTo>
                  <a:lnTo>
                    <a:pt x="78512" y="19783"/>
                  </a:lnTo>
                  <a:lnTo>
                    <a:pt x="96895" y="9572"/>
                  </a:lnTo>
                  <a:lnTo>
                    <a:pt x="152895" y="126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11855" y="3358590"/>
              <a:ext cx="263213" cy="168457"/>
            </a:xfrm>
            <a:custGeom>
              <a:avLst/>
              <a:gdLst/>
              <a:ahLst/>
              <a:cxnLst/>
              <a:rect l="0" t="0" r="0" b="0"/>
              <a:pathLst>
                <a:path w="263213" h="168457">
                  <a:moveTo>
                    <a:pt x="263212" y="0"/>
                  </a:moveTo>
                  <a:lnTo>
                    <a:pt x="208071" y="20244"/>
                  </a:lnTo>
                  <a:lnTo>
                    <a:pt x="146640" y="54309"/>
                  </a:lnTo>
                  <a:lnTo>
                    <a:pt x="84377" y="91333"/>
                  </a:lnTo>
                  <a:lnTo>
                    <a:pt x="23466" y="14541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432911" y="3369119"/>
              <a:ext cx="105287" cy="168457"/>
            </a:xfrm>
            <a:custGeom>
              <a:avLst/>
              <a:gdLst/>
              <a:ahLst/>
              <a:cxnLst/>
              <a:rect l="0" t="0" r="0" b="0"/>
              <a:pathLst>
                <a:path w="105287" h="168457">
                  <a:moveTo>
                    <a:pt x="0" y="0"/>
                  </a:moveTo>
                  <a:lnTo>
                    <a:pt x="20244" y="43962"/>
                  </a:lnTo>
                  <a:lnTo>
                    <a:pt x="59899" y="105447"/>
                  </a:lnTo>
                  <a:lnTo>
                    <a:pt x="1052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59976" y="3442818"/>
              <a:ext cx="236149" cy="368499"/>
            </a:xfrm>
            <a:custGeom>
              <a:avLst/>
              <a:gdLst/>
              <a:ahLst/>
              <a:cxnLst/>
              <a:rect l="0" t="0" r="0" b="0"/>
              <a:pathLst>
                <a:path w="236149" h="368499">
                  <a:moveTo>
                    <a:pt x="236148" y="0"/>
                  </a:moveTo>
                  <a:lnTo>
                    <a:pt x="177585" y="58563"/>
                  </a:lnTo>
                  <a:lnTo>
                    <a:pt x="120378" y="115771"/>
                  </a:lnTo>
                  <a:lnTo>
                    <a:pt x="66772" y="161044"/>
                  </a:lnTo>
                  <a:lnTo>
                    <a:pt x="12774" y="215133"/>
                  </a:lnTo>
                  <a:lnTo>
                    <a:pt x="0" y="221957"/>
                  </a:lnTo>
                  <a:lnTo>
                    <a:pt x="6021" y="217191"/>
                  </a:lnTo>
                  <a:lnTo>
                    <a:pt x="29142" y="206943"/>
                  </a:lnTo>
                  <a:lnTo>
                    <a:pt x="69398" y="202087"/>
                  </a:lnTo>
                  <a:lnTo>
                    <a:pt x="112781" y="206237"/>
                  </a:lnTo>
                  <a:lnTo>
                    <a:pt x="123488" y="211191"/>
                  </a:lnTo>
                  <a:lnTo>
                    <a:pt x="138504" y="226054"/>
                  </a:lnTo>
                  <a:lnTo>
                    <a:pt x="141806" y="236101"/>
                  </a:lnTo>
                  <a:lnTo>
                    <a:pt x="142356" y="259742"/>
                  </a:lnTo>
                  <a:lnTo>
                    <a:pt x="138525" y="270257"/>
                  </a:lnTo>
                  <a:lnTo>
                    <a:pt x="94809" y="325986"/>
                  </a:lnTo>
                  <a:lnTo>
                    <a:pt x="3610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675067" y="3842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79881" y="3658214"/>
              <a:ext cx="330862" cy="426844"/>
            </a:xfrm>
            <a:custGeom>
              <a:avLst/>
              <a:gdLst/>
              <a:ahLst/>
              <a:cxnLst/>
              <a:rect l="0" t="0" r="0" b="0"/>
              <a:pathLst>
                <a:path w="330862" h="426844">
                  <a:moveTo>
                    <a:pt x="121487" y="163630"/>
                  </a:moveTo>
                  <a:lnTo>
                    <a:pt x="60377" y="182758"/>
                  </a:lnTo>
                  <a:lnTo>
                    <a:pt x="19728" y="206750"/>
                  </a:lnTo>
                  <a:lnTo>
                    <a:pt x="11534" y="213433"/>
                  </a:lnTo>
                  <a:lnTo>
                    <a:pt x="2429" y="233338"/>
                  </a:lnTo>
                  <a:lnTo>
                    <a:pt x="0" y="245197"/>
                  </a:lnTo>
                  <a:lnTo>
                    <a:pt x="1891" y="254273"/>
                  </a:lnTo>
                  <a:lnTo>
                    <a:pt x="6661" y="261494"/>
                  </a:lnTo>
                  <a:lnTo>
                    <a:pt x="13351" y="267477"/>
                  </a:lnTo>
                  <a:lnTo>
                    <a:pt x="22490" y="270296"/>
                  </a:lnTo>
                  <a:lnTo>
                    <a:pt x="45123" y="270309"/>
                  </a:lnTo>
                  <a:lnTo>
                    <a:pt x="78583" y="258150"/>
                  </a:lnTo>
                  <a:lnTo>
                    <a:pt x="136885" y="219453"/>
                  </a:lnTo>
                  <a:lnTo>
                    <a:pt x="197594" y="161077"/>
                  </a:lnTo>
                  <a:lnTo>
                    <a:pt x="247948" y="103619"/>
                  </a:lnTo>
                  <a:lnTo>
                    <a:pt x="293155" y="47016"/>
                  </a:lnTo>
                  <a:lnTo>
                    <a:pt x="328508" y="658"/>
                  </a:lnTo>
                  <a:lnTo>
                    <a:pt x="330861" y="0"/>
                  </a:lnTo>
                  <a:lnTo>
                    <a:pt x="327236" y="11747"/>
                  </a:lnTo>
                  <a:lnTo>
                    <a:pt x="299374" y="73714"/>
                  </a:lnTo>
                  <a:lnTo>
                    <a:pt x="279089" y="122950"/>
                  </a:lnTo>
                  <a:lnTo>
                    <a:pt x="258261" y="165225"/>
                  </a:lnTo>
                  <a:lnTo>
                    <a:pt x="216235" y="226941"/>
                  </a:lnTo>
                  <a:lnTo>
                    <a:pt x="182576" y="280121"/>
                  </a:lnTo>
                  <a:lnTo>
                    <a:pt x="143194" y="336104"/>
                  </a:lnTo>
                  <a:lnTo>
                    <a:pt x="108704" y="393230"/>
                  </a:lnTo>
                  <a:lnTo>
                    <a:pt x="89901" y="426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03911" y="4039415"/>
              <a:ext cx="176442" cy="182513"/>
            </a:xfrm>
            <a:custGeom>
              <a:avLst/>
              <a:gdLst/>
              <a:ahLst/>
              <a:cxnLst/>
              <a:rect l="0" t="0" r="0" b="0"/>
              <a:pathLst>
                <a:path w="176442" h="182513">
                  <a:moveTo>
                    <a:pt x="176441" y="45642"/>
                  </a:moveTo>
                  <a:lnTo>
                    <a:pt x="139354" y="10895"/>
                  </a:lnTo>
                  <a:lnTo>
                    <a:pt x="121354" y="1733"/>
                  </a:lnTo>
                  <a:lnTo>
                    <a:pt x="101655" y="0"/>
                  </a:lnTo>
                  <a:lnTo>
                    <a:pt x="81202" y="4300"/>
                  </a:lnTo>
                  <a:lnTo>
                    <a:pt x="28978" y="32629"/>
                  </a:lnTo>
                  <a:lnTo>
                    <a:pt x="3027" y="58554"/>
                  </a:lnTo>
                  <a:lnTo>
                    <a:pt x="0" y="67118"/>
                  </a:lnTo>
                  <a:lnTo>
                    <a:pt x="322" y="75167"/>
                  </a:lnTo>
                  <a:lnTo>
                    <a:pt x="2876" y="82873"/>
                  </a:lnTo>
                  <a:lnTo>
                    <a:pt x="8089" y="86840"/>
                  </a:lnTo>
                  <a:lnTo>
                    <a:pt x="15074" y="88315"/>
                  </a:lnTo>
                  <a:lnTo>
                    <a:pt x="41670" y="84802"/>
                  </a:lnTo>
                  <a:lnTo>
                    <a:pt x="82100" y="73134"/>
                  </a:lnTo>
                  <a:lnTo>
                    <a:pt x="86641" y="74499"/>
                  </a:lnTo>
                  <a:lnTo>
                    <a:pt x="87328" y="78918"/>
                  </a:lnTo>
                  <a:lnTo>
                    <a:pt x="81853" y="92017"/>
                  </a:lnTo>
                  <a:lnTo>
                    <a:pt x="37873" y="153036"/>
                  </a:lnTo>
                  <a:lnTo>
                    <a:pt x="29042" y="18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95820" y="4158756"/>
              <a:ext cx="16119" cy="231628"/>
            </a:xfrm>
            <a:custGeom>
              <a:avLst/>
              <a:gdLst/>
              <a:ahLst/>
              <a:cxnLst/>
              <a:rect l="0" t="0" r="0" b="0"/>
              <a:pathLst>
                <a:path w="16119" h="23162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6556" y="142263"/>
                  </a:lnTo>
                  <a:lnTo>
                    <a:pt x="14628" y="204954"/>
                  </a:lnTo>
                  <a:lnTo>
                    <a:pt x="1611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59212" y="4253513"/>
              <a:ext cx="600126" cy="357970"/>
            </a:xfrm>
            <a:custGeom>
              <a:avLst/>
              <a:gdLst/>
              <a:ahLst/>
              <a:cxnLst/>
              <a:rect l="0" t="0" r="0" b="0"/>
              <a:pathLst>
                <a:path w="600126" h="357970">
                  <a:moveTo>
                    <a:pt x="600125" y="0"/>
                  </a:moveTo>
                  <a:lnTo>
                    <a:pt x="536697" y="37086"/>
                  </a:lnTo>
                  <a:lnTo>
                    <a:pt x="474930" y="86834"/>
                  </a:lnTo>
                  <a:lnTo>
                    <a:pt x="439997" y="112515"/>
                  </a:lnTo>
                  <a:lnTo>
                    <a:pt x="413080" y="128484"/>
                  </a:lnTo>
                  <a:lnTo>
                    <a:pt x="354142" y="173858"/>
                  </a:lnTo>
                  <a:lnTo>
                    <a:pt x="295681" y="204262"/>
                  </a:lnTo>
                  <a:lnTo>
                    <a:pt x="236683" y="238739"/>
                  </a:lnTo>
                  <a:lnTo>
                    <a:pt x="182107" y="259504"/>
                  </a:lnTo>
                  <a:lnTo>
                    <a:pt x="126266" y="284923"/>
                  </a:lnTo>
                  <a:lnTo>
                    <a:pt x="70175" y="312474"/>
                  </a:lnTo>
                  <a:lnTo>
                    <a:pt x="12476" y="34955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242362" y="2800580"/>
            <a:ext cx="63172" cy="1105493"/>
            <a:chOff x="1242362" y="2800580"/>
            <a:chExt cx="63172" cy="1105493"/>
          </a:xfrm>
        </p:grpSpPr>
        <p:sp>
          <p:nvSpPr>
            <p:cNvPr id="111" name="Freeform 110"/>
            <p:cNvSpPr/>
            <p:nvPr/>
          </p:nvSpPr>
          <p:spPr>
            <a:xfrm>
              <a:off x="1242362" y="2800580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63171" y="0"/>
                  </a:moveTo>
                  <a:lnTo>
                    <a:pt x="54838" y="54144"/>
                  </a:lnTo>
                  <a:lnTo>
                    <a:pt x="47487" y="114680"/>
                  </a:lnTo>
                  <a:lnTo>
                    <a:pt x="35940" y="168492"/>
                  </a:lnTo>
                  <a:lnTo>
                    <a:pt x="31706" y="216170"/>
                  </a:lnTo>
                  <a:lnTo>
                    <a:pt x="20388" y="278443"/>
                  </a:lnTo>
                  <a:lnTo>
                    <a:pt x="4591" y="337314"/>
                  </a:lnTo>
                  <a:lnTo>
                    <a:pt x="907" y="38408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252891" y="3400704"/>
              <a:ext cx="6067" cy="505369"/>
            </a:xfrm>
            <a:custGeom>
              <a:avLst/>
              <a:gdLst/>
              <a:ahLst/>
              <a:cxnLst/>
              <a:rect l="0" t="0" r="0" b="0"/>
              <a:pathLst>
                <a:path w="6067" h="50536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6066" y="169662"/>
                  </a:lnTo>
                  <a:lnTo>
                    <a:pt x="2317" y="223406"/>
                  </a:lnTo>
                  <a:lnTo>
                    <a:pt x="686" y="276894"/>
                  </a:lnTo>
                  <a:lnTo>
                    <a:pt x="203" y="329788"/>
                  </a:lnTo>
                  <a:lnTo>
                    <a:pt x="60" y="382504"/>
                  </a:lnTo>
                  <a:lnTo>
                    <a:pt x="18" y="433999"/>
                  </a:lnTo>
                  <a:lnTo>
                    <a:pt x="3" y="48455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1295005" y="5053679"/>
            <a:ext cx="10529" cy="558011"/>
          </a:xfrm>
          <a:custGeom>
            <a:avLst/>
            <a:gdLst/>
            <a:ahLst/>
            <a:cxnLst/>
            <a:rect l="0" t="0" r="0" b="0"/>
            <a:pathLst>
              <a:path w="10529" h="558011">
                <a:moveTo>
                  <a:pt x="10528" y="0"/>
                </a:moveTo>
                <a:lnTo>
                  <a:pt x="1463" y="58616"/>
                </a:lnTo>
                <a:lnTo>
                  <a:pt x="433" y="115763"/>
                </a:lnTo>
                <a:lnTo>
                  <a:pt x="128" y="167791"/>
                </a:lnTo>
                <a:lnTo>
                  <a:pt x="25" y="227292"/>
                </a:lnTo>
                <a:lnTo>
                  <a:pt x="7" y="274666"/>
                </a:lnTo>
                <a:lnTo>
                  <a:pt x="3" y="320555"/>
                </a:lnTo>
                <a:lnTo>
                  <a:pt x="1" y="369026"/>
                </a:lnTo>
                <a:lnTo>
                  <a:pt x="0" y="416695"/>
                </a:lnTo>
                <a:lnTo>
                  <a:pt x="0" y="461278"/>
                </a:lnTo>
                <a:lnTo>
                  <a:pt x="0" y="514661"/>
                </a:lnTo>
                <a:lnTo>
                  <a:pt x="0" y="5580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899861" y="3558632"/>
            <a:ext cx="374088" cy="1200249"/>
            <a:chOff x="899861" y="3558632"/>
            <a:chExt cx="374088" cy="1200249"/>
          </a:xfrm>
        </p:grpSpPr>
        <p:sp>
          <p:nvSpPr>
            <p:cNvPr id="115" name="Freeform 114"/>
            <p:cNvSpPr/>
            <p:nvPr/>
          </p:nvSpPr>
          <p:spPr>
            <a:xfrm>
              <a:off x="1247302" y="4158756"/>
              <a:ext cx="26647" cy="600125"/>
            </a:xfrm>
            <a:custGeom>
              <a:avLst/>
              <a:gdLst/>
              <a:ahLst/>
              <a:cxnLst/>
              <a:rect l="0" t="0" r="0" b="0"/>
              <a:pathLst>
                <a:path w="26647" h="600125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20510"/>
                  </a:lnTo>
                  <a:lnTo>
                    <a:pt x="12621" y="173487"/>
                  </a:lnTo>
                  <a:lnTo>
                    <a:pt x="15081" y="230778"/>
                  </a:lnTo>
                  <a:lnTo>
                    <a:pt x="15913" y="293244"/>
                  </a:lnTo>
                  <a:lnTo>
                    <a:pt x="16057" y="342691"/>
                  </a:lnTo>
                  <a:lnTo>
                    <a:pt x="16099" y="401795"/>
                  </a:lnTo>
                  <a:lnTo>
                    <a:pt x="16112" y="460642"/>
                  </a:lnTo>
                  <a:lnTo>
                    <a:pt x="16116" y="515123"/>
                  </a:lnTo>
                  <a:lnTo>
                    <a:pt x="21706" y="574755"/>
                  </a:lnTo>
                  <a:lnTo>
                    <a:pt x="26646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5979" y="4071258"/>
              <a:ext cx="237215" cy="357013"/>
            </a:xfrm>
            <a:custGeom>
              <a:avLst/>
              <a:gdLst/>
              <a:ahLst/>
              <a:cxnLst/>
              <a:rect l="0" t="0" r="0" b="0"/>
              <a:pathLst>
                <a:path w="237215" h="357013">
                  <a:moveTo>
                    <a:pt x="31585" y="308597"/>
                  </a:moveTo>
                  <a:lnTo>
                    <a:pt x="37175" y="325364"/>
                  </a:lnTo>
                  <a:lnTo>
                    <a:pt x="49277" y="339835"/>
                  </a:lnTo>
                  <a:lnTo>
                    <a:pt x="57418" y="346970"/>
                  </a:lnTo>
                  <a:lnTo>
                    <a:pt x="78941" y="354898"/>
                  </a:lnTo>
                  <a:lnTo>
                    <a:pt x="91232" y="357012"/>
                  </a:lnTo>
                  <a:lnTo>
                    <a:pt x="117366" y="353121"/>
                  </a:lnTo>
                  <a:lnTo>
                    <a:pt x="152148" y="337776"/>
                  </a:lnTo>
                  <a:lnTo>
                    <a:pt x="170567" y="321565"/>
                  </a:lnTo>
                  <a:lnTo>
                    <a:pt x="204748" y="269737"/>
                  </a:lnTo>
                  <a:lnTo>
                    <a:pt x="223458" y="225011"/>
                  </a:lnTo>
                  <a:lnTo>
                    <a:pt x="231183" y="167910"/>
                  </a:lnTo>
                  <a:lnTo>
                    <a:pt x="237214" y="130432"/>
                  </a:lnTo>
                  <a:lnTo>
                    <a:pt x="229958" y="73318"/>
                  </a:lnTo>
                  <a:lnTo>
                    <a:pt x="221526" y="42592"/>
                  </a:lnTo>
                  <a:lnTo>
                    <a:pt x="206081" y="17237"/>
                  </a:lnTo>
                  <a:lnTo>
                    <a:pt x="195879" y="9072"/>
                  </a:lnTo>
                  <a:lnTo>
                    <a:pt x="172065" y="0"/>
                  </a:lnTo>
                  <a:lnTo>
                    <a:pt x="160333" y="1089"/>
                  </a:lnTo>
                  <a:lnTo>
                    <a:pt x="137940" y="11660"/>
                  </a:lnTo>
                  <a:lnTo>
                    <a:pt x="94968" y="48211"/>
                  </a:lnTo>
                  <a:lnTo>
                    <a:pt x="47731" y="107310"/>
                  </a:lnTo>
                  <a:lnTo>
                    <a:pt x="13925" y="154795"/>
                  </a:lnTo>
                  <a:lnTo>
                    <a:pt x="0" y="171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38793" y="3558632"/>
              <a:ext cx="225778" cy="315856"/>
            </a:xfrm>
            <a:custGeom>
              <a:avLst/>
              <a:gdLst/>
              <a:ahLst/>
              <a:cxnLst/>
              <a:rect l="0" t="0" r="0" b="0"/>
              <a:pathLst>
                <a:path w="225778" h="315856">
                  <a:moveTo>
                    <a:pt x="40357" y="315855"/>
                  </a:moveTo>
                  <a:lnTo>
                    <a:pt x="102449" y="301201"/>
                  </a:lnTo>
                  <a:lnTo>
                    <a:pt x="162267" y="287308"/>
                  </a:lnTo>
                  <a:lnTo>
                    <a:pt x="221975" y="284870"/>
                  </a:lnTo>
                  <a:lnTo>
                    <a:pt x="225777" y="284670"/>
                  </a:lnTo>
                  <a:lnTo>
                    <a:pt x="166676" y="284305"/>
                  </a:lnTo>
                  <a:lnTo>
                    <a:pt x="120159" y="281940"/>
                  </a:lnTo>
                  <a:lnTo>
                    <a:pt x="76220" y="266292"/>
                  </a:lnTo>
                  <a:lnTo>
                    <a:pt x="37075" y="239948"/>
                  </a:lnTo>
                  <a:lnTo>
                    <a:pt x="22131" y="220117"/>
                  </a:lnTo>
                  <a:lnTo>
                    <a:pt x="7140" y="183633"/>
                  </a:lnTo>
                  <a:lnTo>
                    <a:pt x="0" y="129383"/>
                  </a:lnTo>
                  <a:lnTo>
                    <a:pt x="1710" y="76726"/>
                  </a:lnTo>
                  <a:lnTo>
                    <a:pt x="16485" y="17033"/>
                  </a:lnTo>
                  <a:lnTo>
                    <a:pt x="193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99861" y="4200870"/>
              <a:ext cx="47704" cy="147400"/>
            </a:xfrm>
            <a:custGeom>
              <a:avLst/>
              <a:gdLst/>
              <a:ahLst/>
              <a:cxnLst/>
              <a:rect l="0" t="0" r="0" b="0"/>
              <a:pathLst>
                <a:path w="47704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6584" y="95000"/>
                  </a:lnTo>
                  <a:lnTo>
                    <a:pt x="24514" y="114752"/>
                  </a:lnTo>
                  <a:lnTo>
                    <a:pt x="4770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5206247" y="5695917"/>
            <a:ext cx="194873" cy="16542"/>
          </a:xfrm>
          <a:custGeom>
            <a:avLst/>
            <a:gdLst/>
            <a:ahLst/>
            <a:cxnLst/>
            <a:rect l="0" t="0" r="0" b="0"/>
            <a:pathLst>
              <a:path w="194873" h="16542">
                <a:moveTo>
                  <a:pt x="0" y="16541"/>
                </a:moveTo>
                <a:lnTo>
                  <a:pt x="21612" y="13847"/>
                </a:lnTo>
                <a:lnTo>
                  <a:pt x="72695" y="11512"/>
                </a:lnTo>
                <a:lnTo>
                  <a:pt x="124876" y="10820"/>
                </a:lnTo>
                <a:lnTo>
                  <a:pt x="171533" y="9445"/>
                </a:lnTo>
                <a:lnTo>
                  <a:pt x="19487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1305533" y="5495875"/>
            <a:ext cx="3290836" cy="222742"/>
          </a:xfrm>
          <a:custGeom>
            <a:avLst/>
            <a:gdLst/>
            <a:ahLst/>
            <a:cxnLst/>
            <a:rect l="0" t="0" r="0" b="0"/>
            <a:pathLst>
              <a:path w="3290836" h="222742">
                <a:moveTo>
                  <a:pt x="0" y="0"/>
                </a:moveTo>
                <a:lnTo>
                  <a:pt x="48931" y="0"/>
                </a:lnTo>
                <a:lnTo>
                  <a:pt x="96777" y="3120"/>
                </a:lnTo>
                <a:lnTo>
                  <a:pt x="159756" y="9065"/>
                </a:lnTo>
                <a:lnTo>
                  <a:pt x="217257" y="3004"/>
                </a:lnTo>
                <a:lnTo>
                  <a:pt x="276795" y="594"/>
                </a:lnTo>
                <a:lnTo>
                  <a:pt x="330408" y="176"/>
                </a:lnTo>
                <a:lnTo>
                  <a:pt x="390747" y="52"/>
                </a:lnTo>
                <a:lnTo>
                  <a:pt x="453079" y="16"/>
                </a:lnTo>
                <a:lnTo>
                  <a:pt x="516001" y="5"/>
                </a:lnTo>
                <a:lnTo>
                  <a:pt x="579099" y="3121"/>
                </a:lnTo>
                <a:lnTo>
                  <a:pt x="636009" y="8334"/>
                </a:lnTo>
                <a:lnTo>
                  <a:pt x="697160" y="10095"/>
                </a:lnTo>
                <a:lnTo>
                  <a:pt x="756908" y="10400"/>
                </a:lnTo>
                <a:lnTo>
                  <a:pt x="802777" y="13591"/>
                </a:lnTo>
                <a:lnTo>
                  <a:pt x="865281" y="18846"/>
                </a:lnTo>
                <a:lnTo>
                  <a:pt x="922794" y="20402"/>
                </a:lnTo>
                <a:lnTo>
                  <a:pt x="982340" y="23983"/>
                </a:lnTo>
                <a:lnTo>
                  <a:pt x="1038977" y="32453"/>
                </a:lnTo>
                <a:lnTo>
                  <a:pt x="1098263" y="39252"/>
                </a:lnTo>
                <a:lnTo>
                  <a:pt x="1160216" y="47138"/>
                </a:lnTo>
                <a:lnTo>
                  <a:pt x="1220103" y="56601"/>
                </a:lnTo>
                <a:lnTo>
                  <a:pt x="1272942" y="61224"/>
                </a:lnTo>
                <a:lnTo>
                  <a:pt x="1325482" y="70023"/>
                </a:lnTo>
                <a:lnTo>
                  <a:pt x="1379708" y="76093"/>
                </a:lnTo>
                <a:lnTo>
                  <a:pt x="1430847" y="84937"/>
                </a:lnTo>
                <a:lnTo>
                  <a:pt x="1488503" y="91847"/>
                </a:lnTo>
                <a:lnTo>
                  <a:pt x="1549906" y="99771"/>
                </a:lnTo>
                <a:lnTo>
                  <a:pt x="1607096" y="111432"/>
                </a:lnTo>
                <a:lnTo>
                  <a:pt x="1652899" y="115685"/>
                </a:lnTo>
                <a:lnTo>
                  <a:pt x="1713263" y="122665"/>
                </a:lnTo>
                <a:lnTo>
                  <a:pt x="1762345" y="126422"/>
                </a:lnTo>
                <a:lnTo>
                  <a:pt x="1820851" y="134461"/>
                </a:lnTo>
                <a:lnTo>
                  <a:pt x="1877468" y="141984"/>
                </a:lnTo>
                <a:lnTo>
                  <a:pt x="1932542" y="147499"/>
                </a:lnTo>
                <a:lnTo>
                  <a:pt x="1994857" y="156324"/>
                </a:lnTo>
                <a:lnTo>
                  <a:pt x="2049836" y="164846"/>
                </a:lnTo>
                <a:lnTo>
                  <a:pt x="2105757" y="170862"/>
                </a:lnTo>
                <a:lnTo>
                  <a:pt x="2161863" y="177381"/>
                </a:lnTo>
                <a:lnTo>
                  <a:pt x="2219176" y="178668"/>
                </a:lnTo>
                <a:lnTo>
                  <a:pt x="2282489" y="182042"/>
                </a:lnTo>
                <a:lnTo>
                  <a:pt x="2340403" y="188038"/>
                </a:lnTo>
                <a:lnTo>
                  <a:pt x="2396903" y="189222"/>
                </a:lnTo>
                <a:lnTo>
                  <a:pt x="2456243" y="189456"/>
                </a:lnTo>
                <a:lnTo>
                  <a:pt x="2518354" y="195091"/>
                </a:lnTo>
                <a:lnTo>
                  <a:pt x="2575683" y="199064"/>
                </a:lnTo>
                <a:lnTo>
                  <a:pt x="2635187" y="199849"/>
                </a:lnTo>
                <a:lnTo>
                  <a:pt x="2697330" y="200004"/>
                </a:lnTo>
                <a:lnTo>
                  <a:pt x="2754666" y="207270"/>
                </a:lnTo>
                <a:lnTo>
                  <a:pt x="2814171" y="209918"/>
                </a:lnTo>
                <a:lnTo>
                  <a:pt x="2876315" y="210441"/>
                </a:lnTo>
                <a:lnTo>
                  <a:pt x="2925056" y="210532"/>
                </a:lnTo>
                <a:lnTo>
                  <a:pt x="2986692" y="210563"/>
                </a:lnTo>
                <a:lnTo>
                  <a:pt x="3035619" y="211738"/>
                </a:lnTo>
                <a:lnTo>
                  <a:pt x="3094666" y="218903"/>
                </a:lnTo>
                <a:lnTo>
                  <a:pt x="3156979" y="220665"/>
                </a:lnTo>
                <a:lnTo>
                  <a:pt x="3217207" y="221013"/>
                </a:lnTo>
                <a:lnTo>
                  <a:pt x="3274164" y="221082"/>
                </a:lnTo>
                <a:lnTo>
                  <a:pt x="3290835" y="222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1495046" y="4611482"/>
            <a:ext cx="5253722" cy="1473990"/>
            <a:chOff x="1495046" y="4611482"/>
            <a:chExt cx="5253722" cy="1473990"/>
          </a:xfrm>
        </p:grpSpPr>
        <p:sp>
          <p:nvSpPr>
            <p:cNvPr id="122" name="Freeform 121"/>
            <p:cNvSpPr/>
            <p:nvPr/>
          </p:nvSpPr>
          <p:spPr>
            <a:xfrm>
              <a:off x="1495046" y="4611482"/>
              <a:ext cx="484312" cy="819489"/>
            </a:xfrm>
            <a:custGeom>
              <a:avLst/>
              <a:gdLst/>
              <a:ahLst/>
              <a:cxnLst/>
              <a:rect l="0" t="0" r="0" b="0"/>
              <a:pathLst>
                <a:path w="484312" h="819489">
                  <a:moveTo>
                    <a:pt x="0" y="147398"/>
                  </a:moveTo>
                  <a:lnTo>
                    <a:pt x="14572" y="196329"/>
                  </a:lnTo>
                  <a:lnTo>
                    <a:pt x="32784" y="244175"/>
                  </a:lnTo>
                  <a:lnTo>
                    <a:pt x="54309" y="301566"/>
                  </a:lnTo>
                  <a:lnTo>
                    <a:pt x="73457" y="360593"/>
                  </a:lnTo>
                  <a:lnTo>
                    <a:pt x="91215" y="420098"/>
                  </a:lnTo>
                  <a:lnTo>
                    <a:pt x="108790" y="479234"/>
                  </a:lnTo>
                  <a:lnTo>
                    <a:pt x="126342" y="536285"/>
                  </a:lnTo>
                  <a:lnTo>
                    <a:pt x="143890" y="589507"/>
                  </a:lnTo>
                  <a:lnTo>
                    <a:pt x="161437" y="647815"/>
                  </a:lnTo>
                  <a:lnTo>
                    <a:pt x="171966" y="682885"/>
                  </a:lnTo>
                  <a:lnTo>
                    <a:pt x="176645" y="688053"/>
                  </a:lnTo>
                  <a:lnTo>
                    <a:pt x="182104" y="689159"/>
                  </a:lnTo>
                  <a:lnTo>
                    <a:pt x="188084" y="687557"/>
                  </a:lnTo>
                  <a:lnTo>
                    <a:pt x="192070" y="681809"/>
                  </a:lnTo>
                  <a:lnTo>
                    <a:pt x="197680" y="649024"/>
                  </a:lnTo>
                  <a:lnTo>
                    <a:pt x="200512" y="597065"/>
                  </a:lnTo>
                  <a:lnTo>
                    <a:pt x="207070" y="544106"/>
                  </a:lnTo>
                  <a:lnTo>
                    <a:pt x="210703" y="493709"/>
                  </a:lnTo>
                  <a:lnTo>
                    <a:pt x="215698" y="467431"/>
                  </a:lnTo>
                  <a:lnTo>
                    <a:pt x="222178" y="460189"/>
                  </a:lnTo>
                  <a:lnTo>
                    <a:pt x="231177" y="456531"/>
                  </a:lnTo>
                  <a:lnTo>
                    <a:pt x="241855" y="455262"/>
                  </a:lnTo>
                  <a:lnTo>
                    <a:pt x="250144" y="459096"/>
                  </a:lnTo>
                  <a:lnTo>
                    <a:pt x="262474" y="475833"/>
                  </a:lnTo>
                  <a:lnTo>
                    <a:pt x="287406" y="537133"/>
                  </a:lnTo>
                  <a:lnTo>
                    <a:pt x="308803" y="600140"/>
                  </a:lnTo>
                  <a:lnTo>
                    <a:pt x="326379" y="655888"/>
                  </a:lnTo>
                  <a:lnTo>
                    <a:pt x="336911" y="702044"/>
                  </a:lnTo>
                  <a:lnTo>
                    <a:pt x="347440" y="757055"/>
                  </a:lnTo>
                  <a:lnTo>
                    <a:pt x="361479" y="816866"/>
                  </a:lnTo>
                  <a:lnTo>
                    <a:pt x="364988" y="819488"/>
                  </a:lnTo>
                  <a:lnTo>
                    <a:pt x="368498" y="815387"/>
                  </a:lnTo>
                  <a:lnTo>
                    <a:pt x="374347" y="794062"/>
                  </a:lnTo>
                  <a:lnTo>
                    <a:pt x="374982" y="732539"/>
                  </a:lnTo>
                  <a:lnTo>
                    <a:pt x="369778" y="679962"/>
                  </a:lnTo>
                  <a:lnTo>
                    <a:pt x="368877" y="621700"/>
                  </a:lnTo>
                  <a:lnTo>
                    <a:pt x="368610" y="569342"/>
                  </a:lnTo>
                  <a:lnTo>
                    <a:pt x="368520" y="509729"/>
                  </a:lnTo>
                  <a:lnTo>
                    <a:pt x="368502" y="452893"/>
                  </a:lnTo>
                  <a:lnTo>
                    <a:pt x="374088" y="396606"/>
                  </a:lnTo>
                  <a:lnTo>
                    <a:pt x="378051" y="333192"/>
                  </a:lnTo>
                  <a:lnTo>
                    <a:pt x="381953" y="277512"/>
                  </a:lnTo>
                  <a:lnTo>
                    <a:pt x="396959" y="221595"/>
                  </a:lnTo>
                  <a:lnTo>
                    <a:pt x="410688" y="169724"/>
                  </a:lnTo>
                  <a:lnTo>
                    <a:pt x="424282" y="119308"/>
                  </a:lnTo>
                  <a:lnTo>
                    <a:pt x="449837" y="60351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10943" y="4969397"/>
              <a:ext cx="231628" cy="439239"/>
            </a:xfrm>
            <a:custGeom>
              <a:avLst/>
              <a:gdLst/>
              <a:ahLst/>
              <a:cxnLst/>
              <a:rect l="0" t="0" r="0" b="0"/>
              <a:pathLst>
                <a:path w="231628" h="439239">
                  <a:moveTo>
                    <a:pt x="0" y="147453"/>
                  </a:moveTo>
                  <a:lnTo>
                    <a:pt x="16767" y="158631"/>
                  </a:lnTo>
                  <a:lnTo>
                    <a:pt x="49551" y="165582"/>
                  </a:lnTo>
                  <a:lnTo>
                    <a:pt x="83312" y="162053"/>
                  </a:lnTo>
                  <a:lnTo>
                    <a:pt x="101758" y="153551"/>
                  </a:lnTo>
                  <a:lnTo>
                    <a:pt x="132664" y="129030"/>
                  </a:lnTo>
                  <a:lnTo>
                    <a:pt x="148622" y="102999"/>
                  </a:lnTo>
                  <a:lnTo>
                    <a:pt x="155170" y="67471"/>
                  </a:lnTo>
                  <a:lnTo>
                    <a:pt x="151521" y="32897"/>
                  </a:lnTo>
                  <a:lnTo>
                    <a:pt x="139872" y="14261"/>
                  </a:lnTo>
                  <a:lnTo>
                    <a:pt x="131852" y="6015"/>
                  </a:lnTo>
                  <a:lnTo>
                    <a:pt x="121827" y="1689"/>
                  </a:lnTo>
                  <a:lnTo>
                    <a:pt x="98209" y="0"/>
                  </a:lnTo>
                  <a:lnTo>
                    <a:pt x="78353" y="6269"/>
                  </a:lnTo>
                  <a:lnTo>
                    <a:pt x="69783" y="11216"/>
                  </a:lnTo>
                  <a:lnTo>
                    <a:pt x="54021" y="32311"/>
                  </a:lnTo>
                  <a:lnTo>
                    <a:pt x="26134" y="93512"/>
                  </a:lnTo>
                  <a:lnTo>
                    <a:pt x="15672" y="129520"/>
                  </a:lnTo>
                  <a:lnTo>
                    <a:pt x="12052" y="183083"/>
                  </a:lnTo>
                  <a:lnTo>
                    <a:pt x="12149" y="243408"/>
                  </a:lnTo>
                  <a:lnTo>
                    <a:pt x="19067" y="302226"/>
                  </a:lnTo>
                  <a:lnTo>
                    <a:pt x="35005" y="355320"/>
                  </a:lnTo>
                  <a:lnTo>
                    <a:pt x="60336" y="394013"/>
                  </a:lnTo>
                  <a:lnTo>
                    <a:pt x="96276" y="423017"/>
                  </a:lnTo>
                  <a:lnTo>
                    <a:pt x="127962" y="436032"/>
                  </a:lnTo>
                  <a:lnTo>
                    <a:pt x="165296" y="439238"/>
                  </a:lnTo>
                  <a:lnTo>
                    <a:pt x="188108" y="435842"/>
                  </a:lnTo>
                  <a:lnTo>
                    <a:pt x="206826" y="427314"/>
                  </a:lnTo>
                  <a:lnTo>
                    <a:pt x="231627" y="410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52317" y="4674653"/>
              <a:ext cx="100823" cy="1326591"/>
            </a:xfrm>
            <a:custGeom>
              <a:avLst/>
              <a:gdLst/>
              <a:ahLst/>
              <a:cxnLst/>
              <a:rect l="0" t="0" r="0" b="0"/>
              <a:pathLst>
                <a:path w="100823" h="1326591">
                  <a:moveTo>
                    <a:pt x="6066" y="0"/>
                  </a:moveTo>
                  <a:lnTo>
                    <a:pt x="0" y="34791"/>
                  </a:lnTo>
                  <a:lnTo>
                    <a:pt x="3749" y="82578"/>
                  </a:lnTo>
                  <a:lnTo>
                    <a:pt x="5379" y="144050"/>
                  </a:lnTo>
                  <a:lnTo>
                    <a:pt x="7032" y="193460"/>
                  </a:lnTo>
                  <a:lnTo>
                    <a:pt x="14359" y="255196"/>
                  </a:lnTo>
                  <a:lnTo>
                    <a:pt x="15932" y="306070"/>
                  </a:lnTo>
                  <a:lnTo>
                    <a:pt x="16398" y="358189"/>
                  </a:lnTo>
                  <a:lnTo>
                    <a:pt x="16537" y="410676"/>
                  </a:lnTo>
                  <a:lnTo>
                    <a:pt x="19697" y="463273"/>
                  </a:lnTo>
                  <a:lnTo>
                    <a:pt x="28042" y="519021"/>
                  </a:lnTo>
                  <a:lnTo>
                    <a:pt x="34804" y="576873"/>
                  </a:lnTo>
                  <a:lnTo>
                    <a:pt x="39927" y="631059"/>
                  </a:lnTo>
                  <a:lnTo>
                    <a:pt x="48854" y="684159"/>
                  </a:lnTo>
                  <a:lnTo>
                    <a:pt x="55789" y="736937"/>
                  </a:lnTo>
                  <a:lnTo>
                    <a:pt x="60963" y="789620"/>
                  </a:lnTo>
                  <a:lnTo>
                    <a:pt x="66785" y="839155"/>
                  </a:lnTo>
                  <a:lnTo>
                    <a:pt x="71630" y="886587"/>
                  </a:lnTo>
                  <a:lnTo>
                    <a:pt x="78159" y="949428"/>
                  </a:lnTo>
                  <a:lnTo>
                    <a:pt x="86684" y="1006901"/>
                  </a:lnTo>
                  <a:lnTo>
                    <a:pt x="89581" y="1069552"/>
                  </a:lnTo>
                  <a:lnTo>
                    <a:pt x="95742" y="1132058"/>
                  </a:lnTo>
                  <a:lnTo>
                    <a:pt x="99819" y="1193841"/>
                  </a:lnTo>
                  <a:lnTo>
                    <a:pt x="100624" y="1252318"/>
                  </a:lnTo>
                  <a:lnTo>
                    <a:pt x="100764" y="1291716"/>
                  </a:lnTo>
                  <a:lnTo>
                    <a:pt x="100822" y="1326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92614" y="5123360"/>
              <a:ext cx="218495" cy="364920"/>
            </a:xfrm>
            <a:custGeom>
              <a:avLst/>
              <a:gdLst/>
              <a:ahLst/>
              <a:cxnLst/>
              <a:rect l="0" t="0" r="0" b="0"/>
              <a:pathLst>
                <a:path w="218495" h="364920">
                  <a:moveTo>
                    <a:pt x="123738" y="98774"/>
                  </a:moveTo>
                  <a:lnTo>
                    <a:pt x="105780" y="37664"/>
                  </a:lnTo>
                  <a:lnTo>
                    <a:pt x="98989" y="15462"/>
                  </a:lnTo>
                  <a:lnTo>
                    <a:pt x="92031" y="8138"/>
                  </a:lnTo>
                  <a:lnTo>
                    <a:pt x="71821" y="0"/>
                  </a:lnTo>
                  <a:lnTo>
                    <a:pt x="62221" y="1339"/>
                  </a:lnTo>
                  <a:lnTo>
                    <a:pt x="45314" y="12186"/>
                  </a:lnTo>
                  <a:lnTo>
                    <a:pt x="33121" y="31825"/>
                  </a:lnTo>
                  <a:lnTo>
                    <a:pt x="15761" y="88150"/>
                  </a:lnTo>
                  <a:lnTo>
                    <a:pt x="2237" y="141129"/>
                  </a:lnTo>
                  <a:lnTo>
                    <a:pt x="0" y="188663"/>
                  </a:lnTo>
                  <a:lnTo>
                    <a:pt x="6226" y="239792"/>
                  </a:lnTo>
                  <a:lnTo>
                    <a:pt x="17820" y="289646"/>
                  </a:lnTo>
                  <a:lnTo>
                    <a:pt x="56281" y="344662"/>
                  </a:lnTo>
                  <a:lnTo>
                    <a:pt x="83474" y="362443"/>
                  </a:lnTo>
                  <a:lnTo>
                    <a:pt x="106622" y="364919"/>
                  </a:lnTo>
                  <a:lnTo>
                    <a:pt x="131339" y="360950"/>
                  </a:lnTo>
                  <a:lnTo>
                    <a:pt x="163815" y="345562"/>
                  </a:lnTo>
                  <a:lnTo>
                    <a:pt x="180934" y="332850"/>
                  </a:lnTo>
                  <a:lnTo>
                    <a:pt x="218494" y="277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866721" y="5134962"/>
              <a:ext cx="176015" cy="413557"/>
            </a:xfrm>
            <a:custGeom>
              <a:avLst/>
              <a:gdLst/>
              <a:ahLst/>
              <a:cxnLst/>
              <a:rect l="0" t="0" r="0" b="0"/>
              <a:pathLst>
                <a:path w="176015" h="413557">
                  <a:moveTo>
                    <a:pt x="176014" y="24001"/>
                  </a:moveTo>
                  <a:lnTo>
                    <a:pt x="158034" y="8360"/>
                  </a:lnTo>
                  <a:lnTo>
                    <a:pt x="141117" y="282"/>
                  </a:lnTo>
                  <a:lnTo>
                    <a:pt x="131692" y="0"/>
                  </a:lnTo>
                  <a:lnTo>
                    <a:pt x="111862" y="5925"/>
                  </a:lnTo>
                  <a:lnTo>
                    <a:pt x="94470" y="19477"/>
                  </a:lnTo>
                  <a:lnTo>
                    <a:pt x="49908" y="71957"/>
                  </a:lnTo>
                  <a:lnTo>
                    <a:pt x="21643" y="129011"/>
                  </a:lnTo>
                  <a:lnTo>
                    <a:pt x="6142" y="179378"/>
                  </a:lnTo>
                  <a:lnTo>
                    <a:pt x="0" y="239223"/>
                  </a:lnTo>
                  <a:lnTo>
                    <a:pt x="3419" y="263545"/>
                  </a:lnTo>
                  <a:lnTo>
                    <a:pt x="8308" y="272605"/>
                  </a:lnTo>
                  <a:lnTo>
                    <a:pt x="23100" y="285790"/>
                  </a:lnTo>
                  <a:lnTo>
                    <a:pt x="47611" y="289311"/>
                  </a:lnTo>
                  <a:lnTo>
                    <a:pt x="62336" y="288612"/>
                  </a:lnTo>
                  <a:lnTo>
                    <a:pt x="84936" y="278476"/>
                  </a:lnTo>
                  <a:lnTo>
                    <a:pt x="118509" y="243374"/>
                  </a:lnTo>
                  <a:lnTo>
                    <a:pt x="139266" y="201475"/>
                  </a:lnTo>
                  <a:lnTo>
                    <a:pt x="154631" y="149352"/>
                  </a:lnTo>
                  <a:lnTo>
                    <a:pt x="163342" y="93995"/>
                  </a:lnTo>
                  <a:lnTo>
                    <a:pt x="163893" y="46189"/>
                  </a:lnTo>
                  <a:lnTo>
                    <a:pt x="162084" y="45812"/>
                  </a:lnTo>
                  <a:lnTo>
                    <a:pt x="159708" y="49071"/>
                  </a:lnTo>
                  <a:lnTo>
                    <a:pt x="155583" y="103660"/>
                  </a:lnTo>
                  <a:lnTo>
                    <a:pt x="155143" y="155229"/>
                  </a:lnTo>
                  <a:lnTo>
                    <a:pt x="158132" y="211842"/>
                  </a:lnTo>
                  <a:lnTo>
                    <a:pt x="163307" y="265661"/>
                  </a:lnTo>
                  <a:lnTo>
                    <a:pt x="161721" y="315533"/>
                  </a:lnTo>
                  <a:lnTo>
                    <a:pt x="156293" y="374306"/>
                  </a:lnTo>
                  <a:lnTo>
                    <a:pt x="152431" y="393382"/>
                  </a:lnTo>
                  <a:lnTo>
                    <a:pt x="144429" y="413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20900" y="5178742"/>
              <a:ext cx="195336" cy="485590"/>
            </a:xfrm>
            <a:custGeom>
              <a:avLst/>
              <a:gdLst/>
              <a:ahLst/>
              <a:cxnLst/>
              <a:rect l="0" t="0" r="0" b="0"/>
              <a:pathLst>
                <a:path w="195336" h="485590">
                  <a:moveTo>
                    <a:pt x="16592" y="11807"/>
                  </a:moveTo>
                  <a:lnTo>
                    <a:pt x="16592" y="69071"/>
                  </a:lnTo>
                  <a:lnTo>
                    <a:pt x="11003" y="129963"/>
                  </a:lnTo>
                  <a:lnTo>
                    <a:pt x="7527" y="184076"/>
                  </a:lnTo>
                  <a:lnTo>
                    <a:pt x="6497" y="244564"/>
                  </a:lnTo>
                  <a:lnTo>
                    <a:pt x="6192" y="301351"/>
                  </a:lnTo>
                  <a:lnTo>
                    <a:pt x="6088" y="355177"/>
                  </a:lnTo>
                  <a:lnTo>
                    <a:pt x="4901" y="341794"/>
                  </a:lnTo>
                  <a:lnTo>
                    <a:pt x="0" y="312742"/>
                  </a:lnTo>
                  <a:lnTo>
                    <a:pt x="3747" y="266959"/>
                  </a:lnTo>
                  <a:lnTo>
                    <a:pt x="6547" y="212969"/>
                  </a:lnTo>
                  <a:lnTo>
                    <a:pt x="17381" y="155268"/>
                  </a:lnTo>
                  <a:lnTo>
                    <a:pt x="30786" y="93827"/>
                  </a:lnTo>
                  <a:lnTo>
                    <a:pt x="53104" y="38970"/>
                  </a:lnTo>
                  <a:lnTo>
                    <a:pt x="66355" y="19590"/>
                  </a:lnTo>
                  <a:lnTo>
                    <a:pt x="83162" y="6298"/>
                  </a:lnTo>
                  <a:lnTo>
                    <a:pt x="92558" y="1115"/>
                  </a:lnTo>
                  <a:lnTo>
                    <a:pt x="102331" y="0"/>
                  </a:lnTo>
                  <a:lnTo>
                    <a:pt x="122548" y="4999"/>
                  </a:lnTo>
                  <a:lnTo>
                    <a:pt x="140113" y="18140"/>
                  </a:lnTo>
                  <a:lnTo>
                    <a:pt x="163155" y="48388"/>
                  </a:lnTo>
                  <a:lnTo>
                    <a:pt x="186312" y="100531"/>
                  </a:lnTo>
                  <a:lnTo>
                    <a:pt x="192831" y="147540"/>
                  </a:lnTo>
                  <a:lnTo>
                    <a:pt x="194763" y="198513"/>
                  </a:lnTo>
                  <a:lnTo>
                    <a:pt x="195335" y="245072"/>
                  </a:lnTo>
                  <a:lnTo>
                    <a:pt x="189916" y="299681"/>
                  </a:lnTo>
                  <a:lnTo>
                    <a:pt x="180901" y="354726"/>
                  </a:lnTo>
                  <a:lnTo>
                    <a:pt x="167374" y="416153"/>
                  </a:lnTo>
                  <a:lnTo>
                    <a:pt x="156557" y="460175"/>
                  </a:lnTo>
                  <a:lnTo>
                    <a:pt x="153462" y="48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27100" y="5096079"/>
              <a:ext cx="243497" cy="942984"/>
            </a:xfrm>
            <a:custGeom>
              <a:avLst/>
              <a:gdLst/>
              <a:ahLst/>
              <a:cxnLst/>
              <a:rect l="0" t="0" r="0" b="0"/>
              <a:pathLst>
                <a:path w="243497" h="942984">
                  <a:moveTo>
                    <a:pt x="42102" y="178698"/>
                  </a:moveTo>
                  <a:lnTo>
                    <a:pt x="33037" y="237315"/>
                  </a:lnTo>
                  <a:lnTo>
                    <a:pt x="32007" y="283284"/>
                  </a:lnTo>
                  <a:lnTo>
                    <a:pt x="26113" y="339538"/>
                  </a:lnTo>
                  <a:lnTo>
                    <a:pt x="23297" y="383153"/>
                  </a:lnTo>
                  <a:lnTo>
                    <a:pt x="22046" y="429834"/>
                  </a:lnTo>
                  <a:lnTo>
                    <a:pt x="21490" y="477877"/>
                  </a:lnTo>
                  <a:lnTo>
                    <a:pt x="21177" y="534195"/>
                  </a:lnTo>
                  <a:lnTo>
                    <a:pt x="21084" y="597285"/>
                  </a:lnTo>
                  <a:lnTo>
                    <a:pt x="21056" y="656663"/>
                  </a:lnTo>
                  <a:lnTo>
                    <a:pt x="21048" y="705712"/>
                  </a:lnTo>
                  <a:lnTo>
                    <a:pt x="21046" y="764207"/>
                  </a:lnTo>
                  <a:lnTo>
                    <a:pt x="21045" y="820823"/>
                  </a:lnTo>
                  <a:lnTo>
                    <a:pt x="21045" y="869256"/>
                  </a:lnTo>
                  <a:lnTo>
                    <a:pt x="21045" y="921821"/>
                  </a:lnTo>
                  <a:lnTo>
                    <a:pt x="19875" y="942983"/>
                  </a:lnTo>
                  <a:lnTo>
                    <a:pt x="17925" y="942074"/>
                  </a:lnTo>
                  <a:lnTo>
                    <a:pt x="15456" y="936790"/>
                  </a:lnTo>
                  <a:lnTo>
                    <a:pt x="10322" y="880216"/>
                  </a:lnTo>
                  <a:lnTo>
                    <a:pt x="2376" y="821554"/>
                  </a:lnTo>
                  <a:lnTo>
                    <a:pt x="460" y="764906"/>
                  </a:lnTo>
                  <a:lnTo>
                    <a:pt x="128" y="717117"/>
                  </a:lnTo>
                  <a:lnTo>
                    <a:pt x="29" y="665913"/>
                  </a:lnTo>
                  <a:lnTo>
                    <a:pt x="0" y="608107"/>
                  </a:lnTo>
                  <a:lnTo>
                    <a:pt x="5581" y="552115"/>
                  </a:lnTo>
                  <a:lnTo>
                    <a:pt x="9054" y="492891"/>
                  </a:lnTo>
                  <a:lnTo>
                    <a:pt x="10083" y="436479"/>
                  </a:lnTo>
                  <a:lnTo>
                    <a:pt x="15977" y="382719"/>
                  </a:lnTo>
                  <a:lnTo>
                    <a:pt x="25132" y="329746"/>
                  </a:lnTo>
                  <a:lnTo>
                    <a:pt x="35254" y="277005"/>
                  </a:lnTo>
                  <a:lnTo>
                    <a:pt x="49155" y="215187"/>
                  </a:lnTo>
                  <a:lnTo>
                    <a:pt x="63165" y="157916"/>
                  </a:lnTo>
                  <a:lnTo>
                    <a:pt x="80707" y="95893"/>
                  </a:lnTo>
                  <a:lnTo>
                    <a:pt x="103843" y="36425"/>
                  </a:lnTo>
                  <a:lnTo>
                    <a:pt x="129025" y="6821"/>
                  </a:lnTo>
                  <a:lnTo>
                    <a:pt x="139825" y="2112"/>
                  </a:lnTo>
                  <a:lnTo>
                    <a:pt x="164303" y="0"/>
                  </a:lnTo>
                  <a:lnTo>
                    <a:pt x="187661" y="9200"/>
                  </a:lnTo>
                  <a:lnTo>
                    <a:pt x="208570" y="26156"/>
                  </a:lnTo>
                  <a:lnTo>
                    <a:pt x="225662" y="49291"/>
                  </a:lnTo>
                  <a:lnTo>
                    <a:pt x="242849" y="99801"/>
                  </a:lnTo>
                  <a:lnTo>
                    <a:pt x="243496" y="155704"/>
                  </a:lnTo>
                  <a:lnTo>
                    <a:pt x="236732" y="218939"/>
                  </a:lnTo>
                  <a:lnTo>
                    <a:pt x="224220" y="270962"/>
                  </a:lnTo>
                  <a:lnTo>
                    <a:pt x="207364" y="326298"/>
                  </a:lnTo>
                  <a:lnTo>
                    <a:pt x="182278" y="389078"/>
                  </a:lnTo>
                  <a:lnTo>
                    <a:pt x="150407" y="450796"/>
                  </a:lnTo>
                  <a:lnTo>
                    <a:pt x="115737" y="504865"/>
                  </a:lnTo>
                  <a:lnTo>
                    <a:pt x="73462" y="564931"/>
                  </a:lnTo>
                  <a:lnTo>
                    <a:pt x="57599" y="587833"/>
                  </a:lnTo>
                  <a:lnTo>
                    <a:pt x="48924" y="594174"/>
                  </a:lnTo>
                  <a:lnTo>
                    <a:pt x="39631" y="597232"/>
                  </a:lnTo>
                  <a:lnTo>
                    <a:pt x="10516" y="599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74528" y="4969450"/>
              <a:ext cx="63172" cy="715940"/>
            </a:xfrm>
            <a:custGeom>
              <a:avLst/>
              <a:gdLst/>
              <a:ahLst/>
              <a:cxnLst/>
              <a:rect l="0" t="0" r="0" b="0"/>
              <a:pathLst>
                <a:path w="63172" h="715940">
                  <a:moveTo>
                    <a:pt x="63171" y="0"/>
                  </a:moveTo>
                  <a:lnTo>
                    <a:pt x="55936" y="44367"/>
                  </a:lnTo>
                  <a:lnTo>
                    <a:pt x="53618" y="103093"/>
                  </a:lnTo>
                  <a:lnTo>
                    <a:pt x="51762" y="151689"/>
                  </a:lnTo>
                  <a:lnTo>
                    <a:pt x="44366" y="213151"/>
                  </a:lnTo>
                  <a:lnTo>
                    <a:pt x="36970" y="275681"/>
                  </a:lnTo>
                  <a:lnTo>
                    <a:pt x="33181" y="324489"/>
                  </a:lnTo>
                  <a:lnTo>
                    <a:pt x="24665" y="384978"/>
                  </a:lnTo>
                  <a:lnTo>
                    <a:pt x="21770" y="441987"/>
                  </a:lnTo>
                  <a:lnTo>
                    <a:pt x="21198" y="498308"/>
                  </a:lnTo>
                  <a:lnTo>
                    <a:pt x="13849" y="556833"/>
                  </a:lnTo>
                  <a:lnTo>
                    <a:pt x="11512" y="611084"/>
                  </a:lnTo>
                  <a:lnTo>
                    <a:pt x="7603" y="669403"/>
                  </a:lnTo>
                  <a:lnTo>
                    <a:pt x="0" y="715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03008" y="5210894"/>
              <a:ext cx="166319" cy="442910"/>
            </a:xfrm>
            <a:custGeom>
              <a:avLst/>
              <a:gdLst/>
              <a:ahLst/>
              <a:cxnLst/>
              <a:rect l="0" t="0" r="0" b="0"/>
              <a:pathLst>
                <a:path w="166319" h="442910">
                  <a:moveTo>
                    <a:pt x="145261" y="42826"/>
                  </a:moveTo>
                  <a:lnTo>
                    <a:pt x="139672" y="26058"/>
                  </a:lnTo>
                  <a:lnTo>
                    <a:pt x="127569" y="11587"/>
                  </a:lnTo>
                  <a:lnTo>
                    <a:pt x="119428" y="4453"/>
                  </a:lnTo>
                  <a:lnTo>
                    <a:pt x="110492" y="866"/>
                  </a:lnTo>
                  <a:lnTo>
                    <a:pt x="91204" y="0"/>
                  </a:lnTo>
                  <a:lnTo>
                    <a:pt x="74053" y="6635"/>
                  </a:lnTo>
                  <a:lnTo>
                    <a:pt x="58631" y="18552"/>
                  </a:lnTo>
                  <a:lnTo>
                    <a:pt x="43978" y="35547"/>
                  </a:lnTo>
                  <a:lnTo>
                    <a:pt x="23912" y="83459"/>
                  </a:lnTo>
                  <a:lnTo>
                    <a:pt x="8684" y="137983"/>
                  </a:lnTo>
                  <a:lnTo>
                    <a:pt x="0" y="193814"/>
                  </a:lnTo>
                  <a:lnTo>
                    <a:pt x="4085" y="235872"/>
                  </a:lnTo>
                  <a:lnTo>
                    <a:pt x="18293" y="272380"/>
                  </a:lnTo>
                  <a:lnTo>
                    <a:pt x="42910" y="299835"/>
                  </a:lnTo>
                  <a:lnTo>
                    <a:pt x="52460" y="304243"/>
                  </a:lnTo>
                  <a:lnTo>
                    <a:pt x="72431" y="306020"/>
                  </a:lnTo>
                  <a:lnTo>
                    <a:pt x="81500" y="302517"/>
                  </a:lnTo>
                  <a:lnTo>
                    <a:pt x="97815" y="289266"/>
                  </a:lnTo>
                  <a:lnTo>
                    <a:pt x="114566" y="262074"/>
                  </a:lnTo>
                  <a:lnTo>
                    <a:pt x="129536" y="211869"/>
                  </a:lnTo>
                  <a:lnTo>
                    <a:pt x="133706" y="149960"/>
                  </a:lnTo>
                  <a:lnTo>
                    <a:pt x="134530" y="92324"/>
                  </a:lnTo>
                  <a:lnTo>
                    <a:pt x="129083" y="49953"/>
                  </a:lnTo>
                  <a:lnTo>
                    <a:pt x="127457" y="46407"/>
                  </a:lnTo>
                  <a:lnTo>
                    <a:pt x="125650" y="58066"/>
                  </a:lnTo>
                  <a:lnTo>
                    <a:pt x="132728" y="115976"/>
                  </a:lnTo>
                  <a:lnTo>
                    <a:pt x="134139" y="172125"/>
                  </a:lnTo>
                  <a:lnTo>
                    <a:pt x="134557" y="233215"/>
                  </a:lnTo>
                  <a:lnTo>
                    <a:pt x="137800" y="286411"/>
                  </a:lnTo>
                  <a:lnTo>
                    <a:pt x="143787" y="347005"/>
                  </a:lnTo>
                  <a:lnTo>
                    <a:pt x="153376" y="404555"/>
                  </a:lnTo>
                  <a:lnTo>
                    <a:pt x="166318" y="44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74611" y="5337948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0" y="0"/>
                  </a:moveTo>
                  <a:lnTo>
                    <a:pt x="3120" y="48930"/>
                  </a:lnTo>
                  <a:lnTo>
                    <a:pt x="11453" y="96776"/>
                  </a:lnTo>
                  <a:lnTo>
                    <a:pt x="24749" y="154167"/>
                  </a:lnTo>
                  <a:lnTo>
                    <a:pt x="47046" y="206534"/>
                  </a:lnTo>
                  <a:lnTo>
                    <a:pt x="80906" y="257092"/>
                  </a:lnTo>
                  <a:lnTo>
                    <a:pt x="11581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11663" y="5158963"/>
              <a:ext cx="41934" cy="490623"/>
            </a:xfrm>
            <a:custGeom>
              <a:avLst/>
              <a:gdLst/>
              <a:ahLst/>
              <a:cxnLst/>
              <a:rect l="0" t="0" r="0" b="0"/>
              <a:pathLst>
                <a:path w="41934" h="490623">
                  <a:moveTo>
                    <a:pt x="41933" y="0"/>
                  </a:moveTo>
                  <a:lnTo>
                    <a:pt x="27278" y="49552"/>
                  </a:lnTo>
                  <a:lnTo>
                    <a:pt x="17183" y="100080"/>
                  </a:lnTo>
                  <a:lnTo>
                    <a:pt x="6784" y="159505"/>
                  </a:lnTo>
                  <a:lnTo>
                    <a:pt x="2914" y="203863"/>
                  </a:lnTo>
                  <a:lnTo>
                    <a:pt x="1194" y="250873"/>
                  </a:lnTo>
                  <a:lnTo>
                    <a:pt x="430" y="299063"/>
                  </a:lnTo>
                  <a:lnTo>
                    <a:pt x="0" y="355463"/>
                  </a:lnTo>
                  <a:lnTo>
                    <a:pt x="7090" y="409207"/>
                  </a:lnTo>
                  <a:lnTo>
                    <a:pt x="9703" y="463670"/>
                  </a:lnTo>
                  <a:lnTo>
                    <a:pt x="13060" y="490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432497" y="5893094"/>
              <a:ext cx="164990" cy="192378"/>
            </a:xfrm>
            <a:custGeom>
              <a:avLst/>
              <a:gdLst/>
              <a:ahLst/>
              <a:cxnLst/>
              <a:rect l="0" t="0" r="0" b="0"/>
              <a:pathLst>
                <a:path w="164990" h="192378">
                  <a:moveTo>
                    <a:pt x="164989" y="0"/>
                  </a:moveTo>
                  <a:lnTo>
                    <a:pt x="162119" y="10380"/>
                  </a:lnTo>
                  <a:lnTo>
                    <a:pt x="134993" y="62023"/>
                  </a:lnTo>
                  <a:lnTo>
                    <a:pt x="94385" y="115806"/>
                  </a:lnTo>
                  <a:lnTo>
                    <a:pt x="31553" y="166942"/>
                  </a:lnTo>
                  <a:lnTo>
                    <a:pt x="0" y="192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274777" y="5674860"/>
              <a:ext cx="1473991" cy="115814"/>
            </a:xfrm>
            <a:custGeom>
              <a:avLst/>
              <a:gdLst/>
              <a:ahLst/>
              <a:cxnLst/>
              <a:rect l="0" t="0" r="0" b="0"/>
              <a:pathLst>
                <a:path w="1473991" h="115814">
                  <a:moveTo>
                    <a:pt x="0" y="0"/>
                  </a:moveTo>
                  <a:lnTo>
                    <a:pt x="42692" y="3119"/>
                  </a:lnTo>
                  <a:lnTo>
                    <a:pt x="104408" y="9553"/>
                  </a:lnTo>
                  <a:lnTo>
                    <a:pt x="166549" y="10336"/>
                  </a:lnTo>
                  <a:lnTo>
                    <a:pt x="229821" y="10491"/>
                  </a:lnTo>
                  <a:lnTo>
                    <a:pt x="291408" y="10521"/>
                  </a:lnTo>
                  <a:lnTo>
                    <a:pt x="341497" y="10526"/>
                  </a:lnTo>
                  <a:lnTo>
                    <a:pt x="394552" y="10528"/>
                  </a:lnTo>
                  <a:lnTo>
                    <a:pt x="450697" y="9358"/>
                  </a:lnTo>
                  <a:lnTo>
                    <a:pt x="495798" y="3293"/>
                  </a:lnTo>
                  <a:lnTo>
                    <a:pt x="554265" y="2145"/>
                  </a:lnTo>
                  <a:lnTo>
                    <a:pt x="610953" y="5406"/>
                  </a:lnTo>
                  <a:lnTo>
                    <a:pt x="665334" y="4721"/>
                  </a:lnTo>
                  <a:lnTo>
                    <a:pt x="728240" y="8808"/>
                  </a:lnTo>
                  <a:lnTo>
                    <a:pt x="791418" y="15778"/>
                  </a:lnTo>
                  <a:lnTo>
                    <a:pt x="848957" y="21184"/>
                  </a:lnTo>
                  <a:lnTo>
                    <a:pt x="908503" y="29184"/>
                  </a:lnTo>
                  <a:lnTo>
                    <a:pt x="970655" y="36700"/>
                  </a:lnTo>
                  <a:lnTo>
                    <a:pt x="1027992" y="49450"/>
                  </a:lnTo>
                  <a:lnTo>
                    <a:pt x="1084377" y="60114"/>
                  </a:lnTo>
                  <a:lnTo>
                    <a:pt x="1140575" y="68156"/>
                  </a:lnTo>
                  <a:lnTo>
                    <a:pt x="1196737" y="79840"/>
                  </a:lnTo>
                  <a:lnTo>
                    <a:pt x="1252891" y="86480"/>
                  </a:lnTo>
                  <a:lnTo>
                    <a:pt x="1301244" y="95424"/>
                  </a:lnTo>
                  <a:lnTo>
                    <a:pt x="1353785" y="105483"/>
                  </a:lnTo>
                  <a:lnTo>
                    <a:pt x="1413461" y="113773"/>
                  </a:lnTo>
                  <a:lnTo>
                    <a:pt x="147399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843302" y="4843109"/>
            <a:ext cx="1845582" cy="1249811"/>
            <a:chOff x="4843302" y="4843109"/>
            <a:chExt cx="1845582" cy="1249811"/>
          </a:xfrm>
        </p:grpSpPr>
        <p:sp>
          <p:nvSpPr>
            <p:cNvPr id="136" name="Freeform 135"/>
            <p:cNvSpPr/>
            <p:nvPr/>
          </p:nvSpPr>
          <p:spPr>
            <a:xfrm>
              <a:off x="4843302" y="4843109"/>
              <a:ext cx="41922" cy="648802"/>
            </a:xfrm>
            <a:custGeom>
              <a:avLst/>
              <a:gdLst/>
              <a:ahLst/>
              <a:cxnLst/>
              <a:rect l="0" t="0" r="0" b="0"/>
              <a:pathLst>
                <a:path w="41922" h="648802">
                  <a:moveTo>
                    <a:pt x="41921" y="0"/>
                  </a:moveTo>
                  <a:lnTo>
                    <a:pt x="27266" y="49551"/>
                  </a:lnTo>
                  <a:lnTo>
                    <a:pt x="22761" y="100079"/>
                  </a:lnTo>
                  <a:lnTo>
                    <a:pt x="21425" y="148326"/>
                  </a:lnTo>
                  <a:lnTo>
                    <a:pt x="21030" y="197846"/>
                  </a:lnTo>
                  <a:lnTo>
                    <a:pt x="15323" y="249563"/>
                  </a:lnTo>
                  <a:lnTo>
                    <a:pt x="11813" y="307521"/>
                  </a:lnTo>
                  <a:lnTo>
                    <a:pt x="10773" y="363558"/>
                  </a:lnTo>
                  <a:lnTo>
                    <a:pt x="10465" y="422796"/>
                  </a:lnTo>
                  <a:lnTo>
                    <a:pt x="10373" y="479212"/>
                  </a:lnTo>
                  <a:lnTo>
                    <a:pt x="3107" y="536206"/>
                  </a:lnTo>
                  <a:lnTo>
                    <a:pt x="458" y="598243"/>
                  </a:lnTo>
                  <a:lnTo>
                    <a:pt x="0" y="648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80021" y="5314668"/>
              <a:ext cx="263213" cy="778252"/>
            </a:xfrm>
            <a:custGeom>
              <a:avLst/>
              <a:gdLst/>
              <a:ahLst/>
              <a:cxnLst/>
              <a:rect l="0" t="0" r="0" b="0"/>
              <a:pathLst>
                <a:path w="263213" h="778252">
                  <a:moveTo>
                    <a:pt x="263212" y="54865"/>
                  </a:moveTo>
                  <a:lnTo>
                    <a:pt x="257623" y="38098"/>
                  </a:lnTo>
                  <a:lnTo>
                    <a:pt x="245520" y="23627"/>
                  </a:lnTo>
                  <a:lnTo>
                    <a:pt x="218975" y="5445"/>
                  </a:lnTo>
                  <a:lnTo>
                    <a:pt x="209154" y="861"/>
                  </a:lnTo>
                  <a:lnTo>
                    <a:pt x="167386" y="0"/>
                  </a:lnTo>
                  <a:lnTo>
                    <a:pt x="123555" y="12742"/>
                  </a:lnTo>
                  <a:lnTo>
                    <a:pt x="86521" y="42515"/>
                  </a:lnTo>
                  <a:lnTo>
                    <a:pt x="52142" y="86091"/>
                  </a:lnTo>
                  <a:lnTo>
                    <a:pt x="41501" y="107348"/>
                  </a:lnTo>
                  <a:lnTo>
                    <a:pt x="39111" y="128494"/>
                  </a:lnTo>
                  <a:lnTo>
                    <a:pt x="43119" y="148421"/>
                  </a:lnTo>
                  <a:lnTo>
                    <a:pt x="52699" y="165076"/>
                  </a:lnTo>
                  <a:lnTo>
                    <a:pt x="76836" y="187606"/>
                  </a:lnTo>
                  <a:lnTo>
                    <a:pt x="102389" y="195750"/>
                  </a:lnTo>
                  <a:lnTo>
                    <a:pt x="129734" y="197030"/>
                  </a:lnTo>
                  <a:lnTo>
                    <a:pt x="149686" y="189799"/>
                  </a:lnTo>
                  <a:lnTo>
                    <a:pt x="174073" y="172574"/>
                  </a:lnTo>
                  <a:lnTo>
                    <a:pt x="202103" y="137388"/>
                  </a:lnTo>
                  <a:lnTo>
                    <a:pt x="227682" y="74603"/>
                  </a:lnTo>
                  <a:lnTo>
                    <a:pt x="236177" y="37057"/>
                  </a:lnTo>
                  <a:lnTo>
                    <a:pt x="234429" y="14195"/>
                  </a:lnTo>
                  <a:lnTo>
                    <a:pt x="233495" y="11374"/>
                  </a:lnTo>
                  <a:lnTo>
                    <a:pt x="231790" y="66014"/>
                  </a:lnTo>
                  <a:lnTo>
                    <a:pt x="231675" y="114451"/>
                  </a:lnTo>
                  <a:lnTo>
                    <a:pt x="231641" y="172736"/>
                  </a:lnTo>
                  <a:lnTo>
                    <a:pt x="231631" y="232120"/>
                  </a:lnTo>
                  <a:lnTo>
                    <a:pt x="234747" y="295293"/>
                  </a:lnTo>
                  <a:lnTo>
                    <a:pt x="239960" y="347982"/>
                  </a:lnTo>
                  <a:lnTo>
                    <a:pt x="238385" y="406097"/>
                  </a:lnTo>
                  <a:lnTo>
                    <a:pt x="233629" y="462311"/>
                  </a:lnTo>
                  <a:lnTo>
                    <a:pt x="232220" y="521471"/>
                  </a:lnTo>
                  <a:lnTo>
                    <a:pt x="226154" y="577793"/>
                  </a:lnTo>
                  <a:lnTo>
                    <a:pt x="217007" y="628607"/>
                  </a:lnTo>
                  <a:lnTo>
                    <a:pt x="193860" y="691849"/>
                  </a:lnTo>
                  <a:lnTo>
                    <a:pt x="152174" y="752376"/>
                  </a:lnTo>
                  <a:lnTo>
                    <a:pt x="124637" y="770933"/>
                  </a:lnTo>
                  <a:lnTo>
                    <a:pt x="88662" y="778251"/>
                  </a:lnTo>
                  <a:lnTo>
                    <a:pt x="65141" y="773723"/>
                  </a:lnTo>
                  <a:lnTo>
                    <a:pt x="44159" y="762742"/>
                  </a:lnTo>
                  <a:lnTo>
                    <a:pt x="27035" y="746163"/>
                  </a:lnTo>
                  <a:lnTo>
                    <a:pt x="0" y="697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49809" y="5346399"/>
              <a:ext cx="177694" cy="286348"/>
            </a:xfrm>
            <a:custGeom>
              <a:avLst/>
              <a:gdLst/>
              <a:ahLst/>
              <a:cxnLst/>
              <a:rect l="0" t="0" r="0" b="0"/>
              <a:pathLst>
                <a:path w="177694" h="286348">
                  <a:moveTo>
                    <a:pt x="146108" y="54720"/>
                  </a:moveTo>
                  <a:lnTo>
                    <a:pt x="136533" y="30673"/>
                  </a:lnTo>
                  <a:lnTo>
                    <a:pt x="125865" y="16346"/>
                  </a:lnTo>
                  <a:lnTo>
                    <a:pt x="107085" y="5300"/>
                  </a:lnTo>
                  <a:lnTo>
                    <a:pt x="95526" y="716"/>
                  </a:lnTo>
                  <a:lnTo>
                    <a:pt x="84311" y="0"/>
                  </a:lnTo>
                  <a:lnTo>
                    <a:pt x="62491" y="5444"/>
                  </a:lnTo>
                  <a:lnTo>
                    <a:pt x="44214" y="18782"/>
                  </a:lnTo>
                  <a:lnTo>
                    <a:pt x="13417" y="55940"/>
                  </a:lnTo>
                  <a:lnTo>
                    <a:pt x="5246" y="79438"/>
                  </a:lnTo>
                  <a:lnTo>
                    <a:pt x="0" y="138241"/>
                  </a:lnTo>
                  <a:lnTo>
                    <a:pt x="4681" y="188912"/>
                  </a:lnTo>
                  <a:lnTo>
                    <a:pt x="19066" y="229791"/>
                  </a:lnTo>
                  <a:lnTo>
                    <a:pt x="38146" y="258541"/>
                  </a:lnTo>
                  <a:lnTo>
                    <a:pt x="57961" y="268140"/>
                  </a:lnTo>
                  <a:lnTo>
                    <a:pt x="69796" y="270699"/>
                  </a:lnTo>
                  <a:lnTo>
                    <a:pt x="80025" y="268896"/>
                  </a:lnTo>
                  <a:lnTo>
                    <a:pt x="97630" y="257534"/>
                  </a:lnTo>
                  <a:lnTo>
                    <a:pt x="115106" y="231406"/>
                  </a:lnTo>
                  <a:lnTo>
                    <a:pt x="131492" y="180391"/>
                  </a:lnTo>
                  <a:lnTo>
                    <a:pt x="141257" y="127441"/>
                  </a:lnTo>
                  <a:lnTo>
                    <a:pt x="145150" y="66441"/>
                  </a:lnTo>
                  <a:lnTo>
                    <a:pt x="145469" y="52006"/>
                  </a:lnTo>
                  <a:lnTo>
                    <a:pt x="146852" y="47061"/>
                  </a:lnTo>
                  <a:lnTo>
                    <a:pt x="148944" y="48444"/>
                  </a:lnTo>
                  <a:lnTo>
                    <a:pt x="151508" y="54046"/>
                  </a:lnTo>
                  <a:lnTo>
                    <a:pt x="159081" y="112704"/>
                  </a:lnTo>
                  <a:lnTo>
                    <a:pt x="165568" y="173018"/>
                  </a:lnTo>
                  <a:lnTo>
                    <a:pt x="174085" y="229993"/>
                  </a:lnTo>
                  <a:lnTo>
                    <a:pt x="177693" y="286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22259" y="5303343"/>
              <a:ext cx="299019" cy="350461"/>
            </a:xfrm>
            <a:custGeom>
              <a:avLst/>
              <a:gdLst/>
              <a:ahLst/>
              <a:cxnLst/>
              <a:rect l="0" t="0" r="0" b="0"/>
              <a:pathLst>
                <a:path w="299019" h="350461">
                  <a:moveTo>
                    <a:pt x="0" y="108304"/>
                  </a:moveTo>
                  <a:lnTo>
                    <a:pt x="16788" y="163349"/>
                  </a:lnTo>
                  <a:lnTo>
                    <a:pt x="23333" y="217877"/>
                  </a:lnTo>
                  <a:lnTo>
                    <a:pt x="29955" y="279037"/>
                  </a:lnTo>
                  <a:lnTo>
                    <a:pt x="30093" y="327990"/>
                  </a:lnTo>
                  <a:lnTo>
                    <a:pt x="28251" y="328460"/>
                  </a:lnTo>
                  <a:lnTo>
                    <a:pt x="25853" y="325265"/>
                  </a:lnTo>
                  <a:lnTo>
                    <a:pt x="15888" y="266408"/>
                  </a:lnTo>
                  <a:lnTo>
                    <a:pt x="12116" y="217931"/>
                  </a:lnTo>
                  <a:lnTo>
                    <a:pt x="10999" y="164703"/>
                  </a:lnTo>
                  <a:lnTo>
                    <a:pt x="19027" y="109956"/>
                  </a:lnTo>
                  <a:lnTo>
                    <a:pt x="35290" y="46969"/>
                  </a:lnTo>
                  <a:lnTo>
                    <a:pt x="51270" y="19681"/>
                  </a:lnTo>
                  <a:lnTo>
                    <a:pt x="67240" y="7305"/>
                  </a:lnTo>
                  <a:lnTo>
                    <a:pt x="76412" y="2367"/>
                  </a:lnTo>
                  <a:lnTo>
                    <a:pt x="95962" y="0"/>
                  </a:lnTo>
                  <a:lnTo>
                    <a:pt x="106088" y="1006"/>
                  </a:lnTo>
                  <a:lnTo>
                    <a:pt x="114009" y="5187"/>
                  </a:lnTo>
                  <a:lnTo>
                    <a:pt x="125930" y="19190"/>
                  </a:lnTo>
                  <a:lnTo>
                    <a:pt x="155216" y="78386"/>
                  </a:lnTo>
                  <a:lnTo>
                    <a:pt x="164532" y="122447"/>
                  </a:lnTo>
                  <a:lnTo>
                    <a:pt x="164372" y="154364"/>
                  </a:lnTo>
                  <a:lnTo>
                    <a:pt x="148325" y="209863"/>
                  </a:lnTo>
                  <a:lnTo>
                    <a:pt x="144507" y="221634"/>
                  </a:lnTo>
                  <a:lnTo>
                    <a:pt x="140792" y="225971"/>
                  </a:lnTo>
                  <a:lnTo>
                    <a:pt x="137145" y="225353"/>
                  </a:lnTo>
                  <a:lnTo>
                    <a:pt x="133544" y="221432"/>
                  </a:lnTo>
                  <a:lnTo>
                    <a:pt x="132662" y="204597"/>
                  </a:lnTo>
                  <a:lnTo>
                    <a:pt x="145891" y="143385"/>
                  </a:lnTo>
                  <a:lnTo>
                    <a:pt x="170612" y="87708"/>
                  </a:lnTo>
                  <a:lnTo>
                    <a:pt x="187682" y="61388"/>
                  </a:lnTo>
                  <a:lnTo>
                    <a:pt x="196481" y="57139"/>
                  </a:lnTo>
                  <a:lnTo>
                    <a:pt x="218736" y="55539"/>
                  </a:lnTo>
                  <a:lnTo>
                    <a:pt x="237986" y="61846"/>
                  </a:lnTo>
                  <a:lnTo>
                    <a:pt x="254340" y="73618"/>
                  </a:lnTo>
                  <a:lnTo>
                    <a:pt x="269408" y="90549"/>
                  </a:lnTo>
                  <a:lnTo>
                    <a:pt x="289739" y="138419"/>
                  </a:lnTo>
                  <a:lnTo>
                    <a:pt x="299018" y="180268"/>
                  </a:lnTo>
                  <a:lnTo>
                    <a:pt x="292858" y="243099"/>
                  </a:lnTo>
                  <a:lnTo>
                    <a:pt x="285966" y="300917"/>
                  </a:lnTo>
                  <a:lnTo>
                    <a:pt x="273741" y="350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90756" y="5317141"/>
              <a:ext cx="231628" cy="303846"/>
            </a:xfrm>
            <a:custGeom>
              <a:avLst/>
              <a:gdLst/>
              <a:ahLst/>
              <a:cxnLst/>
              <a:rect l="0" t="0" r="0" b="0"/>
              <a:pathLst>
                <a:path w="231628" h="303846">
                  <a:moveTo>
                    <a:pt x="0" y="136620"/>
                  </a:moveTo>
                  <a:lnTo>
                    <a:pt x="11179" y="147799"/>
                  </a:lnTo>
                  <a:lnTo>
                    <a:pt x="32264" y="153287"/>
                  </a:lnTo>
                  <a:lnTo>
                    <a:pt x="57624" y="153387"/>
                  </a:lnTo>
                  <a:lnTo>
                    <a:pt x="86224" y="140288"/>
                  </a:lnTo>
                  <a:lnTo>
                    <a:pt x="106172" y="128112"/>
                  </a:lnTo>
                  <a:lnTo>
                    <a:pt x="120497" y="111782"/>
                  </a:lnTo>
                  <a:lnTo>
                    <a:pt x="139226" y="72702"/>
                  </a:lnTo>
                  <a:lnTo>
                    <a:pt x="140647" y="48941"/>
                  </a:lnTo>
                  <a:lnTo>
                    <a:pt x="136209" y="25122"/>
                  </a:lnTo>
                  <a:lnTo>
                    <a:pt x="126438" y="6737"/>
                  </a:lnTo>
                  <a:lnTo>
                    <a:pt x="118217" y="2068"/>
                  </a:lnTo>
                  <a:lnTo>
                    <a:pt x="96605" y="0"/>
                  </a:lnTo>
                  <a:lnTo>
                    <a:pt x="86630" y="4596"/>
                  </a:lnTo>
                  <a:lnTo>
                    <a:pt x="53810" y="42474"/>
                  </a:lnTo>
                  <a:lnTo>
                    <a:pt x="40293" y="65532"/>
                  </a:lnTo>
                  <a:lnTo>
                    <a:pt x="27277" y="111398"/>
                  </a:lnTo>
                  <a:lnTo>
                    <a:pt x="24070" y="160862"/>
                  </a:lnTo>
                  <a:lnTo>
                    <a:pt x="31178" y="204504"/>
                  </a:lnTo>
                  <a:lnTo>
                    <a:pt x="47583" y="239013"/>
                  </a:lnTo>
                  <a:lnTo>
                    <a:pt x="68431" y="264575"/>
                  </a:lnTo>
                  <a:lnTo>
                    <a:pt x="96315" y="285797"/>
                  </a:lnTo>
                  <a:lnTo>
                    <a:pt x="127974" y="298844"/>
                  </a:lnTo>
                  <a:lnTo>
                    <a:pt x="180000" y="303845"/>
                  </a:lnTo>
                  <a:lnTo>
                    <a:pt x="204002" y="303359"/>
                  </a:lnTo>
                  <a:lnTo>
                    <a:pt x="231627" y="294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96083" y="5332339"/>
              <a:ext cx="192801" cy="353051"/>
            </a:xfrm>
            <a:custGeom>
              <a:avLst/>
              <a:gdLst/>
              <a:ahLst/>
              <a:cxnLst/>
              <a:rect l="0" t="0" r="0" b="0"/>
              <a:pathLst>
                <a:path w="192801" h="353051">
                  <a:moveTo>
                    <a:pt x="178984" y="58251"/>
                  </a:moveTo>
                  <a:lnTo>
                    <a:pt x="123897" y="8753"/>
                  </a:lnTo>
                  <a:lnTo>
                    <a:pt x="97959" y="1157"/>
                  </a:lnTo>
                  <a:lnTo>
                    <a:pt x="56710" y="0"/>
                  </a:lnTo>
                  <a:lnTo>
                    <a:pt x="34563" y="5456"/>
                  </a:lnTo>
                  <a:lnTo>
                    <a:pt x="16921" y="15679"/>
                  </a:lnTo>
                  <a:lnTo>
                    <a:pt x="13620" y="22851"/>
                  </a:lnTo>
                  <a:lnTo>
                    <a:pt x="13759" y="31142"/>
                  </a:lnTo>
                  <a:lnTo>
                    <a:pt x="20153" y="48542"/>
                  </a:lnTo>
                  <a:lnTo>
                    <a:pt x="71862" y="108541"/>
                  </a:lnTo>
                  <a:lnTo>
                    <a:pt x="128314" y="171068"/>
                  </a:lnTo>
                  <a:lnTo>
                    <a:pt x="164671" y="217979"/>
                  </a:lnTo>
                  <a:lnTo>
                    <a:pt x="189180" y="279508"/>
                  </a:lnTo>
                  <a:lnTo>
                    <a:pt x="192800" y="289984"/>
                  </a:lnTo>
                  <a:lnTo>
                    <a:pt x="191704" y="299307"/>
                  </a:lnTo>
                  <a:lnTo>
                    <a:pt x="181128" y="315906"/>
                  </a:lnTo>
                  <a:lnTo>
                    <a:pt x="155442" y="332815"/>
                  </a:lnTo>
                  <a:lnTo>
                    <a:pt x="93504" y="344362"/>
                  </a:lnTo>
                  <a:lnTo>
                    <a:pt x="38357" y="351333"/>
                  </a:lnTo>
                  <a:lnTo>
                    <a:pt x="0" y="353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4485140" y="5348477"/>
            <a:ext cx="842280" cy="758052"/>
            <a:chOff x="4485140" y="5348477"/>
            <a:chExt cx="842280" cy="758052"/>
          </a:xfrm>
        </p:grpSpPr>
        <p:sp>
          <p:nvSpPr>
            <p:cNvPr id="143" name="Freeform 142"/>
            <p:cNvSpPr/>
            <p:nvPr/>
          </p:nvSpPr>
          <p:spPr>
            <a:xfrm>
              <a:off x="4516725" y="5537989"/>
              <a:ext cx="105286" cy="568540"/>
            </a:xfrm>
            <a:custGeom>
              <a:avLst/>
              <a:gdLst/>
              <a:ahLst/>
              <a:cxnLst/>
              <a:rect l="0" t="0" r="0" b="0"/>
              <a:pathLst>
                <a:path w="105286" h="568540">
                  <a:moveTo>
                    <a:pt x="105285" y="0"/>
                  </a:moveTo>
                  <a:lnTo>
                    <a:pt x="99219" y="32452"/>
                  </a:lnTo>
                  <a:lnTo>
                    <a:pt x="103740" y="83229"/>
                  </a:lnTo>
                  <a:lnTo>
                    <a:pt x="104827" y="133455"/>
                  </a:lnTo>
                  <a:lnTo>
                    <a:pt x="105149" y="181092"/>
                  </a:lnTo>
                  <a:lnTo>
                    <a:pt x="105258" y="244002"/>
                  </a:lnTo>
                  <a:lnTo>
                    <a:pt x="99688" y="292876"/>
                  </a:lnTo>
                  <a:lnTo>
                    <a:pt x="95731" y="353387"/>
                  </a:lnTo>
                  <a:lnTo>
                    <a:pt x="94949" y="410399"/>
                  </a:lnTo>
                  <a:lnTo>
                    <a:pt x="87547" y="473538"/>
                  </a:lnTo>
                  <a:lnTo>
                    <a:pt x="82872" y="512185"/>
                  </a:lnTo>
                  <a:lnTo>
                    <a:pt x="73487" y="535305"/>
                  </a:lnTo>
                  <a:lnTo>
                    <a:pt x="58397" y="551039"/>
                  </a:lnTo>
                  <a:lnTo>
                    <a:pt x="39992" y="56076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85140" y="5685389"/>
              <a:ext cx="842280" cy="52635"/>
            </a:xfrm>
            <a:custGeom>
              <a:avLst/>
              <a:gdLst/>
              <a:ahLst/>
              <a:cxnLst/>
              <a:rect l="0" t="0" r="0" b="0"/>
              <a:pathLst>
                <a:path w="842280" h="52635">
                  <a:moveTo>
                    <a:pt x="0" y="42113"/>
                  </a:moveTo>
                  <a:lnTo>
                    <a:pt x="42691" y="45233"/>
                  </a:lnTo>
                  <a:lnTo>
                    <a:pt x="104408" y="51666"/>
                  </a:lnTo>
                  <a:lnTo>
                    <a:pt x="152728" y="52353"/>
                  </a:lnTo>
                  <a:lnTo>
                    <a:pt x="204090" y="52556"/>
                  </a:lnTo>
                  <a:lnTo>
                    <a:pt x="256353" y="52616"/>
                  </a:lnTo>
                  <a:lnTo>
                    <a:pt x="308883" y="52634"/>
                  </a:lnTo>
                  <a:lnTo>
                    <a:pt x="360322" y="51470"/>
                  </a:lnTo>
                  <a:lnTo>
                    <a:pt x="423337" y="41188"/>
                  </a:lnTo>
                  <a:lnTo>
                    <a:pt x="486175" y="33482"/>
                  </a:lnTo>
                  <a:lnTo>
                    <a:pt x="543647" y="24724"/>
                  </a:lnTo>
                  <a:lnTo>
                    <a:pt x="603180" y="21781"/>
                  </a:lnTo>
                  <a:lnTo>
                    <a:pt x="665328" y="15610"/>
                  </a:lnTo>
                  <a:lnTo>
                    <a:pt x="722665" y="4296"/>
                  </a:lnTo>
                  <a:lnTo>
                    <a:pt x="779051" y="848"/>
                  </a:lnTo>
                  <a:lnTo>
                    <a:pt x="8422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854071" y="5348477"/>
              <a:ext cx="10095" cy="421140"/>
            </a:xfrm>
            <a:custGeom>
              <a:avLst/>
              <a:gdLst/>
              <a:ahLst/>
              <a:cxnLst/>
              <a:rect l="0" t="0" r="0" b="0"/>
              <a:pathLst>
                <a:path w="10095" h="421140">
                  <a:moveTo>
                    <a:pt x="10094" y="0"/>
                  </a:moveTo>
                  <a:lnTo>
                    <a:pt x="1761" y="37477"/>
                  </a:lnTo>
                  <a:lnTo>
                    <a:pt x="0" y="88901"/>
                  </a:lnTo>
                  <a:lnTo>
                    <a:pt x="6887" y="138053"/>
                  </a:lnTo>
                  <a:lnTo>
                    <a:pt x="9461" y="198541"/>
                  </a:lnTo>
                  <a:lnTo>
                    <a:pt x="9969" y="261486"/>
                  </a:lnTo>
                  <a:lnTo>
                    <a:pt x="10070" y="321839"/>
                  </a:lnTo>
                  <a:lnTo>
                    <a:pt x="10089" y="378821"/>
                  </a:lnTo>
                  <a:lnTo>
                    <a:pt x="10094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5453761" y="5674860"/>
            <a:ext cx="1126551" cy="915980"/>
            <a:chOff x="5453761" y="5674860"/>
            <a:chExt cx="1126551" cy="915980"/>
          </a:xfrm>
        </p:grpSpPr>
        <p:sp>
          <p:nvSpPr>
            <p:cNvPr id="147" name="Freeform 146"/>
            <p:cNvSpPr/>
            <p:nvPr/>
          </p:nvSpPr>
          <p:spPr>
            <a:xfrm>
              <a:off x="5453761" y="5674860"/>
              <a:ext cx="631711" cy="915980"/>
            </a:xfrm>
            <a:custGeom>
              <a:avLst/>
              <a:gdLst/>
              <a:ahLst/>
              <a:cxnLst/>
              <a:rect l="0" t="0" r="0" b="0"/>
              <a:pathLst>
                <a:path w="631711" h="915980">
                  <a:moveTo>
                    <a:pt x="0" y="0"/>
                  </a:moveTo>
                  <a:lnTo>
                    <a:pt x="9576" y="24046"/>
                  </a:lnTo>
                  <a:lnTo>
                    <a:pt x="56118" y="85121"/>
                  </a:lnTo>
                  <a:lnTo>
                    <a:pt x="105743" y="145394"/>
                  </a:lnTo>
                  <a:lnTo>
                    <a:pt x="146810" y="208688"/>
                  </a:lnTo>
                  <a:lnTo>
                    <a:pt x="178608" y="266783"/>
                  </a:lnTo>
                  <a:lnTo>
                    <a:pt x="202577" y="325467"/>
                  </a:lnTo>
                  <a:lnTo>
                    <a:pt x="233588" y="380409"/>
                  </a:lnTo>
                  <a:lnTo>
                    <a:pt x="263933" y="437064"/>
                  </a:lnTo>
                  <a:lnTo>
                    <a:pt x="281364" y="464852"/>
                  </a:lnTo>
                  <a:lnTo>
                    <a:pt x="316524" y="526565"/>
                  </a:lnTo>
                  <a:lnTo>
                    <a:pt x="354909" y="589608"/>
                  </a:lnTo>
                  <a:lnTo>
                    <a:pt x="390210" y="652768"/>
                  </a:lnTo>
                  <a:lnTo>
                    <a:pt x="405054" y="672654"/>
                  </a:lnTo>
                  <a:lnTo>
                    <a:pt x="462621" y="734525"/>
                  </a:lnTo>
                  <a:lnTo>
                    <a:pt x="497096" y="772935"/>
                  </a:lnTo>
                  <a:lnTo>
                    <a:pt x="530903" y="823728"/>
                  </a:lnTo>
                  <a:lnTo>
                    <a:pt x="587457" y="882139"/>
                  </a:lnTo>
                  <a:lnTo>
                    <a:pt x="631710" y="915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590632" y="5773796"/>
              <a:ext cx="221099" cy="225689"/>
            </a:xfrm>
            <a:custGeom>
              <a:avLst/>
              <a:gdLst/>
              <a:ahLst/>
              <a:cxnLst/>
              <a:rect l="0" t="0" r="0" b="0"/>
              <a:pathLst>
                <a:path w="221099" h="225689">
                  <a:moveTo>
                    <a:pt x="221098" y="69520"/>
                  </a:moveTo>
                  <a:lnTo>
                    <a:pt x="171600" y="9926"/>
                  </a:lnTo>
                  <a:lnTo>
                    <a:pt x="151526" y="2090"/>
                  </a:lnTo>
                  <a:lnTo>
                    <a:pt x="139622" y="0"/>
                  </a:lnTo>
                  <a:lnTo>
                    <a:pt x="132855" y="3286"/>
                  </a:lnTo>
                  <a:lnTo>
                    <a:pt x="129514" y="10156"/>
                  </a:lnTo>
                  <a:lnTo>
                    <a:pt x="128922" y="29098"/>
                  </a:lnTo>
                  <a:lnTo>
                    <a:pt x="132558" y="49215"/>
                  </a:lnTo>
                  <a:lnTo>
                    <a:pt x="165800" y="108224"/>
                  </a:lnTo>
                  <a:lnTo>
                    <a:pt x="190851" y="154244"/>
                  </a:lnTo>
                  <a:lnTo>
                    <a:pt x="195957" y="180095"/>
                  </a:lnTo>
                  <a:lnTo>
                    <a:pt x="191987" y="204062"/>
                  </a:lnTo>
                  <a:lnTo>
                    <a:pt x="187652" y="215367"/>
                  </a:lnTo>
                  <a:lnTo>
                    <a:pt x="181254" y="221733"/>
                  </a:lnTo>
                  <a:lnTo>
                    <a:pt x="173478" y="224808"/>
                  </a:lnTo>
                  <a:lnTo>
                    <a:pt x="164785" y="225688"/>
                  </a:lnTo>
                  <a:lnTo>
                    <a:pt x="145767" y="220426"/>
                  </a:lnTo>
                  <a:lnTo>
                    <a:pt x="95711" y="191428"/>
                  </a:lnTo>
                  <a:lnTo>
                    <a:pt x="34042" y="143165"/>
                  </a:lnTo>
                  <a:lnTo>
                    <a:pt x="0" y="1116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58910" y="5943012"/>
              <a:ext cx="150623" cy="134404"/>
            </a:xfrm>
            <a:custGeom>
              <a:avLst/>
              <a:gdLst/>
              <a:ahLst/>
              <a:cxnLst/>
              <a:rect l="0" t="0" r="0" b="0"/>
              <a:pathLst>
                <a:path w="150623" h="134404">
                  <a:moveTo>
                    <a:pt x="137048" y="5589"/>
                  </a:moveTo>
                  <a:lnTo>
                    <a:pt x="120280" y="0"/>
                  </a:lnTo>
                  <a:lnTo>
                    <a:pt x="102689" y="375"/>
                  </a:lnTo>
                  <a:lnTo>
                    <a:pt x="52455" y="14477"/>
                  </a:lnTo>
                  <a:lnTo>
                    <a:pt x="22296" y="32919"/>
                  </a:lnTo>
                  <a:lnTo>
                    <a:pt x="5719" y="50491"/>
                  </a:lnTo>
                  <a:lnTo>
                    <a:pt x="1532" y="60090"/>
                  </a:lnTo>
                  <a:lnTo>
                    <a:pt x="0" y="80114"/>
                  </a:lnTo>
                  <a:lnTo>
                    <a:pt x="11304" y="111118"/>
                  </a:lnTo>
                  <a:lnTo>
                    <a:pt x="26179" y="125800"/>
                  </a:lnTo>
                  <a:lnTo>
                    <a:pt x="35059" y="131353"/>
                  </a:lnTo>
                  <a:lnTo>
                    <a:pt x="57405" y="134403"/>
                  </a:lnTo>
                  <a:lnTo>
                    <a:pt x="81764" y="130690"/>
                  </a:lnTo>
                  <a:lnTo>
                    <a:pt x="104289" y="121241"/>
                  </a:lnTo>
                  <a:lnTo>
                    <a:pt x="131111" y="97178"/>
                  </a:lnTo>
                  <a:lnTo>
                    <a:pt x="148288" y="67821"/>
                  </a:lnTo>
                  <a:lnTo>
                    <a:pt x="150622" y="47286"/>
                  </a:lnTo>
                  <a:lnTo>
                    <a:pt x="14757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85199" y="6106528"/>
              <a:ext cx="256736" cy="284271"/>
            </a:xfrm>
            <a:custGeom>
              <a:avLst/>
              <a:gdLst/>
              <a:ahLst/>
              <a:cxnLst/>
              <a:rect l="0" t="0" r="0" b="0"/>
              <a:pathLst>
                <a:path w="256736" h="284271">
                  <a:moveTo>
                    <a:pt x="121288" y="0"/>
                  </a:moveTo>
                  <a:lnTo>
                    <a:pt x="57860" y="35917"/>
                  </a:lnTo>
                  <a:lnTo>
                    <a:pt x="5440" y="64709"/>
                  </a:lnTo>
                  <a:lnTo>
                    <a:pt x="773" y="65366"/>
                  </a:lnTo>
                  <a:lnTo>
                    <a:pt x="0" y="63465"/>
                  </a:lnTo>
                  <a:lnTo>
                    <a:pt x="1824" y="59858"/>
                  </a:lnTo>
                  <a:lnTo>
                    <a:pt x="13211" y="52730"/>
                  </a:lnTo>
                  <a:lnTo>
                    <a:pt x="60306" y="36276"/>
                  </a:lnTo>
                  <a:lnTo>
                    <a:pt x="97240" y="34146"/>
                  </a:lnTo>
                  <a:lnTo>
                    <a:pt x="158069" y="46423"/>
                  </a:lnTo>
                  <a:lnTo>
                    <a:pt x="193407" y="61978"/>
                  </a:lnTo>
                  <a:lnTo>
                    <a:pt x="220515" y="86995"/>
                  </a:lnTo>
                  <a:lnTo>
                    <a:pt x="224874" y="96601"/>
                  </a:lnTo>
                  <a:lnTo>
                    <a:pt x="226598" y="116633"/>
                  </a:lnTo>
                  <a:lnTo>
                    <a:pt x="223080" y="125719"/>
                  </a:lnTo>
                  <a:lnTo>
                    <a:pt x="209812" y="142053"/>
                  </a:lnTo>
                  <a:lnTo>
                    <a:pt x="182612" y="158813"/>
                  </a:lnTo>
                  <a:lnTo>
                    <a:pt x="179718" y="159688"/>
                  </a:lnTo>
                  <a:lnTo>
                    <a:pt x="185862" y="154420"/>
                  </a:lnTo>
                  <a:lnTo>
                    <a:pt x="214640" y="149479"/>
                  </a:lnTo>
                  <a:lnTo>
                    <a:pt x="247214" y="153605"/>
                  </a:lnTo>
                  <a:lnTo>
                    <a:pt x="253202" y="158555"/>
                  </a:lnTo>
                  <a:lnTo>
                    <a:pt x="256024" y="165365"/>
                  </a:lnTo>
                  <a:lnTo>
                    <a:pt x="256735" y="173414"/>
                  </a:lnTo>
                  <a:lnTo>
                    <a:pt x="251286" y="188597"/>
                  </a:lnTo>
                  <a:lnTo>
                    <a:pt x="228725" y="217408"/>
                  </a:lnTo>
                  <a:lnTo>
                    <a:pt x="193332" y="244460"/>
                  </a:lnTo>
                  <a:lnTo>
                    <a:pt x="135764" y="278679"/>
                  </a:lnTo>
                  <a:lnTo>
                    <a:pt x="12128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19436" y="6306527"/>
              <a:ext cx="138127" cy="147443"/>
            </a:xfrm>
            <a:custGeom>
              <a:avLst/>
              <a:gdLst/>
              <a:ahLst/>
              <a:cxnLst/>
              <a:rect l="0" t="0" r="0" b="0"/>
              <a:pathLst>
                <a:path w="138127" h="147443">
                  <a:moveTo>
                    <a:pt x="34450" y="31628"/>
                  </a:moveTo>
                  <a:lnTo>
                    <a:pt x="40039" y="48396"/>
                  </a:lnTo>
                  <a:lnTo>
                    <a:pt x="52142" y="59748"/>
                  </a:lnTo>
                  <a:lnTo>
                    <a:pt x="70389" y="67523"/>
                  </a:lnTo>
                  <a:lnTo>
                    <a:pt x="94097" y="70978"/>
                  </a:lnTo>
                  <a:lnTo>
                    <a:pt x="117111" y="66275"/>
                  </a:lnTo>
                  <a:lnTo>
                    <a:pt x="128162" y="61745"/>
                  </a:lnTo>
                  <a:lnTo>
                    <a:pt x="134359" y="54046"/>
                  </a:lnTo>
                  <a:lnTo>
                    <a:pt x="138126" y="33013"/>
                  </a:lnTo>
                  <a:lnTo>
                    <a:pt x="135153" y="23193"/>
                  </a:lnTo>
                  <a:lnTo>
                    <a:pt x="122491" y="6042"/>
                  </a:lnTo>
                  <a:lnTo>
                    <a:pt x="113031" y="1703"/>
                  </a:lnTo>
                  <a:lnTo>
                    <a:pt x="90042" y="0"/>
                  </a:lnTo>
                  <a:lnTo>
                    <a:pt x="50791" y="5619"/>
                  </a:lnTo>
                  <a:lnTo>
                    <a:pt x="29624" y="14610"/>
                  </a:lnTo>
                  <a:lnTo>
                    <a:pt x="20704" y="20282"/>
                  </a:lnTo>
                  <a:lnTo>
                    <a:pt x="7673" y="35944"/>
                  </a:lnTo>
                  <a:lnTo>
                    <a:pt x="2561" y="45034"/>
                  </a:lnTo>
                  <a:lnTo>
                    <a:pt x="0" y="67612"/>
                  </a:lnTo>
                  <a:lnTo>
                    <a:pt x="7887" y="114645"/>
                  </a:lnTo>
                  <a:lnTo>
                    <a:pt x="23921" y="147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32829" y="5706445"/>
              <a:ext cx="547483" cy="821225"/>
            </a:xfrm>
            <a:custGeom>
              <a:avLst/>
              <a:gdLst/>
              <a:ahLst/>
              <a:cxnLst/>
              <a:rect l="0" t="0" r="0" b="0"/>
              <a:pathLst>
                <a:path w="547483" h="821225">
                  <a:moveTo>
                    <a:pt x="0" y="0"/>
                  </a:moveTo>
                  <a:lnTo>
                    <a:pt x="29308" y="34898"/>
                  </a:lnTo>
                  <a:lnTo>
                    <a:pt x="63333" y="92998"/>
                  </a:lnTo>
                  <a:lnTo>
                    <a:pt x="98287" y="147168"/>
                  </a:lnTo>
                  <a:lnTo>
                    <a:pt x="140382" y="204484"/>
                  </a:lnTo>
                  <a:lnTo>
                    <a:pt x="175475" y="267770"/>
                  </a:lnTo>
                  <a:lnTo>
                    <a:pt x="203551" y="323081"/>
                  </a:lnTo>
                  <a:lnTo>
                    <a:pt x="228508" y="379067"/>
                  </a:lnTo>
                  <a:lnTo>
                    <a:pt x="257169" y="441986"/>
                  </a:lnTo>
                  <a:lnTo>
                    <a:pt x="285827" y="503723"/>
                  </a:lnTo>
                  <a:lnTo>
                    <a:pt x="313402" y="557794"/>
                  </a:lnTo>
                  <a:lnTo>
                    <a:pt x="328776" y="586412"/>
                  </a:lnTo>
                  <a:lnTo>
                    <a:pt x="368707" y="642883"/>
                  </a:lnTo>
                  <a:lnTo>
                    <a:pt x="410630" y="702346"/>
                  </a:lnTo>
                  <a:lnTo>
                    <a:pt x="468810" y="763429"/>
                  </a:lnTo>
                  <a:lnTo>
                    <a:pt x="527703" y="811769"/>
                  </a:lnTo>
                  <a:lnTo>
                    <a:pt x="547482" y="821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22342" y="5795012"/>
              <a:ext cx="221099" cy="143061"/>
            </a:xfrm>
            <a:custGeom>
              <a:avLst/>
              <a:gdLst/>
              <a:ahLst/>
              <a:cxnLst/>
              <a:rect l="0" t="0" r="0" b="0"/>
              <a:pathLst>
                <a:path w="221099" h="143061">
                  <a:moveTo>
                    <a:pt x="0" y="143060"/>
                  </a:moveTo>
                  <a:lnTo>
                    <a:pt x="19128" y="79632"/>
                  </a:lnTo>
                  <a:lnTo>
                    <a:pt x="49803" y="32802"/>
                  </a:lnTo>
                  <a:lnTo>
                    <a:pt x="81567" y="10306"/>
                  </a:lnTo>
                  <a:lnTo>
                    <a:pt x="126203" y="0"/>
                  </a:lnTo>
                  <a:lnTo>
                    <a:pt x="165295" y="2536"/>
                  </a:lnTo>
                  <a:lnTo>
                    <a:pt x="184988" y="10805"/>
                  </a:lnTo>
                  <a:lnTo>
                    <a:pt x="221098" y="37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211813" y="5780145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0" y="0"/>
                  </a:moveTo>
                  <a:lnTo>
                    <a:pt x="34898" y="29308"/>
                  </a:lnTo>
                  <a:lnTo>
                    <a:pt x="98251" y="68159"/>
                  </a:lnTo>
                  <a:lnTo>
                    <a:pt x="1052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283718" y="5948601"/>
              <a:ext cx="84825" cy="126343"/>
            </a:xfrm>
            <a:custGeom>
              <a:avLst/>
              <a:gdLst/>
              <a:ahLst/>
              <a:cxnLst/>
              <a:rect l="0" t="0" r="0" b="0"/>
              <a:pathLst>
                <a:path w="84825" h="126343">
                  <a:moveTo>
                    <a:pt x="43909" y="0"/>
                  </a:moveTo>
                  <a:lnTo>
                    <a:pt x="9162" y="37086"/>
                  </a:lnTo>
                  <a:lnTo>
                    <a:pt x="0" y="55087"/>
                  </a:lnTo>
                  <a:lnTo>
                    <a:pt x="1768" y="60121"/>
                  </a:lnTo>
                  <a:lnTo>
                    <a:pt x="7626" y="62308"/>
                  </a:lnTo>
                  <a:lnTo>
                    <a:pt x="35108" y="59795"/>
                  </a:lnTo>
                  <a:lnTo>
                    <a:pt x="65477" y="48523"/>
                  </a:lnTo>
                  <a:lnTo>
                    <a:pt x="75836" y="42877"/>
                  </a:lnTo>
                  <a:lnTo>
                    <a:pt x="81571" y="42623"/>
                  </a:lnTo>
                  <a:lnTo>
                    <a:pt x="84225" y="45962"/>
                  </a:lnTo>
                  <a:lnTo>
                    <a:pt x="84824" y="51699"/>
                  </a:lnTo>
                  <a:lnTo>
                    <a:pt x="79251" y="64311"/>
                  </a:lnTo>
                  <a:lnTo>
                    <a:pt x="2285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359560" y="6079879"/>
              <a:ext cx="119005" cy="152992"/>
            </a:xfrm>
            <a:custGeom>
              <a:avLst/>
              <a:gdLst/>
              <a:ahLst/>
              <a:cxnLst/>
              <a:rect l="0" t="0" r="0" b="0"/>
              <a:pathLst>
                <a:path w="119005" h="152992">
                  <a:moveTo>
                    <a:pt x="31238" y="5592"/>
                  </a:moveTo>
                  <a:lnTo>
                    <a:pt x="1929" y="34901"/>
                  </a:lnTo>
                  <a:lnTo>
                    <a:pt x="0" y="35660"/>
                  </a:lnTo>
                  <a:lnTo>
                    <a:pt x="4096" y="27145"/>
                  </a:lnTo>
                  <a:lnTo>
                    <a:pt x="25146" y="8209"/>
                  </a:lnTo>
                  <a:lnTo>
                    <a:pt x="49977" y="906"/>
                  </a:lnTo>
                  <a:lnTo>
                    <a:pt x="78171" y="0"/>
                  </a:lnTo>
                  <a:lnTo>
                    <a:pt x="102400" y="7396"/>
                  </a:lnTo>
                  <a:lnTo>
                    <a:pt x="110265" y="14984"/>
                  </a:lnTo>
                  <a:lnTo>
                    <a:pt x="119004" y="35893"/>
                  </a:lnTo>
                  <a:lnTo>
                    <a:pt x="118994" y="45680"/>
                  </a:lnTo>
                  <a:lnTo>
                    <a:pt x="112745" y="62794"/>
                  </a:lnTo>
                  <a:lnTo>
                    <a:pt x="62580" y="121309"/>
                  </a:lnTo>
                  <a:lnTo>
                    <a:pt x="31238" y="152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454398" y="3337533"/>
            <a:ext cx="1821209" cy="1039427"/>
            <a:chOff x="7454398" y="3337533"/>
            <a:chExt cx="1821209" cy="1039427"/>
          </a:xfrm>
        </p:grpSpPr>
        <p:sp>
          <p:nvSpPr>
            <p:cNvPr id="158" name="Freeform 157"/>
            <p:cNvSpPr/>
            <p:nvPr/>
          </p:nvSpPr>
          <p:spPr>
            <a:xfrm>
              <a:off x="7454398" y="3659935"/>
              <a:ext cx="347219" cy="717025"/>
            </a:xfrm>
            <a:custGeom>
              <a:avLst/>
              <a:gdLst/>
              <a:ahLst/>
              <a:cxnLst/>
              <a:rect l="0" t="0" r="0" b="0"/>
              <a:pathLst>
                <a:path w="347219" h="717025">
                  <a:moveTo>
                    <a:pt x="189291" y="25039"/>
                  </a:moveTo>
                  <a:lnTo>
                    <a:pt x="147308" y="76597"/>
                  </a:lnTo>
                  <a:lnTo>
                    <a:pt x="112493" y="135861"/>
                  </a:lnTo>
                  <a:lnTo>
                    <a:pt x="98428" y="192855"/>
                  </a:lnTo>
                  <a:lnTo>
                    <a:pt x="98605" y="220117"/>
                  </a:lnTo>
                  <a:lnTo>
                    <a:pt x="106482" y="243931"/>
                  </a:lnTo>
                  <a:lnTo>
                    <a:pt x="113028" y="250516"/>
                  </a:lnTo>
                  <a:lnTo>
                    <a:pt x="120901" y="253736"/>
                  </a:lnTo>
                  <a:lnTo>
                    <a:pt x="129660" y="254712"/>
                  </a:lnTo>
                  <a:lnTo>
                    <a:pt x="148750" y="249558"/>
                  </a:lnTo>
                  <a:lnTo>
                    <a:pt x="168933" y="237129"/>
                  </a:lnTo>
                  <a:lnTo>
                    <a:pt x="207366" y="191022"/>
                  </a:lnTo>
                  <a:lnTo>
                    <a:pt x="232246" y="136854"/>
                  </a:lnTo>
                  <a:lnTo>
                    <a:pt x="239063" y="89495"/>
                  </a:lnTo>
                  <a:lnTo>
                    <a:pt x="235494" y="49596"/>
                  </a:lnTo>
                  <a:lnTo>
                    <a:pt x="221438" y="15548"/>
                  </a:lnTo>
                  <a:lnTo>
                    <a:pt x="213062" y="8183"/>
                  </a:lnTo>
                  <a:lnTo>
                    <a:pt x="191277" y="0"/>
                  </a:lnTo>
                  <a:lnTo>
                    <a:pt x="169116" y="2602"/>
                  </a:lnTo>
                  <a:lnTo>
                    <a:pt x="147569" y="12727"/>
                  </a:lnTo>
                  <a:lnTo>
                    <a:pt x="108260" y="47823"/>
                  </a:lnTo>
                  <a:lnTo>
                    <a:pt x="66349" y="109419"/>
                  </a:lnTo>
                  <a:lnTo>
                    <a:pt x="44679" y="170335"/>
                  </a:lnTo>
                  <a:lnTo>
                    <a:pt x="23119" y="228478"/>
                  </a:lnTo>
                  <a:lnTo>
                    <a:pt x="14103" y="278729"/>
                  </a:lnTo>
                  <a:lnTo>
                    <a:pt x="8312" y="330663"/>
                  </a:lnTo>
                  <a:lnTo>
                    <a:pt x="2307" y="383096"/>
                  </a:lnTo>
                  <a:lnTo>
                    <a:pt x="527" y="435677"/>
                  </a:lnTo>
                  <a:lnTo>
                    <a:pt x="0" y="488300"/>
                  </a:lnTo>
                  <a:lnTo>
                    <a:pt x="2963" y="537818"/>
                  </a:lnTo>
                  <a:lnTo>
                    <a:pt x="8855" y="596471"/>
                  </a:lnTo>
                  <a:lnTo>
                    <a:pt x="29901" y="655743"/>
                  </a:lnTo>
                  <a:lnTo>
                    <a:pt x="40073" y="676189"/>
                  </a:lnTo>
                  <a:lnTo>
                    <a:pt x="56291" y="693075"/>
                  </a:lnTo>
                  <a:lnTo>
                    <a:pt x="90742" y="710146"/>
                  </a:lnTo>
                  <a:lnTo>
                    <a:pt x="136175" y="717024"/>
                  </a:lnTo>
                  <a:lnTo>
                    <a:pt x="186681" y="713472"/>
                  </a:lnTo>
                  <a:lnTo>
                    <a:pt x="211917" y="704966"/>
                  </a:lnTo>
                  <a:lnTo>
                    <a:pt x="263197" y="678609"/>
                  </a:lnTo>
                  <a:lnTo>
                    <a:pt x="317774" y="616029"/>
                  </a:lnTo>
                  <a:lnTo>
                    <a:pt x="347218" y="583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61192" y="3392133"/>
              <a:ext cx="1514415" cy="852047"/>
            </a:xfrm>
            <a:custGeom>
              <a:avLst/>
              <a:gdLst/>
              <a:ahLst/>
              <a:cxnLst/>
              <a:rect l="0" t="0" r="0" b="0"/>
              <a:pathLst>
                <a:path w="1514415" h="852047">
                  <a:moveTo>
                    <a:pt x="208881" y="492882"/>
                  </a:moveTo>
                  <a:lnTo>
                    <a:pt x="186523" y="481704"/>
                  </a:lnTo>
                  <a:lnTo>
                    <a:pt x="163069" y="479335"/>
                  </a:lnTo>
                  <a:lnTo>
                    <a:pt x="150263" y="480341"/>
                  </a:lnTo>
                  <a:lnTo>
                    <a:pt x="126676" y="490818"/>
                  </a:lnTo>
                  <a:lnTo>
                    <a:pt x="96787" y="516447"/>
                  </a:lnTo>
                  <a:lnTo>
                    <a:pt x="59632" y="560846"/>
                  </a:lnTo>
                  <a:lnTo>
                    <a:pt x="32006" y="618238"/>
                  </a:lnTo>
                  <a:lnTo>
                    <a:pt x="14628" y="662313"/>
                  </a:lnTo>
                  <a:lnTo>
                    <a:pt x="4012" y="723020"/>
                  </a:lnTo>
                  <a:lnTo>
                    <a:pt x="0" y="772421"/>
                  </a:lnTo>
                  <a:lnTo>
                    <a:pt x="4400" y="820334"/>
                  </a:lnTo>
                  <a:lnTo>
                    <a:pt x="10559" y="831676"/>
                  </a:lnTo>
                  <a:lnTo>
                    <a:pt x="29880" y="847398"/>
                  </a:lnTo>
                  <a:lnTo>
                    <a:pt x="57185" y="852046"/>
                  </a:lnTo>
                  <a:lnTo>
                    <a:pt x="72655" y="851648"/>
                  </a:lnTo>
                  <a:lnTo>
                    <a:pt x="99203" y="838727"/>
                  </a:lnTo>
                  <a:lnTo>
                    <a:pt x="121530" y="817387"/>
                  </a:lnTo>
                  <a:lnTo>
                    <a:pt x="151809" y="768678"/>
                  </a:lnTo>
                  <a:lnTo>
                    <a:pt x="180437" y="707016"/>
                  </a:lnTo>
                  <a:lnTo>
                    <a:pt x="192524" y="670583"/>
                  </a:lnTo>
                  <a:lnTo>
                    <a:pt x="196625" y="623783"/>
                  </a:lnTo>
                  <a:lnTo>
                    <a:pt x="196671" y="574041"/>
                  </a:lnTo>
                  <a:lnTo>
                    <a:pt x="186798" y="517839"/>
                  </a:lnTo>
                  <a:lnTo>
                    <a:pt x="183630" y="506010"/>
                  </a:lnTo>
                  <a:lnTo>
                    <a:pt x="181518" y="503974"/>
                  </a:lnTo>
                  <a:lnTo>
                    <a:pt x="179172" y="517309"/>
                  </a:lnTo>
                  <a:lnTo>
                    <a:pt x="187241" y="566294"/>
                  </a:lnTo>
                  <a:lnTo>
                    <a:pt x="202599" y="615370"/>
                  </a:lnTo>
                  <a:lnTo>
                    <a:pt x="215078" y="670334"/>
                  </a:lnTo>
                  <a:lnTo>
                    <a:pt x="229775" y="728366"/>
                  </a:lnTo>
                  <a:lnTo>
                    <a:pt x="243943" y="789872"/>
                  </a:lnTo>
                  <a:lnTo>
                    <a:pt x="249803" y="800839"/>
                  </a:lnTo>
                  <a:lnTo>
                    <a:pt x="265673" y="816146"/>
                  </a:lnTo>
                  <a:lnTo>
                    <a:pt x="274818" y="818356"/>
                  </a:lnTo>
                  <a:lnTo>
                    <a:pt x="294338" y="814572"/>
                  </a:lnTo>
                  <a:lnTo>
                    <a:pt x="314711" y="795733"/>
                  </a:lnTo>
                  <a:lnTo>
                    <a:pt x="342793" y="749122"/>
                  </a:lnTo>
                  <a:lnTo>
                    <a:pt x="362812" y="697097"/>
                  </a:lnTo>
                  <a:lnTo>
                    <a:pt x="380057" y="637596"/>
                  </a:lnTo>
                  <a:lnTo>
                    <a:pt x="394728" y="579613"/>
                  </a:lnTo>
                  <a:lnTo>
                    <a:pt x="405772" y="516167"/>
                  </a:lnTo>
                  <a:lnTo>
                    <a:pt x="411108" y="469366"/>
                  </a:lnTo>
                  <a:lnTo>
                    <a:pt x="417802" y="406738"/>
                  </a:lnTo>
                  <a:lnTo>
                    <a:pt x="426360" y="349308"/>
                  </a:lnTo>
                  <a:lnTo>
                    <a:pt x="429264" y="289783"/>
                  </a:lnTo>
                  <a:lnTo>
                    <a:pt x="426647" y="236173"/>
                  </a:lnTo>
                  <a:lnTo>
                    <a:pt x="424702" y="185193"/>
                  </a:lnTo>
                  <a:lnTo>
                    <a:pt x="425295" y="144742"/>
                  </a:lnTo>
                  <a:lnTo>
                    <a:pt x="419708" y="119394"/>
                  </a:lnTo>
                  <a:lnTo>
                    <a:pt x="409427" y="100330"/>
                  </a:lnTo>
                  <a:lnTo>
                    <a:pt x="404579" y="97820"/>
                  </a:lnTo>
                  <a:lnTo>
                    <a:pt x="400178" y="99656"/>
                  </a:lnTo>
                  <a:lnTo>
                    <a:pt x="396073" y="104390"/>
                  </a:lnTo>
                  <a:lnTo>
                    <a:pt x="384708" y="138997"/>
                  </a:lnTo>
                  <a:lnTo>
                    <a:pt x="378793" y="194688"/>
                  </a:lnTo>
                  <a:lnTo>
                    <a:pt x="377624" y="250749"/>
                  </a:lnTo>
                  <a:lnTo>
                    <a:pt x="377394" y="306883"/>
                  </a:lnTo>
                  <a:lnTo>
                    <a:pt x="371282" y="364202"/>
                  </a:lnTo>
                  <a:lnTo>
                    <a:pt x="375023" y="413550"/>
                  </a:lnTo>
                  <a:lnTo>
                    <a:pt x="376651" y="464047"/>
                  </a:lnTo>
                  <a:lnTo>
                    <a:pt x="380321" y="526744"/>
                  </a:lnTo>
                  <a:lnTo>
                    <a:pt x="386375" y="589518"/>
                  </a:lnTo>
                  <a:lnTo>
                    <a:pt x="395976" y="649318"/>
                  </a:lnTo>
                  <a:lnTo>
                    <a:pt x="408076" y="702620"/>
                  </a:lnTo>
                  <a:lnTo>
                    <a:pt x="423754" y="729989"/>
                  </a:lnTo>
                  <a:lnTo>
                    <a:pt x="434018" y="738690"/>
                  </a:lnTo>
                  <a:lnTo>
                    <a:pt x="457900" y="748360"/>
                  </a:lnTo>
                  <a:lnTo>
                    <a:pt x="468480" y="748598"/>
                  </a:lnTo>
                  <a:lnTo>
                    <a:pt x="486475" y="742625"/>
                  </a:lnTo>
                  <a:lnTo>
                    <a:pt x="515349" y="714929"/>
                  </a:lnTo>
                  <a:lnTo>
                    <a:pt x="547214" y="661463"/>
                  </a:lnTo>
                  <a:lnTo>
                    <a:pt x="579905" y="600307"/>
                  </a:lnTo>
                  <a:lnTo>
                    <a:pt x="600667" y="545254"/>
                  </a:lnTo>
                  <a:lnTo>
                    <a:pt x="621363" y="483730"/>
                  </a:lnTo>
                  <a:lnTo>
                    <a:pt x="635546" y="422488"/>
                  </a:lnTo>
                  <a:lnTo>
                    <a:pt x="640237" y="373629"/>
                  </a:lnTo>
                  <a:lnTo>
                    <a:pt x="648589" y="314605"/>
                  </a:lnTo>
                  <a:lnTo>
                    <a:pt x="650586" y="257886"/>
                  </a:lnTo>
                  <a:lnTo>
                    <a:pt x="650980" y="201621"/>
                  </a:lnTo>
                  <a:lnTo>
                    <a:pt x="647938" y="139208"/>
                  </a:lnTo>
                  <a:lnTo>
                    <a:pt x="639619" y="83543"/>
                  </a:lnTo>
                  <a:lnTo>
                    <a:pt x="626327" y="23511"/>
                  </a:lnTo>
                  <a:lnTo>
                    <a:pt x="620539" y="13852"/>
                  </a:lnTo>
                  <a:lnTo>
                    <a:pt x="604750" y="0"/>
                  </a:lnTo>
                  <a:lnTo>
                    <a:pt x="597965" y="1687"/>
                  </a:lnTo>
                  <a:lnTo>
                    <a:pt x="592273" y="8661"/>
                  </a:lnTo>
                  <a:lnTo>
                    <a:pt x="574730" y="50703"/>
                  </a:lnTo>
                  <a:lnTo>
                    <a:pt x="569185" y="99044"/>
                  </a:lnTo>
                  <a:lnTo>
                    <a:pt x="567311" y="161450"/>
                  </a:lnTo>
                  <a:lnTo>
                    <a:pt x="566941" y="218837"/>
                  </a:lnTo>
                  <a:lnTo>
                    <a:pt x="572456" y="280822"/>
                  </a:lnTo>
                  <a:lnTo>
                    <a:pt x="577575" y="340986"/>
                  </a:lnTo>
                  <a:lnTo>
                    <a:pt x="588639" y="397931"/>
                  </a:lnTo>
                  <a:lnTo>
                    <a:pt x="607678" y="454239"/>
                  </a:lnTo>
                  <a:lnTo>
                    <a:pt x="629389" y="513010"/>
                  </a:lnTo>
                  <a:lnTo>
                    <a:pt x="637929" y="533413"/>
                  </a:lnTo>
                  <a:lnTo>
                    <a:pt x="686040" y="590460"/>
                  </a:lnTo>
                  <a:lnTo>
                    <a:pt x="705221" y="607610"/>
                  </a:lnTo>
                  <a:lnTo>
                    <a:pt x="725444" y="619132"/>
                  </a:lnTo>
                  <a:lnTo>
                    <a:pt x="736920" y="620332"/>
                  </a:lnTo>
                  <a:lnTo>
                    <a:pt x="762149" y="615427"/>
                  </a:lnTo>
                  <a:lnTo>
                    <a:pt x="797071" y="593922"/>
                  </a:lnTo>
                  <a:lnTo>
                    <a:pt x="837973" y="547979"/>
                  </a:lnTo>
                  <a:lnTo>
                    <a:pt x="862863" y="497656"/>
                  </a:lnTo>
                  <a:lnTo>
                    <a:pt x="884374" y="443262"/>
                  </a:lnTo>
                  <a:lnTo>
                    <a:pt x="899889" y="383082"/>
                  </a:lnTo>
                  <a:lnTo>
                    <a:pt x="914218" y="328041"/>
                  </a:lnTo>
                  <a:lnTo>
                    <a:pt x="917751" y="316307"/>
                  </a:lnTo>
                  <a:lnTo>
                    <a:pt x="921277" y="314334"/>
                  </a:lnTo>
                  <a:lnTo>
                    <a:pt x="924797" y="318868"/>
                  </a:lnTo>
                  <a:lnTo>
                    <a:pt x="938852" y="368172"/>
                  </a:lnTo>
                  <a:lnTo>
                    <a:pt x="949384" y="417197"/>
                  </a:lnTo>
                  <a:lnTo>
                    <a:pt x="971828" y="469353"/>
                  </a:lnTo>
                  <a:lnTo>
                    <a:pt x="985096" y="491784"/>
                  </a:lnTo>
                  <a:lnTo>
                    <a:pt x="994249" y="499169"/>
                  </a:lnTo>
                  <a:lnTo>
                    <a:pt x="1016898" y="507375"/>
                  </a:lnTo>
                  <a:lnTo>
                    <a:pt x="1039442" y="507902"/>
                  </a:lnTo>
                  <a:lnTo>
                    <a:pt x="1050367" y="506405"/>
                  </a:lnTo>
                  <a:lnTo>
                    <a:pt x="1068745" y="495383"/>
                  </a:lnTo>
                  <a:lnTo>
                    <a:pt x="1105685" y="456947"/>
                  </a:lnTo>
                  <a:lnTo>
                    <a:pt x="1133282" y="396903"/>
                  </a:lnTo>
                  <a:lnTo>
                    <a:pt x="1151826" y="343812"/>
                  </a:lnTo>
                  <a:lnTo>
                    <a:pt x="1161966" y="290396"/>
                  </a:lnTo>
                  <a:lnTo>
                    <a:pt x="1164320" y="239344"/>
                  </a:lnTo>
                  <a:lnTo>
                    <a:pt x="1158348" y="186347"/>
                  </a:lnTo>
                  <a:lnTo>
                    <a:pt x="1154952" y="160112"/>
                  </a:lnTo>
                  <a:lnTo>
                    <a:pt x="1145643" y="136755"/>
                  </a:lnTo>
                  <a:lnTo>
                    <a:pt x="1139885" y="131462"/>
                  </a:lnTo>
                  <a:lnTo>
                    <a:pt x="1133706" y="130272"/>
                  </a:lnTo>
                  <a:lnTo>
                    <a:pt x="1127248" y="131819"/>
                  </a:lnTo>
                  <a:lnTo>
                    <a:pt x="1121772" y="137530"/>
                  </a:lnTo>
                  <a:lnTo>
                    <a:pt x="1104580" y="180317"/>
                  </a:lnTo>
                  <a:lnTo>
                    <a:pt x="1096624" y="229475"/>
                  </a:lnTo>
                  <a:lnTo>
                    <a:pt x="1094267" y="292783"/>
                  </a:lnTo>
                  <a:lnTo>
                    <a:pt x="1096689" y="346636"/>
                  </a:lnTo>
                  <a:lnTo>
                    <a:pt x="1102980" y="371732"/>
                  </a:lnTo>
                  <a:lnTo>
                    <a:pt x="1138284" y="425687"/>
                  </a:lnTo>
                  <a:lnTo>
                    <a:pt x="1157733" y="442741"/>
                  </a:lnTo>
                  <a:lnTo>
                    <a:pt x="1180414" y="454219"/>
                  </a:lnTo>
                  <a:lnTo>
                    <a:pt x="1227237" y="464919"/>
                  </a:lnTo>
                  <a:lnTo>
                    <a:pt x="1281535" y="461720"/>
                  </a:lnTo>
                  <a:lnTo>
                    <a:pt x="1344407" y="446852"/>
                  </a:lnTo>
                  <a:lnTo>
                    <a:pt x="1398396" y="426538"/>
                  </a:lnTo>
                  <a:lnTo>
                    <a:pt x="1453420" y="387318"/>
                  </a:lnTo>
                  <a:lnTo>
                    <a:pt x="1470928" y="372265"/>
                  </a:lnTo>
                  <a:lnTo>
                    <a:pt x="1508608" y="312447"/>
                  </a:lnTo>
                  <a:lnTo>
                    <a:pt x="1514414" y="303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728124" y="333753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8086387" y="4264782"/>
            <a:ext cx="891731" cy="1209391"/>
            <a:chOff x="8086387" y="4264782"/>
            <a:chExt cx="891731" cy="1209391"/>
          </a:xfrm>
        </p:grpSpPr>
        <p:sp>
          <p:nvSpPr>
            <p:cNvPr id="162" name="Freeform 161"/>
            <p:cNvSpPr/>
            <p:nvPr/>
          </p:nvSpPr>
          <p:spPr>
            <a:xfrm>
              <a:off x="8348448" y="4800994"/>
              <a:ext cx="11441" cy="52644"/>
            </a:xfrm>
            <a:custGeom>
              <a:avLst/>
              <a:gdLst/>
              <a:ahLst/>
              <a:cxnLst/>
              <a:rect l="0" t="0" r="0" b="0"/>
              <a:pathLst>
                <a:path w="11441" h="52644">
                  <a:moveTo>
                    <a:pt x="11178" y="0"/>
                  </a:moveTo>
                  <a:lnTo>
                    <a:pt x="0" y="11179"/>
                  </a:lnTo>
                  <a:lnTo>
                    <a:pt x="216" y="15642"/>
                  </a:lnTo>
                  <a:lnTo>
                    <a:pt x="3870" y="19787"/>
                  </a:lnTo>
                  <a:lnTo>
                    <a:pt x="9817" y="23720"/>
                  </a:lnTo>
                  <a:lnTo>
                    <a:pt x="11440" y="28682"/>
                  </a:lnTo>
                  <a:lnTo>
                    <a:pt x="10183" y="34329"/>
                  </a:lnTo>
                  <a:lnTo>
                    <a:pt x="65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580725" y="4767806"/>
              <a:ext cx="62891" cy="54247"/>
            </a:xfrm>
            <a:custGeom>
              <a:avLst/>
              <a:gdLst/>
              <a:ahLst/>
              <a:cxnLst/>
              <a:rect l="0" t="0" r="0" b="0"/>
              <a:pathLst>
                <a:path w="62891" h="54247">
                  <a:moveTo>
                    <a:pt x="0" y="12132"/>
                  </a:moveTo>
                  <a:lnTo>
                    <a:pt x="11179" y="953"/>
                  </a:lnTo>
                  <a:lnTo>
                    <a:pt x="16811" y="0"/>
                  </a:lnTo>
                  <a:lnTo>
                    <a:pt x="22906" y="1704"/>
                  </a:lnTo>
                  <a:lnTo>
                    <a:pt x="29309" y="5180"/>
                  </a:lnTo>
                  <a:lnTo>
                    <a:pt x="32408" y="11007"/>
                  </a:lnTo>
                  <a:lnTo>
                    <a:pt x="32731" y="26839"/>
                  </a:lnTo>
                  <a:lnTo>
                    <a:pt x="34689" y="30125"/>
                  </a:lnTo>
                  <a:lnTo>
                    <a:pt x="38334" y="29977"/>
                  </a:lnTo>
                  <a:lnTo>
                    <a:pt x="43103" y="27538"/>
                  </a:lnTo>
                  <a:lnTo>
                    <a:pt x="48623" y="28252"/>
                  </a:lnTo>
                  <a:lnTo>
                    <a:pt x="60994" y="35284"/>
                  </a:lnTo>
                  <a:lnTo>
                    <a:pt x="62890" y="39265"/>
                  </a:lnTo>
                  <a:lnTo>
                    <a:pt x="61814" y="43089"/>
                  </a:lnTo>
                  <a:lnTo>
                    <a:pt x="52643" y="54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359626" y="4369326"/>
              <a:ext cx="252686" cy="294464"/>
            </a:xfrm>
            <a:custGeom>
              <a:avLst/>
              <a:gdLst/>
              <a:ahLst/>
              <a:cxnLst/>
              <a:rect l="0" t="0" r="0" b="0"/>
              <a:pathLst>
                <a:path w="252686" h="294464">
                  <a:moveTo>
                    <a:pt x="0" y="136871"/>
                  </a:moveTo>
                  <a:lnTo>
                    <a:pt x="49499" y="191958"/>
                  </a:lnTo>
                  <a:lnTo>
                    <a:pt x="89491" y="234144"/>
                  </a:lnTo>
                  <a:lnTo>
                    <a:pt x="113344" y="274238"/>
                  </a:lnTo>
                  <a:lnTo>
                    <a:pt x="129924" y="288780"/>
                  </a:lnTo>
                  <a:lnTo>
                    <a:pt x="139259" y="294295"/>
                  </a:lnTo>
                  <a:lnTo>
                    <a:pt x="147822" y="294463"/>
                  </a:lnTo>
                  <a:lnTo>
                    <a:pt x="155869" y="291065"/>
                  </a:lnTo>
                  <a:lnTo>
                    <a:pt x="163575" y="285291"/>
                  </a:lnTo>
                  <a:lnTo>
                    <a:pt x="175256" y="263276"/>
                  </a:lnTo>
                  <a:lnTo>
                    <a:pt x="185289" y="217998"/>
                  </a:lnTo>
                  <a:lnTo>
                    <a:pt x="194268" y="155885"/>
                  </a:lnTo>
                  <a:lnTo>
                    <a:pt x="214542" y="98556"/>
                  </a:lnTo>
                  <a:lnTo>
                    <a:pt x="231026" y="45291"/>
                  </a:lnTo>
                  <a:lnTo>
                    <a:pt x="241978" y="17709"/>
                  </a:lnTo>
                  <a:lnTo>
                    <a:pt x="252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359626" y="4990507"/>
              <a:ext cx="284271" cy="130872"/>
            </a:xfrm>
            <a:custGeom>
              <a:avLst/>
              <a:gdLst/>
              <a:ahLst/>
              <a:cxnLst/>
              <a:rect l="0" t="0" r="0" b="0"/>
              <a:pathLst>
                <a:path w="284271" h="130872">
                  <a:moveTo>
                    <a:pt x="0" y="42114"/>
                  </a:moveTo>
                  <a:lnTo>
                    <a:pt x="29310" y="89553"/>
                  </a:lnTo>
                  <a:lnTo>
                    <a:pt x="48902" y="101413"/>
                  </a:lnTo>
                  <a:lnTo>
                    <a:pt x="99608" y="118559"/>
                  </a:lnTo>
                  <a:lnTo>
                    <a:pt x="153514" y="130871"/>
                  </a:lnTo>
                  <a:lnTo>
                    <a:pt x="199170" y="124464"/>
                  </a:lnTo>
                  <a:lnTo>
                    <a:pt x="219541" y="117319"/>
                  </a:lnTo>
                  <a:lnTo>
                    <a:pt x="259037" y="87012"/>
                  </a:lnTo>
                  <a:lnTo>
                    <a:pt x="267206" y="64019"/>
                  </a:lnTo>
                  <a:lnTo>
                    <a:pt x="274925" y="27547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086387" y="4264782"/>
              <a:ext cx="891731" cy="1209391"/>
            </a:xfrm>
            <a:custGeom>
              <a:avLst/>
              <a:gdLst/>
              <a:ahLst/>
              <a:cxnLst/>
              <a:rect l="0" t="0" r="0" b="0"/>
              <a:pathLst>
                <a:path w="891731" h="1209391">
                  <a:moveTo>
                    <a:pt x="231126" y="1083695"/>
                  </a:moveTo>
                  <a:lnTo>
                    <a:pt x="168868" y="1038225"/>
                  </a:lnTo>
                  <a:lnTo>
                    <a:pt x="129933" y="997407"/>
                  </a:lnTo>
                  <a:lnTo>
                    <a:pt x="94332" y="943433"/>
                  </a:lnTo>
                  <a:lnTo>
                    <a:pt x="60340" y="883423"/>
                  </a:lnTo>
                  <a:lnTo>
                    <a:pt x="39420" y="827152"/>
                  </a:lnTo>
                  <a:lnTo>
                    <a:pt x="18693" y="765648"/>
                  </a:lnTo>
                  <a:lnTo>
                    <a:pt x="12595" y="717017"/>
                  </a:lnTo>
                  <a:lnTo>
                    <a:pt x="5199" y="665563"/>
                  </a:lnTo>
                  <a:lnTo>
                    <a:pt x="1188" y="613273"/>
                  </a:lnTo>
                  <a:lnTo>
                    <a:pt x="0" y="560735"/>
                  </a:lnTo>
                  <a:lnTo>
                    <a:pt x="5236" y="502534"/>
                  </a:lnTo>
                  <a:lnTo>
                    <a:pt x="14196" y="440836"/>
                  </a:lnTo>
                  <a:lnTo>
                    <a:pt x="29850" y="378102"/>
                  </a:lnTo>
                  <a:lnTo>
                    <a:pt x="54895" y="320649"/>
                  </a:lnTo>
                  <a:lnTo>
                    <a:pt x="78953" y="266581"/>
                  </a:lnTo>
                  <a:lnTo>
                    <a:pt x="106489" y="213516"/>
                  </a:lnTo>
                  <a:lnTo>
                    <a:pt x="155640" y="151589"/>
                  </a:lnTo>
                  <a:lnTo>
                    <a:pt x="210409" y="94296"/>
                  </a:lnTo>
                  <a:lnTo>
                    <a:pt x="271877" y="43508"/>
                  </a:lnTo>
                  <a:lnTo>
                    <a:pt x="323009" y="21599"/>
                  </a:lnTo>
                  <a:lnTo>
                    <a:pt x="375204" y="7698"/>
                  </a:lnTo>
                  <a:lnTo>
                    <a:pt x="427713" y="1759"/>
                  </a:lnTo>
                  <a:lnTo>
                    <a:pt x="480317" y="0"/>
                  </a:lnTo>
                  <a:lnTo>
                    <a:pt x="538536" y="10657"/>
                  </a:lnTo>
                  <a:lnTo>
                    <a:pt x="589062" y="28633"/>
                  </a:lnTo>
                  <a:lnTo>
                    <a:pt x="639258" y="54366"/>
                  </a:lnTo>
                  <a:lnTo>
                    <a:pt x="700216" y="102908"/>
                  </a:lnTo>
                  <a:lnTo>
                    <a:pt x="757318" y="160676"/>
                  </a:lnTo>
                  <a:lnTo>
                    <a:pt x="796476" y="213982"/>
                  </a:lnTo>
                  <a:lnTo>
                    <a:pt x="827186" y="271111"/>
                  </a:lnTo>
                  <a:lnTo>
                    <a:pt x="851103" y="328203"/>
                  </a:lnTo>
                  <a:lnTo>
                    <a:pt x="869888" y="389572"/>
                  </a:lnTo>
                  <a:lnTo>
                    <a:pt x="878838" y="432435"/>
                  </a:lnTo>
                  <a:lnTo>
                    <a:pt x="886715" y="478781"/>
                  </a:lnTo>
                  <a:lnTo>
                    <a:pt x="890996" y="523555"/>
                  </a:lnTo>
                  <a:lnTo>
                    <a:pt x="891730" y="566852"/>
                  </a:lnTo>
                  <a:lnTo>
                    <a:pt x="888155" y="609492"/>
                  </a:lnTo>
                  <a:lnTo>
                    <a:pt x="879567" y="672958"/>
                  </a:lnTo>
                  <a:lnTo>
                    <a:pt x="869612" y="736217"/>
                  </a:lnTo>
                  <a:lnTo>
                    <a:pt x="853665" y="799414"/>
                  </a:lnTo>
                  <a:lnTo>
                    <a:pt x="828533" y="862593"/>
                  </a:lnTo>
                  <a:lnTo>
                    <a:pt x="804449" y="920177"/>
                  </a:lnTo>
                  <a:lnTo>
                    <a:pt x="776906" y="974283"/>
                  </a:lnTo>
                  <a:lnTo>
                    <a:pt x="728922" y="1035393"/>
                  </a:lnTo>
                  <a:lnTo>
                    <a:pt x="684435" y="1085592"/>
                  </a:lnTo>
                  <a:lnTo>
                    <a:pt x="661884" y="1110274"/>
                  </a:lnTo>
                  <a:lnTo>
                    <a:pt x="609278" y="1148303"/>
                  </a:lnTo>
                  <a:lnTo>
                    <a:pt x="567779" y="1172638"/>
                  </a:lnTo>
                  <a:lnTo>
                    <a:pt x="505049" y="1195233"/>
                  </a:lnTo>
                  <a:lnTo>
                    <a:pt x="451567" y="1206766"/>
                  </a:lnTo>
                  <a:lnTo>
                    <a:pt x="395943" y="1209390"/>
                  </a:lnTo>
                  <a:lnTo>
                    <a:pt x="342741" y="1204256"/>
                  </a:lnTo>
                  <a:lnTo>
                    <a:pt x="293703" y="1195325"/>
                  </a:lnTo>
                  <a:lnTo>
                    <a:pt x="243947" y="1174092"/>
                  </a:lnTo>
                  <a:lnTo>
                    <a:pt x="191544" y="1151117"/>
                  </a:lnTo>
                  <a:lnTo>
                    <a:pt x="146898" y="11258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57927" y="176687"/>
            <a:ext cx="3653390" cy="571279"/>
            <a:chOff x="157927" y="176687"/>
            <a:chExt cx="3653390" cy="571279"/>
          </a:xfrm>
        </p:grpSpPr>
        <p:sp>
          <p:nvSpPr>
            <p:cNvPr id="2" name="Freeform 1"/>
            <p:cNvSpPr/>
            <p:nvPr/>
          </p:nvSpPr>
          <p:spPr>
            <a:xfrm>
              <a:off x="242750" y="176687"/>
              <a:ext cx="262618" cy="469981"/>
            </a:xfrm>
            <a:custGeom>
              <a:avLst/>
              <a:gdLst/>
              <a:ahLst/>
              <a:cxnLst/>
              <a:rect l="0" t="0" r="0" b="0"/>
              <a:pathLst>
                <a:path w="262618" h="469981">
                  <a:moveTo>
                    <a:pt x="220503" y="44411"/>
                  </a:moveTo>
                  <a:lnTo>
                    <a:pt x="223169" y="35744"/>
                  </a:lnTo>
                  <a:lnTo>
                    <a:pt x="223391" y="28677"/>
                  </a:lnTo>
                  <a:lnTo>
                    <a:pt x="221104" y="22572"/>
                  </a:lnTo>
                  <a:lnTo>
                    <a:pt x="216705" y="17170"/>
                  </a:lnTo>
                  <a:lnTo>
                    <a:pt x="210604" y="12308"/>
                  </a:lnTo>
                  <a:lnTo>
                    <a:pt x="203202" y="7858"/>
                  </a:lnTo>
                  <a:lnTo>
                    <a:pt x="194846" y="4037"/>
                  </a:lnTo>
                  <a:lnTo>
                    <a:pt x="185809" y="1374"/>
                  </a:lnTo>
                  <a:lnTo>
                    <a:pt x="176291" y="65"/>
                  </a:lnTo>
                  <a:lnTo>
                    <a:pt x="166278" y="0"/>
                  </a:lnTo>
                  <a:lnTo>
                    <a:pt x="155564" y="944"/>
                  </a:lnTo>
                  <a:lnTo>
                    <a:pt x="144099" y="2657"/>
                  </a:lnTo>
                  <a:lnTo>
                    <a:pt x="132127" y="5095"/>
                  </a:lnTo>
                  <a:lnTo>
                    <a:pt x="120090" y="8400"/>
                  </a:lnTo>
                  <a:lnTo>
                    <a:pt x="108257" y="12589"/>
                  </a:lnTo>
                  <a:lnTo>
                    <a:pt x="96871" y="17705"/>
                  </a:lnTo>
                  <a:lnTo>
                    <a:pt x="86225" y="23896"/>
                  </a:lnTo>
                  <a:lnTo>
                    <a:pt x="76399" y="31138"/>
                  </a:lnTo>
                  <a:lnTo>
                    <a:pt x="67310" y="39273"/>
                  </a:lnTo>
                  <a:lnTo>
                    <a:pt x="58811" y="48104"/>
                  </a:lnTo>
                  <a:lnTo>
                    <a:pt x="50760" y="57450"/>
                  </a:lnTo>
                  <a:lnTo>
                    <a:pt x="43198" y="67166"/>
                  </a:lnTo>
                  <a:lnTo>
                    <a:pt x="36339" y="77140"/>
                  </a:lnTo>
                  <a:lnTo>
                    <a:pt x="30241" y="87298"/>
                  </a:lnTo>
                  <a:lnTo>
                    <a:pt x="24823" y="97746"/>
                  </a:lnTo>
                  <a:lnTo>
                    <a:pt x="19950" y="108753"/>
                  </a:lnTo>
                  <a:lnTo>
                    <a:pt x="15490" y="120420"/>
                  </a:lnTo>
                  <a:lnTo>
                    <a:pt x="11494" y="132697"/>
                  </a:lnTo>
                  <a:lnTo>
                    <a:pt x="8183" y="145471"/>
                  </a:lnTo>
                  <a:lnTo>
                    <a:pt x="5621" y="158622"/>
                  </a:lnTo>
                  <a:lnTo>
                    <a:pt x="3730" y="172046"/>
                  </a:lnTo>
                  <a:lnTo>
                    <a:pt x="2378" y="185663"/>
                  </a:lnTo>
                  <a:lnTo>
                    <a:pt x="1431" y="199420"/>
                  </a:lnTo>
                  <a:lnTo>
                    <a:pt x="778" y="213438"/>
                  </a:lnTo>
                  <a:lnTo>
                    <a:pt x="331" y="227994"/>
                  </a:lnTo>
                  <a:lnTo>
                    <a:pt x="32" y="243194"/>
                  </a:lnTo>
                  <a:lnTo>
                    <a:pt x="0" y="258826"/>
                  </a:lnTo>
                  <a:lnTo>
                    <a:pt x="510" y="274473"/>
                  </a:lnTo>
                  <a:lnTo>
                    <a:pt x="1671" y="289888"/>
                  </a:lnTo>
                  <a:lnTo>
                    <a:pt x="3434" y="305001"/>
                  </a:lnTo>
                  <a:lnTo>
                    <a:pt x="5689" y="319835"/>
                  </a:lnTo>
                  <a:lnTo>
                    <a:pt x="8322" y="334443"/>
                  </a:lnTo>
                  <a:lnTo>
                    <a:pt x="11395" y="348881"/>
                  </a:lnTo>
                  <a:lnTo>
                    <a:pt x="15135" y="363195"/>
                  </a:lnTo>
                  <a:lnTo>
                    <a:pt x="19614" y="377413"/>
                  </a:lnTo>
                  <a:lnTo>
                    <a:pt x="24758" y="391233"/>
                  </a:lnTo>
                  <a:lnTo>
                    <a:pt x="30435" y="404061"/>
                  </a:lnTo>
                  <a:lnTo>
                    <a:pt x="36513" y="415651"/>
                  </a:lnTo>
                  <a:lnTo>
                    <a:pt x="42883" y="426077"/>
                  </a:lnTo>
                  <a:lnTo>
                    <a:pt x="49458" y="435549"/>
                  </a:lnTo>
                  <a:lnTo>
                    <a:pt x="56189" y="444283"/>
                  </a:lnTo>
                  <a:lnTo>
                    <a:pt x="63523" y="452150"/>
                  </a:lnTo>
                  <a:lnTo>
                    <a:pt x="72350" y="458691"/>
                  </a:lnTo>
                  <a:lnTo>
                    <a:pt x="83028" y="463755"/>
                  </a:lnTo>
                  <a:lnTo>
                    <a:pt x="95116" y="467326"/>
                  </a:lnTo>
                  <a:lnTo>
                    <a:pt x="107686" y="469357"/>
                  </a:lnTo>
                  <a:lnTo>
                    <a:pt x="120139" y="469980"/>
                  </a:lnTo>
                  <a:lnTo>
                    <a:pt x="132244" y="469451"/>
                  </a:lnTo>
                  <a:lnTo>
                    <a:pt x="143971" y="468041"/>
                  </a:lnTo>
                  <a:lnTo>
                    <a:pt x="155368" y="465982"/>
                  </a:lnTo>
                  <a:lnTo>
                    <a:pt x="166341" y="463298"/>
                  </a:lnTo>
                  <a:lnTo>
                    <a:pt x="176652" y="459819"/>
                  </a:lnTo>
                  <a:lnTo>
                    <a:pt x="186231" y="455520"/>
                  </a:lnTo>
                  <a:lnTo>
                    <a:pt x="195481" y="450667"/>
                  </a:lnTo>
                  <a:lnTo>
                    <a:pt x="205146" y="445717"/>
                  </a:lnTo>
                  <a:lnTo>
                    <a:pt x="215599" y="440949"/>
                  </a:lnTo>
                  <a:lnTo>
                    <a:pt x="226274" y="436598"/>
                  </a:lnTo>
                  <a:lnTo>
                    <a:pt x="236895" y="432518"/>
                  </a:lnTo>
                  <a:lnTo>
                    <a:pt x="248403" y="428354"/>
                  </a:lnTo>
                  <a:lnTo>
                    <a:pt x="262617" y="423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2075" y="481420"/>
              <a:ext cx="156758" cy="139768"/>
            </a:xfrm>
            <a:custGeom>
              <a:avLst/>
              <a:gdLst/>
              <a:ahLst/>
              <a:cxnLst/>
              <a:rect l="0" t="0" r="0" b="0"/>
              <a:pathLst>
                <a:path w="156758" h="139768">
                  <a:moveTo>
                    <a:pt x="121748" y="13419"/>
                  </a:moveTo>
                  <a:lnTo>
                    <a:pt x="112947" y="7752"/>
                  </a:lnTo>
                  <a:lnTo>
                    <a:pt x="104600" y="4109"/>
                  </a:lnTo>
                  <a:lnTo>
                    <a:pt x="95902" y="2199"/>
                  </a:lnTo>
                  <a:lnTo>
                    <a:pt x="86781" y="1698"/>
                  </a:lnTo>
                  <a:lnTo>
                    <a:pt x="77286" y="2317"/>
                  </a:lnTo>
                  <a:lnTo>
                    <a:pt x="67498" y="3793"/>
                  </a:lnTo>
                  <a:lnTo>
                    <a:pt x="57657" y="6061"/>
                  </a:lnTo>
                  <a:lnTo>
                    <a:pt x="48132" y="9248"/>
                  </a:lnTo>
                  <a:lnTo>
                    <a:pt x="39103" y="13354"/>
                  </a:lnTo>
                  <a:lnTo>
                    <a:pt x="30737" y="18415"/>
                  </a:lnTo>
                  <a:lnTo>
                    <a:pt x="23264" y="24568"/>
                  </a:lnTo>
                  <a:lnTo>
                    <a:pt x="16724" y="31788"/>
                  </a:lnTo>
                  <a:lnTo>
                    <a:pt x="11163" y="40079"/>
                  </a:lnTo>
                  <a:lnTo>
                    <a:pt x="6717" y="49547"/>
                  </a:lnTo>
                  <a:lnTo>
                    <a:pt x="3359" y="60134"/>
                  </a:lnTo>
                  <a:lnTo>
                    <a:pt x="1085" y="71497"/>
                  </a:lnTo>
                  <a:lnTo>
                    <a:pt x="0" y="83116"/>
                  </a:lnTo>
                  <a:lnTo>
                    <a:pt x="56" y="94661"/>
                  </a:lnTo>
                  <a:lnTo>
                    <a:pt x="1398" y="105681"/>
                  </a:lnTo>
                  <a:lnTo>
                    <a:pt x="4426" y="115550"/>
                  </a:lnTo>
                  <a:lnTo>
                    <a:pt x="9205" y="124026"/>
                  </a:lnTo>
                  <a:lnTo>
                    <a:pt x="15516" y="130886"/>
                  </a:lnTo>
                  <a:lnTo>
                    <a:pt x="23040" y="135752"/>
                  </a:lnTo>
                  <a:lnTo>
                    <a:pt x="31469" y="138619"/>
                  </a:lnTo>
                  <a:lnTo>
                    <a:pt x="40551" y="139767"/>
                  </a:lnTo>
                  <a:lnTo>
                    <a:pt x="50092" y="139565"/>
                  </a:lnTo>
                  <a:lnTo>
                    <a:pt x="59946" y="138358"/>
                  </a:lnTo>
                  <a:lnTo>
                    <a:pt x="69849" y="136263"/>
                  </a:lnTo>
                  <a:lnTo>
                    <a:pt x="79425" y="133188"/>
                  </a:lnTo>
                  <a:lnTo>
                    <a:pt x="88496" y="129155"/>
                  </a:lnTo>
                  <a:lnTo>
                    <a:pt x="97063" y="124143"/>
                  </a:lnTo>
                  <a:lnTo>
                    <a:pt x="105203" y="118021"/>
                  </a:lnTo>
                  <a:lnTo>
                    <a:pt x="113014" y="110826"/>
                  </a:lnTo>
                  <a:lnTo>
                    <a:pt x="120583" y="102723"/>
                  </a:lnTo>
                  <a:lnTo>
                    <a:pt x="127980" y="93912"/>
                  </a:lnTo>
                  <a:lnTo>
                    <a:pt x="135247" y="84575"/>
                  </a:lnTo>
                  <a:lnTo>
                    <a:pt x="142095" y="74696"/>
                  </a:lnTo>
                  <a:lnTo>
                    <a:pt x="147934" y="64079"/>
                  </a:lnTo>
                  <a:lnTo>
                    <a:pt x="152517" y="52686"/>
                  </a:lnTo>
                  <a:lnTo>
                    <a:pt x="155592" y="40934"/>
                  </a:lnTo>
                  <a:lnTo>
                    <a:pt x="156757" y="29578"/>
                  </a:lnTo>
                  <a:lnTo>
                    <a:pt x="155958" y="19034"/>
                  </a:lnTo>
                  <a:lnTo>
                    <a:pt x="152682" y="10017"/>
                  </a:lnTo>
                  <a:lnTo>
                    <a:pt x="147022" y="3964"/>
                  </a:lnTo>
                  <a:lnTo>
                    <a:pt x="140414" y="483"/>
                  </a:lnTo>
                  <a:lnTo>
                    <a:pt x="132365" y="0"/>
                  </a:lnTo>
                  <a:lnTo>
                    <a:pt x="121748" y="2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2183" y="493225"/>
              <a:ext cx="208582" cy="117428"/>
            </a:xfrm>
            <a:custGeom>
              <a:avLst/>
              <a:gdLst/>
              <a:ahLst/>
              <a:cxnLst/>
              <a:rect l="0" t="0" r="0" b="0"/>
              <a:pathLst>
                <a:path w="208582" h="117428">
                  <a:moveTo>
                    <a:pt x="6925" y="54256"/>
                  </a:moveTo>
                  <a:lnTo>
                    <a:pt x="6992" y="65925"/>
                  </a:lnTo>
                  <a:lnTo>
                    <a:pt x="7633" y="76413"/>
                  </a:lnTo>
                  <a:lnTo>
                    <a:pt x="8901" y="86641"/>
                  </a:lnTo>
                  <a:lnTo>
                    <a:pt x="9713" y="94184"/>
                  </a:lnTo>
                  <a:lnTo>
                    <a:pt x="8936" y="95969"/>
                  </a:lnTo>
                  <a:lnTo>
                    <a:pt x="7130" y="93222"/>
                  </a:lnTo>
                  <a:lnTo>
                    <a:pt x="4898" y="87242"/>
                  </a:lnTo>
                  <a:lnTo>
                    <a:pt x="2769" y="78514"/>
                  </a:lnTo>
                  <a:lnTo>
                    <a:pt x="1011" y="67470"/>
                  </a:lnTo>
                  <a:lnTo>
                    <a:pt x="0" y="55085"/>
                  </a:lnTo>
                  <a:lnTo>
                    <a:pt x="302" y="42737"/>
                  </a:lnTo>
                  <a:lnTo>
                    <a:pt x="2109" y="31207"/>
                  </a:lnTo>
                  <a:lnTo>
                    <a:pt x="5612" y="21020"/>
                  </a:lnTo>
                  <a:lnTo>
                    <a:pt x="11162" y="12704"/>
                  </a:lnTo>
                  <a:lnTo>
                    <a:pt x="18739" y="6346"/>
                  </a:lnTo>
                  <a:lnTo>
                    <a:pt x="27724" y="2025"/>
                  </a:lnTo>
                  <a:lnTo>
                    <a:pt x="37123" y="0"/>
                  </a:lnTo>
                  <a:lnTo>
                    <a:pt x="46325" y="192"/>
                  </a:lnTo>
                  <a:lnTo>
                    <a:pt x="55110" y="2418"/>
                  </a:lnTo>
                  <a:lnTo>
                    <a:pt x="63462" y="6569"/>
                  </a:lnTo>
                  <a:lnTo>
                    <a:pt x="71442" y="12394"/>
                  </a:lnTo>
                  <a:lnTo>
                    <a:pt x="78971" y="19557"/>
                  </a:lnTo>
                  <a:lnTo>
                    <a:pt x="85815" y="27727"/>
                  </a:lnTo>
                  <a:lnTo>
                    <a:pt x="91915" y="36553"/>
                  </a:lnTo>
                  <a:lnTo>
                    <a:pt x="97645" y="43285"/>
                  </a:lnTo>
                  <a:lnTo>
                    <a:pt x="102948" y="44641"/>
                  </a:lnTo>
                  <a:lnTo>
                    <a:pt x="107189" y="41590"/>
                  </a:lnTo>
                  <a:lnTo>
                    <a:pt x="110703" y="35711"/>
                  </a:lnTo>
                  <a:lnTo>
                    <a:pt x="114412" y="28589"/>
                  </a:lnTo>
                  <a:lnTo>
                    <a:pt x="119483" y="21826"/>
                  </a:lnTo>
                  <a:lnTo>
                    <a:pt x="126401" y="16226"/>
                  </a:lnTo>
                  <a:lnTo>
                    <a:pt x="134770" y="12267"/>
                  </a:lnTo>
                  <a:lnTo>
                    <a:pt x="143669" y="10409"/>
                  </a:lnTo>
                  <a:lnTo>
                    <a:pt x="152494" y="10676"/>
                  </a:lnTo>
                  <a:lnTo>
                    <a:pt x="161005" y="12934"/>
                  </a:lnTo>
                  <a:lnTo>
                    <a:pt x="169164" y="17098"/>
                  </a:lnTo>
                  <a:lnTo>
                    <a:pt x="177010" y="22927"/>
                  </a:lnTo>
                  <a:lnTo>
                    <a:pt x="184447" y="30091"/>
                  </a:lnTo>
                  <a:lnTo>
                    <a:pt x="191229" y="38260"/>
                  </a:lnTo>
                  <a:lnTo>
                    <a:pt x="197269" y="47157"/>
                  </a:lnTo>
                  <a:lnTo>
                    <a:pt x="202310" y="56570"/>
                  </a:lnTo>
                  <a:lnTo>
                    <a:pt x="205866" y="66341"/>
                  </a:lnTo>
                  <a:lnTo>
                    <a:pt x="207815" y="76344"/>
                  </a:lnTo>
                  <a:lnTo>
                    <a:pt x="208493" y="86045"/>
                  </a:lnTo>
                  <a:lnTo>
                    <a:pt x="208581" y="95450"/>
                  </a:lnTo>
                  <a:lnTo>
                    <a:pt x="208086" y="105384"/>
                  </a:lnTo>
                  <a:lnTo>
                    <a:pt x="206967" y="117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8288" y="426732"/>
              <a:ext cx="100239" cy="321234"/>
            </a:xfrm>
            <a:custGeom>
              <a:avLst/>
              <a:gdLst/>
              <a:ahLst/>
              <a:cxnLst/>
              <a:rect l="0" t="0" r="0" b="0"/>
              <a:pathLst>
                <a:path w="100239" h="321234">
                  <a:moveTo>
                    <a:pt x="4561" y="152335"/>
                  </a:moveTo>
                  <a:lnTo>
                    <a:pt x="7428" y="164137"/>
                  </a:lnTo>
                  <a:lnTo>
                    <a:pt x="9570" y="175906"/>
                  </a:lnTo>
                  <a:lnTo>
                    <a:pt x="11178" y="188796"/>
                  </a:lnTo>
                  <a:lnTo>
                    <a:pt x="12531" y="202645"/>
                  </a:lnTo>
                  <a:lnTo>
                    <a:pt x="14028" y="216973"/>
                  </a:lnTo>
                  <a:lnTo>
                    <a:pt x="15879" y="231437"/>
                  </a:lnTo>
                  <a:lnTo>
                    <a:pt x="18119" y="245715"/>
                  </a:lnTo>
                  <a:lnTo>
                    <a:pt x="20699" y="259442"/>
                  </a:lnTo>
                  <a:lnTo>
                    <a:pt x="23544" y="272488"/>
                  </a:lnTo>
                  <a:lnTo>
                    <a:pt x="26420" y="285060"/>
                  </a:lnTo>
                  <a:lnTo>
                    <a:pt x="28965" y="297582"/>
                  </a:lnTo>
                  <a:lnTo>
                    <a:pt x="30975" y="310208"/>
                  </a:lnTo>
                  <a:lnTo>
                    <a:pt x="31441" y="319480"/>
                  </a:lnTo>
                  <a:lnTo>
                    <a:pt x="29740" y="321233"/>
                  </a:lnTo>
                  <a:lnTo>
                    <a:pt x="27152" y="317173"/>
                  </a:lnTo>
                  <a:lnTo>
                    <a:pt x="24408" y="309421"/>
                  </a:lnTo>
                  <a:lnTo>
                    <a:pt x="21966" y="299375"/>
                  </a:lnTo>
                  <a:lnTo>
                    <a:pt x="20009" y="287897"/>
                  </a:lnTo>
                  <a:lnTo>
                    <a:pt x="18536" y="275515"/>
                  </a:lnTo>
                  <a:lnTo>
                    <a:pt x="17469" y="262555"/>
                  </a:lnTo>
                  <a:lnTo>
                    <a:pt x="16712" y="249224"/>
                  </a:lnTo>
                  <a:lnTo>
                    <a:pt x="16017" y="235651"/>
                  </a:lnTo>
                  <a:lnTo>
                    <a:pt x="15010" y="221920"/>
                  </a:lnTo>
                  <a:lnTo>
                    <a:pt x="13518" y="208085"/>
                  </a:lnTo>
                  <a:lnTo>
                    <a:pt x="11700" y="194182"/>
                  </a:lnTo>
                  <a:lnTo>
                    <a:pt x="9941" y="180233"/>
                  </a:lnTo>
                  <a:lnTo>
                    <a:pt x="8463" y="166250"/>
                  </a:lnTo>
                  <a:lnTo>
                    <a:pt x="7320" y="152079"/>
                  </a:lnTo>
                  <a:lnTo>
                    <a:pt x="6479" y="137419"/>
                  </a:lnTo>
                  <a:lnTo>
                    <a:pt x="5873" y="122149"/>
                  </a:lnTo>
                  <a:lnTo>
                    <a:pt x="5281" y="106470"/>
                  </a:lnTo>
                  <a:lnTo>
                    <a:pt x="4343" y="90792"/>
                  </a:lnTo>
                  <a:lnTo>
                    <a:pt x="2901" y="75361"/>
                  </a:lnTo>
                  <a:lnTo>
                    <a:pt x="1287" y="60407"/>
                  </a:lnTo>
                  <a:lnTo>
                    <a:pt x="196" y="46211"/>
                  </a:lnTo>
                  <a:lnTo>
                    <a:pt x="0" y="32868"/>
                  </a:lnTo>
                  <a:lnTo>
                    <a:pt x="1210" y="20943"/>
                  </a:lnTo>
                  <a:lnTo>
                    <a:pt x="4616" y="11516"/>
                  </a:lnTo>
                  <a:lnTo>
                    <a:pt x="10431" y="4961"/>
                  </a:lnTo>
                  <a:lnTo>
                    <a:pt x="18235" y="1187"/>
                  </a:lnTo>
                  <a:lnTo>
                    <a:pt x="27293" y="0"/>
                  </a:lnTo>
                  <a:lnTo>
                    <a:pt x="37041" y="1015"/>
                  </a:lnTo>
                  <a:lnTo>
                    <a:pt x="46988" y="3759"/>
                  </a:lnTo>
                  <a:lnTo>
                    <a:pt x="56650" y="7793"/>
                  </a:lnTo>
                  <a:lnTo>
                    <a:pt x="65803" y="12760"/>
                  </a:lnTo>
                  <a:lnTo>
                    <a:pt x="74269" y="18547"/>
                  </a:lnTo>
                  <a:lnTo>
                    <a:pt x="81816" y="25262"/>
                  </a:lnTo>
                  <a:lnTo>
                    <a:pt x="88405" y="32891"/>
                  </a:lnTo>
                  <a:lnTo>
                    <a:pt x="93832" y="41303"/>
                  </a:lnTo>
                  <a:lnTo>
                    <a:pt x="97655" y="50328"/>
                  </a:lnTo>
                  <a:lnTo>
                    <a:pt x="99778" y="59804"/>
                  </a:lnTo>
                  <a:lnTo>
                    <a:pt x="100238" y="69438"/>
                  </a:lnTo>
                  <a:lnTo>
                    <a:pt x="99035" y="78826"/>
                  </a:lnTo>
                  <a:lnTo>
                    <a:pt x="96333" y="87763"/>
                  </a:lnTo>
                  <a:lnTo>
                    <a:pt x="92250" y="96068"/>
                  </a:lnTo>
                  <a:lnTo>
                    <a:pt x="86768" y="103501"/>
                  </a:lnTo>
                  <a:lnTo>
                    <a:pt x="80019" y="110018"/>
                  </a:lnTo>
                  <a:lnTo>
                    <a:pt x="72496" y="115781"/>
                  </a:lnTo>
                  <a:lnTo>
                    <a:pt x="64137" y="121722"/>
                  </a:lnTo>
                  <a:lnTo>
                    <a:pt x="53093" y="129484"/>
                  </a:lnTo>
                  <a:lnTo>
                    <a:pt x="36147" y="141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5706" y="442196"/>
              <a:ext cx="101701" cy="134917"/>
            </a:xfrm>
            <a:custGeom>
              <a:avLst/>
              <a:gdLst/>
              <a:ahLst/>
              <a:cxnLst/>
              <a:rect l="0" t="0" r="0" b="0"/>
              <a:pathLst>
                <a:path w="101701" h="134917">
                  <a:moveTo>
                    <a:pt x="87713" y="10529"/>
                  </a:moveTo>
                  <a:lnTo>
                    <a:pt x="78979" y="7796"/>
                  </a:lnTo>
                  <a:lnTo>
                    <a:pt x="71272" y="6935"/>
                  </a:lnTo>
                  <a:lnTo>
                    <a:pt x="63870" y="7925"/>
                  </a:lnTo>
                  <a:lnTo>
                    <a:pt x="56609" y="10464"/>
                  </a:lnTo>
                  <a:lnTo>
                    <a:pt x="49431" y="14248"/>
                  </a:lnTo>
                  <a:lnTo>
                    <a:pt x="42305" y="18988"/>
                  </a:lnTo>
                  <a:lnTo>
                    <a:pt x="35215" y="24594"/>
                  </a:lnTo>
                  <a:lnTo>
                    <a:pt x="28148" y="31172"/>
                  </a:lnTo>
                  <a:lnTo>
                    <a:pt x="21106" y="38707"/>
                  </a:lnTo>
                  <a:lnTo>
                    <a:pt x="14411" y="47223"/>
                  </a:lnTo>
                  <a:lnTo>
                    <a:pt x="8675" y="56848"/>
                  </a:lnTo>
                  <a:lnTo>
                    <a:pt x="4162" y="67540"/>
                  </a:lnTo>
                  <a:lnTo>
                    <a:pt x="1133" y="78804"/>
                  </a:lnTo>
                  <a:lnTo>
                    <a:pt x="0" y="89825"/>
                  </a:lnTo>
                  <a:lnTo>
                    <a:pt x="801" y="100155"/>
                  </a:lnTo>
                  <a:lnTo>
                    <a:pt x="3441" y="109546"/>
                  </a:lnTo>
                  <a:lnTo>
                    <a:pt x="7871" y="117782"/>
                  </a:lnTo>
                  <a:lnTo>
                    <a:pt x="13880" y="124861"/>
                  </a:lnTo>
                  <a:lnTo>
                    <a:pt x="20996" y="130462"/>
                  </a:lnTo>
                  <a:lnTo>
                    <a:pt x="28602" y="133877"/>
                  </a:lnTo>
                  <a:lnTo>
                    <a:pt x="36304" y="134916"/>
                  </a:lnTo>
                  <a:lnTo>
                    <a:pt x="43930" y="133835"/>
                  </a:lnTo>
                  <a:lnTo>
                    <a:pt x="51430" y="131059"/>
                  </a:lnTo>
                  <a:lnTo>
                    <a:pt x="58808" y="127005"/>
                  </a:lnTo>
                  <a:lnTo>
                    <a:pt x="66085" y="121863"/>
                  </a:lnTo>
                  <a:lnTo>
                    <a:pt x="73286" y="115596"/>
                  </a:lnTo>
                  <a:lnTo>
                    <a:pt x="80421" y="108270"/>
                  </a:lnTo>
                  <a:lnTo>
                    <a:pt x="87180" y="99895"/>
                  </a:lnTo>
                  <a:lnTo>
                    <a:pt x="92961" y="90363"/>
                  </a:lnTo>
                  <a:lnTo>
                    <a:pt x="97504" y="79730"/>
                  </a:lnTo>
                  <a:lnTo>
                    <a:pt x="100553" y="68334"/>
                  </a:lnTo>
                  <a:lnTo>
                    <a:pt x="101700" y="56693"/>
                  </a:lnTo>
                  <a:lnTo>
                    <a:pt x="100921" y="45138"/>
                  </a:lnTo>
                  <a:lnTo>
                    <a:pt x="98791" y="34240"/>
                  </a:lnTo>
                  <a:lnTo>
                    <a:pt x="96084" y="23829"/>
                  </a:lnTo>
                  <a:lnTo>
                    <a:pt x="92564" y="12993"/>
                  </a:lnTo>
                  <a:lnTo>
                    <a:pt x="877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8349" y="452725"/>
              <a:ext cx="120716" cy="145307"/>
            </a:xfrm>
            <a:custGeom>
              <a:avLst/>
              <a:gdLst/>
              <a:ahLst/>
              <a:cxnLst/>
              <a:rect l="0" t="0" r="0" b="0"/>
              <a:pathLst>
                <a:path w="120716" h="145307">
                  <a:moveTo>
                    <a:pt x="9298" y="10528"/>
                  </a:moveTo>
                  <a:lnTo>
                    <a:pt x="6431" y="19397"/>
                  </a:lnTo>
                  <a:lnTo>
                    <a:pt x="4289" y="28384"/>
                  </a:lnTo>
                  <a:lnTo>
                    <a:pt x="2686" y="38379"/>
                  </a:lnTo>
                  <a:lnTo>
                    <a:pt x="1506" y="49360"/>
                  </a:lnTo>
                  <a:lnTo>
                    <a:pt x="657" y="61171"/>
                  </a:lnTo>
                  <a:lnTo>
                    <a:pt x="69" y="73620"/>
                  </a:lnTo>
                  <a:lnTo>
                    <a:pt x="0" y="86212"/>
                  </a:lnTo>
                  <a:lnTo>
                    <a:pt x="1013" y="98197"/>
                  </a:lnTo>
                  <a:lnTo>
                    <a:pt x="3330" y="109207"/>
                  </a:lnTo>
                  <a:lnTo>
                    <a:pt x="7023" y="119072"/>
                  </a:lnTo>
                  <a:lnTo>
                    <a:pt x="12176" y="127632"/>
                  </a:lnTo>
                  <a:lnTo>
                    <a:pt x="18678" y="134933"/>
                  </a:lnTo>
                  <a:lnTo>
                    <a:pt x="26128" y="140683"/>
                  </a:lnTo>
                  <a:lnTo>
                    <a:pt x="33958" y="144200"/>
                  </a:lnTo>
                  <a:lnTo>
                    <a:pt x="41811" y="145306"/>
                  </a:lnTo>
                  <a:lnTo>
                    <a:pt x="49539" y="144271"/>
                  </a:lnTo>
                  <a:lnTo>
                    <a:pt x="57107" y="141525"/>
                  </a:lnTo>
                  <a:lnTo>
                    <a:pt x="64530" y="137492"/>
                  </a:lnTo>
                  <a:lnTo>
                    <a:pt x="71837" y="132363"/>
                  </a:lnTo>
                  <a:lnTo>
                    <a:pt x="79058" y="126106"/>
                  </a:lnTo>
                  <a:lnTo>
                    <a:pt x="86211" y="118791"/>
                  </a:lnTo>
                  <a:lnTo>
                    <a:pt x="93152" y="110592"/>
                  </a:lnTo>
                  <a:lnTo>
                    <a:pt x="99587" y="101712"/>
                  </a:lnTo>
                  <a:lnTo>
                    <a:pt x="105392" y="92324"/>
                  </a:lnTo>
                  <a:lnTo>
                    <a:pt x="110442" y="82409"/>
                  </a:lnTo>
                  <a:lnTo>
                    <a:pt x="114536" y="71769"/>
                  </a:lnTo>
                  <a:lnTo>
                    <a:pt x="117654" y="60363"/>
                  </a:lnTo>
                  <a:lnTo>
                    <a:pt x="119741" y="48699"/>
                  </a:lnTo>
                  <a:lnTo>
                    <a:pt x="120715" y="36487"/>
                  </a:lnTo>
                  <a:lnTo>
                    <a:pt x="119543" y="21538"/>
                  </a:lnTo>
                  <a:lnTo>
                    <a:pt x="1145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456398"/>
              <a:ext cx="126343" cy="140836"/>
            </a:xfrm>
            <a:custGeom>
              <a:avLst/>
              <a:gdLst/>
              <a:ahLst/>
              <a:cxnLst/>
              <a:rect l="0" t="0" r="0" b="0"/>
              <a:pathLst>
                <a:path w="126343" h="140836">
                  <a:moveTo>
                    <a:pt x="0" y="38441"/>
                  </a:moveTo>
                  <a:lnTo>
                    <a:pt x="2934" y="50243"/>
                  </a:lnTo>
                  <a:lnTo>
                    <a:pt x="5716" y="62012"/>
                  </a:lnTo>
                  <a:lnTo>
                    <a:pt x="8611" y="74902"/>
                  </a:lnTo>
                  <a:lnTo>
                    <a:pt x="11479" y="88751"/>
                  </a:lnTo>
                  <a:lnTo>
                    <a:pt x="13995" y="103079"/>
                  </a:lnTo>
                  <a:lnTo>
                    <a:pt x="15996" y="117518"/>
                  </a:lnTo>
                  <a:lnTo>
                    <a:pt x="17111" y="130796"/>
                  </a:lnTo>
                  <a:lnTo>
                    <a:pt x="16788" y="139303"/>
                  </a:lnTo>
                  <a:lnTo>
                    <a:pt x="15453" y="140835"/>
                  </a:lnTo>
                  <a:lnTo>
                    <a:pt x="14089" y="137146"/>
                  </a:lnTo>
                  <a:lnTo>
                    <a:pt x="13014" y="129819"/>
                  </a:lnTo>
                  <a:lnTo>
                    <a:pt x="12235" y="119715"/>
                  </a:lnTo>
                  <a:lnTo>
                    <a:pt x="11689" y="107480"/>
                  </a:lnTo>
                  <a:lnTo>
                    <a:pt x="11313" y="93822"/>
                  </a:lnTo>
                  <a:lnTo>
                    <a:pt x="11057" y="79491"/>
                  </a:lnTo>
                  <a:lnTo>
                    <a:pt x="10893" y="64962"/>
                  </a:lnTo>
                  <a:lnTo>
                    <a:pt x="11121" y="50779"/>
                  </a:lnTo>
                  <a:lnTo>
                    <a:pt x="12339" y="37630"/>
                  </a:lnTo>
                  <a:lnTo>
                    <a:pt x="14798" y="25802"/>
                  </a:lnTo>
                  <a:lnTo>
                    <a:pt x="18586" y="15707"/>
                  </a:lnTo>
                  <a:lnTo>
                    <a:pt x="23804" y="8046"/>
                  </a:lnTo>
                  <a:lnTo>
                    <a:pt x="30349" y="2972"/>
                  </a:lnTo>
                  <a:lnTo>
                    <a:pt x="37828" y="344"/>
                  </a:lnTo>
                  <a:lnTo>
                    <a:pt x="45678" y="0"/>
                  </a:lnTo>
                  <a:lnTo>
                    <a:pt x="53544" y="1616"/>
                  </a:lnTo>
                  <a:lnTo>
                    <a:pt x="61280" y="4781"/>
                  </a:lnTo>
                  <a:lnTo>
                    <a:pt x="68854" y="9105"/>
                  </a:lnTo>
                  <a:lnTo>
                    <a:pt x="76277" y="14269"/>
                  </a:lnTo>
                  <a:lnTo>
                    <a:pt x="83414" y="20191"/>
                  </a:lnTo>
                  <a:lnTo>
                    <a:pt x="89988" y="26997"/>
                  </a:lnTo>
                  <a:lnTo>
                    <a:pt x="95894" y="34687"/>
                  </a:lnTo>
                  <a:lnTo>
                    <a:pt x="101183" y="43140"/>
                  </a:lnTo>
                  <a:lnTo>
                    <a:pt x="105970" y="52192"/>
                  </a:lnTo>
                  <a:lnTo>
                    <a:pt x="110372" y="61686"/>
                  </a:lnTo>
                  <a:lnTo>
                    <a:pt x="114343" y="71426"/>
                  </a:lnTo>
                  <a:lnTo>
                    <a:pt x="118061" y="82342"/>
                  </a:lnTo>
                  <a:lnTo>
                    <a:pt x="121856" y="97626"/>
                  </a:lnTo>
                  <a:lnTo>
                    <a:pt x="126342" y="122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04446" y="214821"/>
              <a:ext cx="116985" cy="388846"/>
            </a:xfrm>
            <a:custGeom>
              <a:avLst/>
              <a:gdLst/>
              <a:ahLst/>
              <a:cxnLst/>
              <a:rect l="0" t="0" r="0" b="0"/>
              <a:pathLst>
                <a:path w="116985" h="388846">
                  <a:moveTo>
                    <a:pt x="95927" y="280018"/>
                  </a:moveTo>
                  <a:lnTo>
                    <a:pt x="92859" y="271351"/>
                  </a:lnTo>
                  <a:lnTo>
                    <a:pt x="88796" y="264284"/>
                  </a:lnTo>
                  <a:lnTo>
                    <a:pt x="83303" y="258188"/>
                  </a:lnTo>
                  <a:lnTo>
                    <a:pt x="76543" y="253132"/>
                  </a:lnTo>
                  <a:lnTo>
                    <a:pt x="68746" y="249567"/>
                  </a:lnTo>
                  <a:lnTo>
                    <a:pt x="60153" y="247619"/>
                  </a:lnTo>
                  <a:lnTo>
                    <a:pt x="51141" y="247276"/>
                  </a:lnTo>
                  <a:lnTo>
                    <a:pt x="42184" y="248558"/>
                  </a:lnTo>
                  <a:lnTo>
                    <a:pt x="33542" y="251316"/>
                  </a:lnTo>
                  <a:lnTo>
                    <a:pt x="25438" y="255608"/>
                  </a:lnTo>
                  <a:lnTo>
                    <a:pt x="18141" y="261761"/>
                  </a:lnTo>
                  <a:lnTo>
                    <a:pt x="11724" y="269788"/>
                  </a:lnTo>
                  <a:lnTo>
                    <a:pt x="6415" y="279432"/>
                  </a:lnTo>
                  <a:lnTo>
                    <a:pt x="2671" y="290346"/>
                  </a:lnTo>
                  <a:lnTo>
                    <a:pt x="597" y="302201"/>
                  </a:lnTo>
                  <a:lnTo>
                    <a:pt x="0" y="314565"/>
                  </a:lnTo>
                  <a:lnTo>
                    <a:pt x="579" y="326931"/>
                  </a:lnTo>
                  <a:lnTo>
                    <a:pt x="2044" y="339017"/>
                  </a:lnTo>
                  <a:lnTo>
                    <a:pt x="4312" y="350589"/>
                  </a:lnTo>
                  <a:lnTo>
                    <a:pt x="7504" y="361367"/>
                  </a:lnTo>
                  <a:lnTo>
                    <a:pt x="11612" y="371266"/>
                  </a:lnTo>
                  <a:lnTo>
                    <a:pt x="16504" y="379727"/>
                  </a:lnTo>
                  <a:lnTo>
                    <a:pt x="22013" y="385676"/>
                  </a:lnTo>
                  <a:lnTo>
                    <a:pt x="27978" y="388739"/>
                  </a:lnTo>
                  <a:lnTo>
                    <a:pt x="34272" y="388845"/>
                  </a:lnTo>
                  <a:lnTo>
                    <a:pt x="40797" y="385883"/>
                  </a:lnTo>
                  <a:lnTo>
                    <a:pt x="47476" y="380117"/>
                  </a:lnTo>
                  <a:lnTo>
                    <a:pt x="54096" y="372215"/>
                  </a:lnTo>
                  <a:lnTo>
                    <a:pt x="60314" y="363026"/>
                  </a:lnTo>
                  <a:lnTo>
                    <a:pt x="65973" y="353145"/>
                  </a:lnTo>
                  <a:lnTo>
                    <a:pt x="70926" y="342584"/>
                  </a:lnTo>
                  <a:lnTo>
                    <a:pt x="74954" y="330904"/>
                  </a:lnTo>
                  <a:lnTo>
                    <a:pt x="78038" y="317939"/>
                  </a:lnTo>
                  <a:lnTo>
                    <a:pt x="80465" y="303961"/>
                  </a:lnTo>
                  <a:lnTo>
                    <a:pt x="82718" y="289499"/>
                  </a:lnTo>
                  <a:lnTo>
                    <a:pt x="85086" y="274911"/>
                  </a:lnTo>
                  <a:lnTo>
                    <a:pt x="87510" y="260199"/>
                  </a:lnTo>
                  <a:lnTo>
                    <a:pt x="89685" y="245109"/>
                  </a:lnTo>
                  <a:lnTo>
                    <a:pt x="91445" y="229514"/>
                  </a:lnTo>
                  <a:lnTo>
                    <a:pt x="92778" y="213431"/>
                  </a:lnTo>
                  <a:lnTo>
                    <a:pt x="93748" y="196942"/>
                  </a:lnTo>
                  <a:lnTo>
                    <a:pt x="94435" y="180145"/>
                  </a:lnTo>
                  <a:lnTo>
                    <a:pt x="94913" y="163288"/>
                  </a:lnTo>
                  <a:lnTo>
                    <a:pt x="95242" y="146744"/>
                  </a:lnTo>
                  <a:lnTo>
                    <a:pt x="95465" y="130691"/>
                  </a:lnTo>
                  <a:lnTo>
                    <a:pt x="95617" y="115133"/>
                  </a:lnTo>
                  <a:lnTo>
                    <a:pt x="95719" y="99992"/>
                  </a:lnTo>
                  <a:lnTo>
                    <a:pt x="95783" y="85179"/>
                  </a:lnTo>
                  <a:lnTo>
                    <a:pt x="95656" y="70772"/>
                  </a:lnTo>
                  <a:lnTo>
                    <a:pt x="95039" y="57011"/>
                  </a:lnTo>
                  <a:lnTo>
                    <a:pt x="93806" y="43973"/>
                  </a:lnTo>
                  <a:lnTo>
                    <a:pt x="91994" y="31589"/>
                  </a:lnTo>
                  <a:lnTo>
                    <a:pt x="89707" y="19732"/>
                  </a:lnTo>
                  <a:lnTo>
                    <a:pt x="87053" y="8364"/>
                  </a:lnTo>
                  <a:lnTo>
                    <a:pt x="83980" y="582"/>
                  </a:lnTo>
                  <a:lnTo>
                    <a:pt x="80904" y="0"/>
                  </a:lnTo>
                  <a:lnTo>
                    <a:pt x="78662" y="4860"/>
                  </a:lnTo>
                  <a:lnTo>
                    <a:pt x="77232" y="13142"/>
                  </a:lnTo>
                  <a:lnTo>
                    <a:pt x="76351" y="23704"/>
                  </a:lnTo>
                  <a:lnTo>
                    <a:pt x="75808" y="36054"/>
                  </a:lnTo>
                  <a:lnTo>
                    <a:pt x="75475" y="49827"/>
                  </a:lnTo>
                  <a:lnTo>
                    <a:pt x="75435" y="64363"/>
                  </a:lnTo>
                  <a:lnTo>
                    <a:pt x="75948" y="78758"/>
                  </a:lnTo>
                  <a:lnTo>
                    <a:pt x="77109" y="92532"/>
                  </a:lnTo>
                  <a:lnTo>
                    <a:pt x="78706" y="105904"/>
                  </a:lnTo>
                  <a:lnTo>
                    <a:pt x="80317" y="119566"/>
                  </a:lnTo>
                  <a:lnTo>
                    <a:pt x="81700" y="133905"/>
                  </a:lnTo>
                  <a:lnTo>
                    <a:pt x="82949" y="148827"/>
                  </a:lnTo>
                  <a:lnTo>
                    <a:pt x="84395" y="163931"/>
                  </a:lnTo>
                  <a:lnTo>
                    <a:pt x="86219" y="178949"/>
                  </a:lnTo>
                  <a:lnTo>
                    <a:pt x="88445" y="193780"/>
                  </a:lnTo>
                  <a:lnTo>
                    <a:pt x="91018" y="208419"/>
                  </a:lnTo>
                  <a:lnTo>
                    <a:pt x="93863" y="222887"/>
                  </a:lnTo>
                  <a:lnTo>
                    <a:pt x="96910" y="237060"/>
                  </a:lnTo>
                  <a:lnTo>
                    <a:pt x="100101" y="250664"/>
                  </a:lnTo>
                  <a:lnTo>
                    <a:pt x="103389" y="263591"/>
                  </a:lnTo>
                  <a:lnTo>
                    <a:pt x="106591" y="275828"/>
                  </a:lnTo>
                  <a:lnTo>
                    <a:pt x="109700" y="288783"/>
                  </a:lnTo>
                  <a:lnTo>
                    <a:pt x="112990" y="305827"/>
                  </a:lnTo>
                  <a:lnTo>
                    <a:pt x="116984" y="332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3390" y="203902"/>
              <a:ext cx="305001" cy="360559"/>
            </a:xfrm>
            <a:custGeom>
              <a:avLst/>
              <a:gdLst/>
              <a:ahLst/>
              <a:cxnLst/>
              <a:rect l="0" t="0" r="0" b="0"/>
              <a:pathLst>
                <a:path w="305001" h="360559">
                  <a:moveTo>
                    <a:pt x="226050" y="27724"/>
                  </a:moveTo>
                  <a:lnTo>
                    <a:pt x="217249" y="21924"/>
                  </a:lnTo>
                  <a:lnTo>
                    <a:pt x="208902" y="17000"/>
                  </a:lnTo>
                  <a:lnTo>
                    <a:pt x="200194" y="12502"/>
                  </a:lnTo>
                  <a:lnTo>
                    <a:pt x="190727" y="8454"/>
                  </a:lnTo>
                  <a:lnTo>
                    <a:pt x="179936" y="5088"/>
                  </a:lnTo>
                  <a:lnTo>
                    <a:pt x="167637" y="2485"/>
                  </a:lnTo>
                  <a:lnTo>
                    <a:pt x="153972" y="731"/>
                  </a:lnTo>
                  <a:lnTo>
                    <a:pt x="139205" y="0"/>
                  </a:lnTo>
                  <a:lnTo>
                    <a:pt x="123616" y="287"/>
                  </a:lnTo>
                  <a:lnTo>
                    <a:pt x="107761" y="1445"/>
                  </a:lnTo>
                  <a:lnTo>
                    <a:pt x="92431" y="3286"/>
                  </a:lnTo>
                  <a:lnTo>
                    <a:pt x="78020" y="5636"/>
                  </a:lnTo>
                  <a:lnTo>
                    <a:pt x="64719" y="8518"/>
                  </a:lnTo>
                  <a:lnTo>
                    <a:pt x="52697" y="12130"/>
                  </a:lnTo>
                  <a:lnTo>
                    <a:pt x="41911" y="16528"/>
                  </a:lnTo>
                  <a:lnTo>
                    <a:pt x="32326" y="21786"/>
                  </a:lnTo>
                  <a:lnTo>
                    <a:pt x="24018" y="28072"/>
                  </a:lnTo>
                  <a:lnTo>
                    <a:pt x="16910" y="35383"/>
                  </a:lnTo>
                  <a:lnTo>
                    <a:pt x="10964" y="43734"/>
                  </a:lnTo>
                  <a:lnTo>
                    <a:pt x="6259" y="53242"/>
                  </a:lnTo>
                  <a:lnTo>
                    <a:pt x="2732" y="63852"/>
                  </a:lnTo>
                  <a:lnTo>
                    <a:pt x="514" y="75060"/>
                  </a:lnTo>
                  <a:lnTo>
                    <a:pt x="0" y="86043"/>
                  </a:lnTo>
                  <a:lnTo>
                    <a:pt x="1252" y="96347"/>
                  </a:lnTo>
                  <a:lnTo>
                    <a:pt x="4212" y="105720"/>
                  </a:lnTo>
                  <a:lnTo>
                    <a:pt x="8864" y="113944"/>
                  </a:lnTo>
                  <a:lnTo>
                    <a:pt x="15031" y="121029"/>
                  </a:lnTo>
                  <a:lnTo>
                    <a:pt x="22424" y="127143"/>
                  </a:lnTo>
                  <a:lnTo>
                    <a:pt x="30749" y="132500"/>
                  </a:lnTo>
                  <a:lnTo>
                    <a:pt x="39752" y="137287"/>
                  </a:lnTo>
                  <a:lnTo>
                    <a:pt x="49236" y="141335"/>
                  </a:lnTo>
                  <a:lnTo>
                    <a:pt x="59054" y="144151"/>
                  </a:lnTo>
                  <a:lnTo>
                    <a:pt x="69107" y="145567"/>
                  </a:lnTo>
                  <a:lnTo>
                    <a:pt x="79485" y="145874"/>
                  </a:lnTo>
                  <a:lnTo>
                    <a:pt x="90444" y="145624"/>
                  </a:lnTo>
                  <a:lnTo>
                    <a:pt x="102076" y="145204"/>
                  </a:lnTo>
                  <a:lnTo>
                    <a:pt x="114160" y="144958"/>
                  </a:lnTo>
                  <a:lnTo>
                    <a:pt x="126271" y="145259"/>
                  </a:lnTo>
                  <a:lnTo>
                    <a:pt x="138164" y="146247"/>
                  </a:lnTo>
                  <a:lnTo>
                    <a:pt x="149929" y="147879"/>
                  </a:lnTo>
                  <a:lnTo>
                    <a:pt x="161894" y="150038"/>
                  </a:lnTo>
                  <a:lnTo>
                    <a:pt x="174236" y="152603"/>
                  </a:lnTo>
                  <a:lnTo>
                    <a:pt x="186814" y="155628"/>
                  </a:lnTo>
                  <a:lnTo>
                    <a:pt x="199264" y="159336"/>
                  </a:lnTo>
                  <a:lnTo>
                    <a:pt x="211378" y="163793"/>
                  </a:lnTo>
                  <a:lnTo>
                    <a:pt x="222954" y="168921"/>
                  </a:lnTo>
                  <a:lnTo>
                    <a:pt x="233728" y="174588"/>
                  </a:lnTo>
                  <a:lnTo>
                    <a:pt x="243639" y="180665"/>
                  </a:lnTo>
                  <a:lnTo>
                    <a:pt x="252786" y="187203"/>
                  </a:lnTo>
                  <a:lnTo>
                    <a:pt x="261324" y="194423"/>
                  </a:lnTo>
                  <a:lnTo>
                    <a:pt x="269400" y="202392"/>
                  </a:lnTo>
                  <a:lnTo>
                    <a:pt x="276979" y="211031"/>
                  </a:lnTo>
                  <a:lnTo>
                    <a:pt x="283850" y="220209"/>
                  </a:lnTo>
                  <a:lnTo>
                    <a:pt x="289951" y="229796"/>
                  </a:lnTo>
                  <a:lnTo>
                    <a:pt x="295201" y="239844"/>
                  </a:lnTo>
                  <a:lnTo>
                    <a:pt x="299429" y="250574"/>
                  </a:lnTo>
                  <a:lnTo>
                    <a:pt x="302633" y="262048"/>
                  </a:lnTo>
                  <a:lnTo>
                    <a:pt x="304632" y="274024"/>
                  </a:lnTo>
                  <a:lnTo>
                    <a:pt x="305000" y="286063"/>
                  </a:lnTo>
                  <a:lnTo>
                    <a:pt x="303649" y="297893"/>
                  </a:lnTo>
                  <a:lnTo>
                    <a:pt x="300623" y="309106"/>
                  </a:lnTo>
                  <a:lnTo>
                    <a:pt x="295926" y="319105"/>
                  </a:lnTo>
                  <a:lnTo>
                    <a:pt x="289725" y="327677"/>
                  </a:lnTo>
                  <a:lnTo>
                    <a:pt x="282139" y="334941"/>
                  </a:lnTo>
                  <a:lnTo>
                    <a:pt x="273153" y="341144"/>
                  </a:lnTo>
                  <a:lnTo>
                    <a:pt x="262883" y="346538"/>
                  </a:lnTo>
                  <a:lnTo>
                    <a:pt x="251395" y="351182"/>
                  </a:lnTo>
                  <a:lnTo>
                    <a:pt x="238628" y="354937"/>
                  </a:lnTo>
                  <a:lnTo>
                    <a:pt x="224677" y="357796"/>
                  </a:lnTo>
                  <a:lnTo>
                    <a:pt x="210072" y="359717"/>
                  </a:lnTo>
                  <a:lnTo>
                    <a:pt x="195655" y="360558"/>
                  </a:lnTo>
                  <a:lnTo>
                    <a:pt x="181883" y="360349"/>
                  </a:lnTo>
                  <a:lnTo>
                    <a:pt x="168688" y="359412"/>
                  </a:lnTo>
                  <a:lnTo>
                    <a:pt x="155681" y="358252"/>
                  </a:lnTo>
                  <a:lnTo>
                    <a:pt x="142595" y="357180"/>
                  </a:lnTo>
                  <a:lnTo>
                    <a:pt x="129331" y="356311"/>
                  </a:lnTo>
                  <a:lnTo>
                    <a:pt x="115878" y="355653"/>
                  </a:lnTo>
                  <a:lnTo>
                    <a:pt x="102284" y="355176"/>
                  </a:lnTo>
                  <a:lnTo>
                    <a:pt x="89189" y="354838"/>
                  </a:lnTo>
                  <a:lnTo>
                    <a:pt x="76532" y="354566"/>
                  </a:lnTo>
                  <a:lnTo>
                    <a:pt x="63200" y="354337"/>
                  </a:lnTo>
                  <a:lnTo>
                    <a:pt x="47065" y="354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15452" y="437341"/>
              <a:ext cx="148258" cy="163687"/>
            </a:xfrm>
            <a:custGeom>
              <a:avLst/>
              <a:gdLst/>
              <a:ahLst/>
              <a:cxnLst/>
              <a:rect l="0" t="0" r="0" b="0"/>
              <a:pathLst>
                <a:path w="148258" h="163687">
                  <a:moveTo>
                    <a:pt x="11387" y="68026"/>
                  </a:moveTo>
                  <a:lnTo>
                    <a:pt x="23122" y="68026"/>
                  </a:lnTo>
                  <a:lnTo>
                    <a:pt x="34251" y="68026"/>
                  </a:lnTo>
                  <a:lnTo>
                    <a:pt x="45845" y="68022"/>
                  </a:lnTo>
                  <a:lnTo>
                    <a:pt x="57833" y="67849"/>
                  </a:lnTo>
                  <a:lnTo>
                    <a:pt x="69845" y="67201"/>
                  </a:lnTo>
                  <a:lnTo>
                    <a:pt x="81643" y="65943"/>
                  </a:lnTo>
                  <a:lnTo>
                    <a:pt x="92996" y="63945"/>
                  </a:lnTo>
                  <a:lnTo>
                    <a:pt x="103617" y="61000"/>
                  </a:lnTo>
                  <a:lnTo>
                    <a:pt x="113405" y="57086"/>
                  </a:lnTo>
                  <a:lnTo>
                    <a:pt x="121788" y="52169"/>
                  </a:lnTo>
                  <a:lnTo>
                    <a:pt x="127684" y="46120"/>
                  </a:lnTo>
                  <a:lnTo>
                    <a:pt x="130715" y="38986"/>
                  </a:lnTo>
                  <a:lnTo>
                    <a:pt x="130970" y="31264"/>
                  </a:lnTo>
                  <a:lnTo>
                    <a:pt x="128640" y="23776"/>
                  </a:lnTo>
                  <a:lnTo>
                    <a:pt x="124107" y="16972"/>
                  </a:lnTo>
                  <a:lnTo>
                    <a:pt x="117677" y="11101"/>
                  </a:lnTo>
                  <a:lnTo>
                    <a:pt x="109483" y="6382"/>
                  </a:lnTo>
                  <a:lnTo>
                    <a:pt x="99762" y="2813"/>
                  </a:lnTo>
                  <a:lnTo>
                    <a:pt x="88984" y="552"/>
                  </a:lnTo>
                  <a:lnTo>
                    <a:pt x="77760" y="0"/>
                  </a:lnTo>
                  <a:lnTo>
                    <a:pt x="66476" y="1219"/>
                  </a:lnTo>
                  <a:lnTo>
                    <a:pt x="55460" y="3985"/>
                  </a:lnTo>
                  <a:lnTo>
                    <a:pt x="45062" y="7975"/>
                  </a:lnTo>
                  <a:lnTo>
                    <a:pt x="35407" y="12887"/>
                  </a:lnTo>
                  <a:lnTo>
                    <a:pt x="26602" y="18793"/>
                  </a:lnTo>
                  <a:lnTo>
                    <a:pt x="18826" y="26114"/>
                  </a:lnTo>
                  <a:lnTo>
                    <a:pt x="12083" y="34959"/>
                  </a:lnTo>
                  <a:lnTo>
                    <a:pt x="6553" y="45001"/>
                  </a:lnTo>
                  <a:lnTo>
                    <a:pt x="2660" y="55658"/>
                  </a:lnTo>
                  <a:lnTo>
                    <a:pt x="491" y="66530"/>
                  </a:lnTo>
                  <a:lnTo>
                    <a:pt x="0" y="77422"/>
                  </a:lnTo>
                  <a:lnTo>
                    <a:pt x="1183" y="88261"/>
                  </a:lnTo>
                  <a:lnTo>
                    <a:pt x="3866" y="99026"/>
                  </a:lnTo>
                  <a:lnTo>
                    <a:pt x="7768" y="109559"/>
                  </a:lnTo>
                  <a:lnTo>
                    <a:pt x="12595" y="119566"/>
                  </a:lnTo>
                  <a:lnTo>
                    <a:pt x="18101" y="128925"/>
                  </a:lnTo>
                  <a:lnTo>
                    <a:pt x="24253" y="137516"/>
                  </a:lnTo>
                  <a:lnTo>
                    <a:pt x="31214" y="145142"/>
                  </a:lnTo>
                  <a:lnTo>
                    <a:pt x="39013" y="151780"/>
                  </a:lnTo>
                  <a:lnTo>
                    <a:pt x="47708" y="157238"/>
                  </a:lnTo>
                  <a:lnTo>
                    <a:pt x="57456" y="161082"/>
                  </a:lnTo>
                  <a:lnTo>
                    <a:pt x="68234" y="163218"/>
                  </a:lnTo>
                  <a:lnTo>
                    <a:pt x="79727" y="163686"/>
                  </a:lnTo>
                  <a:lnTo>
                    <a:pt x="91434" y="162489"/>
                  </a:lnTo>
                  <a:lnTo>
                    <a:pt x="103033" y="159805"/>
                  </a:lnTo>
                  <a:lnTo>
                    <a:pt x="113959" y="156224"/>
                  </a:lnTo>
                  <a:lnTo>
                    <a:pt x="124393" y="152304"/>
                  </a:lnTo>
                  <a:lnTo>
                    <a:pt x="135247" y="147704"/>
                  </a:lnTo>
                  <a:lnTo>
                    <a:pt x="148257" y="141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05823" y="478546"/>
              <a:ext cx="136872" cy="142636"/>
            </a:xfrm>
            <a:custGeom>
              <a:avLst/>
              <a:gdLst/>
              <a:ahLst/>
              <a:cxnLst/>
              <a:rect l="0" t="0" r="0" b="0"/>
              <a:pathLst>
                <a:path w="136872" h="142636">
                  <a:moveTo>
                    <a:pt x="0" y="47878"/>
                  </a:moveTo>
                  <a:lnTo>
                    <a:pt x="67" y="62413"/>
                  </a:lnTo>
                  <a:lnTo>
                    <a:pt x="708" y="75044"/>
                  </a:lnTo>
                  <a:lnTo>
                    <a:pt x="2004" y="86949"/>
                  </a:lnTo>
                  <a:lnTo>
                    <a:pt x="3864" y="98431"/>
                  </a:lnTo>
                  <a:lnTo>
                    <a:pt x="6180" y="109623"/>
                  </a:lnTo>
                  <a:lnTo>
                    <a:pt x="8821" y="120532"/>
                  </a:lnTo>
                  <a:lnTo>
                    <a:pt x="10793" y="128490"/>
                  </a:lnTo>
                  <a:lnTo>
                    <a:pt x="10987" y="130112"/>
                  </a:lnTo>
                  <a:lnTo>
                    <a:pt x="9826" y="126441"/>
                  </a:lnTo>
                  <a:lnTo>
                    <a:pt x="7975" y="119170"/>
                  </a:lnTo>
                  <a:lnTo>
                    <a:pt x="6065" y="109549"/>
                  </a:lnTo>
                  <a:lnTo>
                    <a:pt x="4426" y="98408"/>
                  </a:lnTo>
                  <a:lnTo>
                    <a:pt x="3314" y="86445"/>
                  </a:lnTo>
                  <a:lnTo>
                    <a:pt x="3010" y="74310"/>
                  </a:lnTo>
                  <a:lnTo>
                    <a:pt x="3581" y="62355"/>
                  </a:lnTo>
                  <a:lnTo>
                    <a:pt x="4929" y="50693"/>
                  </a:lnTo>
                  <a:lnTo>
                    <a:pt x="6895" y="39316"/>
                  </a:lnTo>
                  <a:lnTo>
                    <a:pt x="9335" y="28195"/>
                  </a:lnTo>
                  <a:lnTo>
                    <a:pt x="12445" y="17928"/>
                  </a:lnTo>
                  <a:lnTo>
                    <a:pt x="16743" y="9695"/>
                  </a:lnTo>
                  <a:lnTo>
                    <a:pt x="22414" y="3980"/>
                  </a:lnTo>
                  <a:lnTo>
                    <a:pt x="29341" y="788"/>
                  </a:lnTo>
                  <a:lnTo>
                    <a:pt x="37287" y="0"/>
                  </a:lnTo>
                  <a:lnTo>
                    <a:pt x="45999" y="1290"/>
                  </a:lnTo>
                  <a:lnTo>
                    <a:pt x="55102" y="4391"/>
                  </a:lnTo>
                  <a:lnTo>
                    <a:pt x="64124" y="9197"/>
                  </a:lnTo>
                  <a:lnTo>
                    <a:pt x="72813" y="15495"/>
                  </a:lnTo>
                  <a:lnTo>
                    <a:pt x="80949" y="22991"/>
                  </a:lnTo>
                  <a:lnTo>
                    <a:pt x="88268" y="31391"/>
                  </a:lnTo>
                  <a:lnTo>
                    <a:pt x="94709" y="40447"/>
                  </a:lnTo>
                  <a:lnTo>
                    <a:pt x="100375" y="49969"/>
                  </a:lnTo>
                  <a:lnTo>
                    <a:pt x="105422" y="59813"/>
                  </a:lnTo>
                  <a:lnTo>
                    <a:pt x="110007" y="69879"/>
                  </a:lnTo>
                  <a:lnTo>
                    <a:pt x="114258" y="80096"/>
                  </a:lnTo>
                  <a:lnTo>
                    <a:pt x="118275" y="90415"/>
                  </a:lnTo>
                  <a:lnTo>
                    <a:pt x="122123" y="100790"/>
                  </a:lnTo>
                  <a:lnTo>
                    <a:pt x="125705" y="110742"/>
                  </a:lnTo>
                  <a:lnTo>
                    <a:pt x="129111" y="120344"/>
                  </a:lnTo>
                  <a:lnTo>
                    <a:pt x="132644" y="130438"/>
                  </a:lnTo>
                  <a:lnTo>
                    <a:pt x="136871" y="142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4808" y="26321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5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4" y="48393"/>
                  </a:lnTo>
                  <a:lnTo>
                    <a:pt x="3727" y="62898"/>
                  </a:lnTo>
                  <a:lnTo>
                    <a:pt x="5375" y="78380"/>
                  </a:lnTo>
                  <a:lnTo>
                    <a:pt x="6782" y="95050"/>
                  </a:lnTo>
                  <a:lnTo>
                    <a:pt x="8048" y="112668"/>
                  </a:lnTo>
                  <a:lnTo>
                    <a:pt x="9505" y="130726"/>
                  </a:lnTo>
                  <a:lnTo>
                    <a:pt x="11331" y="148872"/>
                  </a:lnTo>
                  <a:lnTo>
                    <a:pt x="13389" y="166787"/>
                  </a:lnTo>
                  <a:lnTo>
                    <a:pt x="15316" y="184115"/>
                  </a:lnTo>
                  <a:lnTo>
                    <a:pt x="16910" y="200730"/>
                  </a:lnTo>
                  <a:lnTo>
                    <a:pt x="18133" y="216682"/>
                  </a:lnTo>
                  <a:lnTo>
                    <a:pt x="19028" y="232096"/>
                  </a:lnTo>
                  <a:lnTo>
                    <a:pt x="19666" y="247081"/>
                  </a:lnTo>
                  <a:lnTo>
                    <a:pt x="20111" y="261146"/>
                  </a:lnTo>
                  <a:lnTo>
                    <a:pt x="20466" y="274576"/>
                  </a:lnTo>
                  <a:lnTo>
                    <a:pt x="20764" y="288555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0051" y="357968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4844" y="2867"/>
                  </a:lnTo>
                  <a:lnTo>
                    <a:pt x="160934" y="5009"/>
                  </a:lnTo>
                  <a:lnTo>
                    <a:pt x="146440" y="6617"/>
                  </a:lnTo>
                  <a:lnTo>
                    <a:pt x="131412" y="7970"/>
                  </a:lnTo>
                  <a:lnTo>
                    <a:pt x="116235" y="9467"/>
                  </a:lnTo>
                  <a:lnTo>
                    <a:pt x="101172" y="11318"/>
                  </a:lnTo>
                  <a:lnTo>
                    <a:pt x="86481" y="13558"/>
                  </a:lnTo>
                  <a:lnTo>
                    <a:pt x="72470" y="16138"/>
                  </a:lnTo>
                  <a:lnTo>
                    <a:pt x="59244" y="18983"/>
                  </a:lnTo>
                  <a:lnTo>
                    <a:pt x="46990" y="21871"/>
                  </a:lnTo>
                  <a:lnTo>
                    <a:pt x="34760" y="24728"/>
                  </a:lnTo>
                  <a:lnTo>
                    <a:pt x="20363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53440" y="419986"/>
              <a:ext cx="131410" cy="150117"/>
            </a:xfrm>
            <a:custGeom>
              <a:avLst/>
              <a:gdLst/>
              <a:ahLst/>
              <a:cxnLst/>
              <a:rect l="0" t="0" r="0" b="0"/>
              <a:pathLst>
                <a:path w="131410" h="150117">
                  <a:moveTo>
                    <a:pt x="5067" y="74853"/>
                  </a:moveTo>
                  <a:lnTo>
                    <a:pt x="16803" y="74786"/>
                  </a:lnTo>
                  <a:lnTo>
                    <a:pt x="27932" y="74146"/>
                  </a:lnTo>
                  <a:lnTo>
                    <a:pt x="39525" y="72849"/>
                  </a:lnTo>
                  <a:lnTo>
                    <a:pt x="51514" y="70989"/>
                  </a:lnTo>
                  <a:lnTo>
                    <a:pt x="63525" y="68673"/>
                  </a:lnTo>
                  <a:lnTo>
                    <a:pt x="75319" y="65997"/>
                  </a:lnTo>
                  <a:lnTo>
                    <a:pt x="86500" y="62728"/>
                  </a:lnTo>
                  <a:lnTo>
                    <a:pt x="96472" y="58324"/>
                  </a:lnTo>
                  <a:lnTo>
                    <a:pt x="105006" y="52587"/>
                  </a:lnTo>
                  <a:lnTo>
                    <a:pt x="111565" y="45785"/>
                  </a:lnTo>
                  <a:lnTo>
                    <a:pt x="115164" y="38456"/>
                  </a:lnTo>
                  <a:lnTo>
                    <a:pt x="115539" y="30976"/>
                  </a:lnTo>
                  <a:lnTo>
                    <a:pt x="112875" y="23685"/>
                  </a:lnTo>
                  <a:lnTo>
                    <a:pt x="107441" y="16949"/>
                  </a:lnTo>
                  <a:lnTo>
                    <a:pt x="99683" y="10915"/>
                  </a:lnTo>
                  <a:lnTo>
                    <a:pt x="90275" y="5865"/>
                  </a:lnTo>
                  <a:lnTo>
                    <a:pt x="79994" y="2297"/>
                  </a:lnTo>
                  <a:lnTo>
                    <a:pt x="69354" y="345"/>
                  </a:lnTo>
                  <a:lnTo>
                    <a:pt x="58774" y="0"/>
                  </a:lnTo>
                  <a:lnTo>
                    <a:pt x="48671" y="1281"/>
                  </a:lnTo>
                  <a:lnTo>
                    <a:pt x="39215" y="4039"/>
                  </a:lnTo>
                  <a:lnTo>
                    <a:pt x="30543" y="8330"/>
                  </a:lnTo>
                  <a:lnTo>
                    <a:pt x="22856" y="14483"/>
                  </a:lnTo>
                  <a:lnTo>
                    <a:pt x="16167" y="22510"/>
                  </a:lnTo>
                  <a:lnTo>
                    <a:pt x="10504" y="32153"/>
                  </a:lnTo>
                  <a:lnTo>
                    <a:pt x="5990" y="43067"/>
                  </a:lnTo>
                  <a:lnTo>
                    <a:pt x="2590" y="54917"/>
                  </a:lnTo>
                  <a:lnTo>
                    <a:pt x="458" y="67109"/>
                  </a:lnTo>
                  <a:lnTo>
                    <a:pt x="0" y="78827"/>
                  </a:lnTo>
                  <a:lnTo>
                    <a:pt x="1286" y="89664"/>
                  </a:lnTo>
                  <a:lnTo>
                    <a:pt x="4099" y="99583"/>
                  </a:lnTo>
                  <a:lnTo>
                    <a:pt x="8120" y="108713"/>
                  </a:lnTo>
                  <a:lnTo>
                    <a:pt x="13050" y="117223"/>
                  </a:lnTo>
                  <a:lnTo>
                    <a:pt x="18798" y="125109"/>
                  </a:lnTo>
                  <a:lnTo>
                    <a:pt x="25479" y="132195"/>
                  </a:lnTo>
                  <a:lnTo>
                    <a:pt x="33083" y="138440"/>
                  </a:lnTo>
                  <a:lnTo>
                    <a:pt x="41476" y="143618"/>
                  </a:lnTo>
                  <a:lnTo>
                    <a:pt x="50488" y="147266"/>
                  </a:lnTo>
                  <a:lnTo>
                    <a:pt x="59960" y="149277"/>
                  </a:lnTo>
                  <a:lnTo>
                    <a:pt x="69883" y="149996"/>
                  </a:lnTo>
                  <a:lnTo>
                    <a:pt x="81685" y="150116"/>
                  </a:lnTo>
                  <a:lnTo>
                    <a:pt x="99756" y="149647"/>
                  </a:lnTo>
                  <a:lnTo>
                    <a:pt x="131409" y="1485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6435" y="435295"/>
              <a:ext cx="136871" cy="133244"/>
            </a:xfrm>
            <a:custGeom>
              <a:avLst/>
              <a:gdLst/>
              <a:ahLst/>
              <a:cxnLst/>
              <a:rect l="0" t="0" r="0" b="0"/>
              <a:pathLst>
                <a:path w="136871" h="133244">
                  <a:moveTo>
                    <a:pt x="0" y="70072"/>
                  </a:moveTo>
                  <a:lnTo>
                    <a:pt x="2934" y="78874"/>
                  </a:lnTo>
                  <a:lnTo>
                    <a:pt x="5716" y="87220"/>
                  </a:lnTo>
                  <a:lnTo>
                    <a:pt x="8616" y="95919"/>
                  </a:lnTo>
                  <a:lnTo>
                    <a:pt x="11656" y="105040"/>
                  </a:lnTo>
                  <a:lnTo>
                    <a:pt x="14821" y="114535"/>
                  </a:lnTo>
                  <a:lnTo>
                    <a:pt x="18060" y="124252"/>
                  </a:lnTo>
                  <a:lnTo>
                    <a:pt x="20475" y="131497"/>
                  </a:lnTo>
                  <a:lnTo>
                    <a:pt x="21007" y="133093"/>
                  </a:lnTo>
                  <a:lnTo>
                    <a:pt x="20062" y="130234"/>
                  </a:lnTo>
                  <a:lnTo>
                    <a:pt x="18336" y="124193"/>
                  </a:lnTo>
                  <a:lnTo>
                    <a:pt x="16495" y="115430"/>
                  </a:lnTo>
                  <a:lnTo>
                    <a:pt x="14892" y="104359"/>
                  </a:lnTo>
                  <a:lnTo>
                    <a:pt x="13630" y="91618"/>
                  </a:lnTo>
                  <a:lnTo>
                    <a:pt x="12691" y="77967"/>
                  </a:lnTo>
                  <a:lnTo>
                    <a:pt x="12026" y="63928"/>
                  </a:lnTo>
                  <a:lnTo>
                    <a:pt x="11899" y="50088"/>
                  </a:lnTo>
                  <a:lnTo>
                    <a:pt x="12868" y="37177"/>
                  </a:lnTo>
                  <a:lnTo>
                    <a:pt x="15155" y="25511"/>
                  </a:lnTo>
                  <a:lnTo>
                    <a:pt x="18827" y="15526"/>
                  </a:lnTo>
                  <a:lnTo>
                    <a:pt x="23965" y="7940"/>
                  </a:lnTo>
                  <a:lnTo>
                    <a:pt x="30457" y="2916"/>
                  </a:lnTo>
                  <a:lnTo>
                    <a:pt x="37900" y="321"/>
                  </a:lnTo>
                  <a:lnTo>
                    <a:pt x="45726" y="0"/>
                  </a:lnTo>
                  <a:lnTo>
                    <a:pt x="53576" y="1631"/>
                  </a:lnTo>
                  <a:lnTo>
                    <a:pt x="61302" y="4807"/>
                  </a:lnTo>
                  <a:lnTo>
                    <a:pt x="68868" y="9137"/>
                  </a:lnTo>
                  <a:lnTo>
                    <a:pt x="76291" y="14306"/>
                  </a:lnTo>
                  <a:lnTo>
                    <a:pt x="83597" y="20231"/>
                  </a:lnTo>
                  <a:lnTo>
                    <a:pt x="90817" y="27038"/>
                  </a:lnTo>
                  <a:lnTo>
                    <a:pt x="97971" y="34730"/>
                  </a:lnTo>
                  <a:lnTo>
                    <a:pt x="104912" y="43184"/>
                  </a:lnTo>
                  <a:lnTo>
                    <a:pt x="111346" y="52237"/>
                  </a:lnTo>
                  <a:lnTo>
                    <a:pt x="117151" y="61736"/>
                  </a:lnTo>
                  <a:lnTo>
                    <a:pt x="122217" y="71678"/>
                  </a:lnTo>
                  <a:lnTo>
                    <a:pt x="126862" y="83495"/>
                  </a:lnTo>
                  <a:lnTo>
                    <a:pt x="131495" y="101578"/>
                  </a:lnTo>
                  <a:lnTo>
                    <a:pt x="136870" y="133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5605" y="416541"/>
              <a:ext cx="104043" cy="145170"/>
            </a:xfrm>
            <a:custGeom>
              <a:avLst/>
              <a:gdLst/>
              <a:ahLst/>
              <a:cxnLst/>
              <a:rect l="0" t="0" r="0" b="0"/>
              <a:pathLst>
                <a:path w="104043" h="145170">
                  <a:moveTo>
                    <a:pt x="93514" y="4598"/>
                  </a:moveTo>
                  <a:lnTo>
                    <a:pt x="84712" y="1799"/>
                  </a:lnTo>
                  <a:lnTo>
                    <a:pt x="76365" y="297"/>
                  </a:lnTo>
                  <a:lnTo>
                    <a:pt x="67671" y="0"/>
                  </a:lnTo>
                  <a:lnTo>
                    <a:pt x="58724" y="1024"/>
                  </a:lnTo>
                  <a:lnTo>
                    <a:pt x="49877" y="3789"/>
                  </a:lnTo>
                  <a:lnTo>
                    <a:pt x="41338" y="8364"/>
                  </a:lnTo>
                  <a:lnTo>
                    <a:pt x="33150" y="14525"/>
                  </a:lnTo>
                  <a:lnTo>
                    <a:pt x="25272" y="21941"/>
                  </a:lnTo>
                  <a:lnTo>
                    <a:pt x="17656" y="30295"/>
                  </a:lnTo>
                  <a:lnTo>
                    <a:pt x="10728" y="39324"/>
                  </a:lnTo>
                  <a:lnTo>
                    <a:pt x="5360" y="48830"/>
                  </a:lnTo>
                  <a:lnTo>
                    <a:pt x="1900" y="58664"/>
                  </a:lnTo>
                  <a:lnTo>
                    <a:pt x="222" y="68724"/>
                  </a:lnTo>
                  <a:lnTo>
                    <a:pt x="0" y="78937"/>
                  </a:lnTo>
                  <a:lnTo>
                    <a:pt x="896" y="89249"/>
                  </a:lnTo>
                  <a:lnTo>
                    <a:pt x="2937" y="99463"/>
                  </a:lnTo>
                  <a:lnTo>
                    <a:pt x="6500" y="109248"/>
                  </a:lnTo>
                  <a:lnTo>
                    <a:pt x="11675" y="118451"/>
                  </a:lnTo>
                  <a:lnTo>
                    <a:pt x="18437" y="126766"/>
                  </a:lnTo>
                  <a:lnTo>
                    <a:pt x="26803" y="133673"/>
                  </a:lnTo>
                  <a:lnTo>
                    <a:pt x="36611" y="139016"/>
                  </a:lnTo>
                  <a:lnTo>
                    <a:pt x="47365" y="142769"/>
                  </a:lnTo>
                  <a:lnTo>
                    <a:pt x="59594" y="145124"/>
                  </a:lnTo>
                  <a:lnTo>
                    <a:pt x="76605" y="145169"/>
                  </a:lnTo>
                  <a:lnTo>
                    <a:pt x="104042" y="141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7757" y="419792"/>
              <a:ext cx="141404" cy="154570"/>
            </a:xfrm>
            <a:custGeom>
              <a:avLst/>
              <a:gdLst/>
              <a:ahLst/>
              <a:cxnLst/>
              <a:rect l="0" t="0" r="0" b="0"/>
              <a:pathLst>
                <a:path w="141404" h="154570">
                  <a:moveTo>
                    <a:pt x="15061" y="75047"/>
                  </a:moveTo>
                  <a:lnTo>
                    <a:pt x="23930" y="72180"/>
                  </a:lnTo>
                  <a:lnTo>
                    <a:pt x="32917" y="70038"/>
                  </a:lnTo>
                  <a:lnTo>
                    <a:pt x="42907" y="68430"/>
                  </a:lnTo>
                  <a:lnTo>
                    <a:pt x="53715" y="67077"/>
                  </a:lnTo>
                  <a:lnTo>
                    <a:pt x="64878" y="65580"/>
                  </a:lnTo>
                  <a:lnTo>
                    <a:pt x="76074" y="63720"/>
                  </a:lnTo>
                  <a:lnTo>
                    <a:pt x="86841" y="61135"/>
                  </a:lnTo>
                  <a:lnTo>
                    <a:pt x="96528" y="57257"/>
                  </a:lnTo>
                  <a:lnTo>
                    <a:pt x="104870" y="51906"/>
                  </a:lnTo>
                  <a:lnTo>
                    <a:pt x="111297" y="45379"/>
                  </a:lnTo>
                  <a:lnTo>
                    <a:pt x="114808" y="38241"/>
                  </a:lnTo>
                  <a:lnTo>
                    <a:pt x="115129" y="30894"/>
                  </a:lnTo>
                  <a:lnTo>
                    <a:pt x="112598" y="23693"/>
                  </a:lnTo>
                  <a:lnTo>
                    <a:pt x="107786" y="17018"/>
                  </a:lnTo>
                  <a:lnTo>
                    <a:pt x="101259" y="11025"/>
                  </a:lnTo>
                  <a:lnTo>
                    <a:pt x="93492" y="6003"/>
                  </a:lnTo>
                  <a:lnTo>
                    <a:pt x="84851" y="2453"/>
                  </a:lnTo>
                  <a:lnTo>
                    <a:pt x="75604" y="510"/>
                  </a:lnTo>
                  <a:lnTo>
                    <a:pt x="65940" y="0"/>
                  </a:lnTo>
                  <a:lnTo>
                    <a:pt x="55995" y="638"/>
                  </a:lnTo>
                  <a:lnTo>
                    <a:pt x="45866" y="2146"/>
                  </a:lnTo>
                  <a:lnTo>
                    <a:pt x="35945" y="4614"/>
                  </a:lnTo>
                  <a:lnTo>
                    <a:pt x="26889" y="8472"/>
                  </a:lnTo>
                  <a:lnTo>
                    <a:pt x="18989" y="13854"/>
                  </a:lnTo>
                  <a:lnTo>
                    <a:pt x="12362" y="20925"/>
                  </a:lnTo>
                  <a:lnTo>
                    <a:pt x="7127" y="30032"/>
                  </a:lnTo>
                  <a:lnTo>
                    <a:pt x="3207" y="41154"/>
                  </a:lnTo>
                  <a:lnTo>
                    <a:pt x="710" y="53674"/>
                  </a:lnTo>
                  <a:lnTo>
                    <a:pt x="0" y="66601"/>
                  </a:lnTo>
                  <a:lnTo>
                    <a:pt x="1112" y="79321"/>
                  </a:lnTo>
                  <a:lnTo>
                    <a:pt x="3806" y="91451"/>
                  </a:lnTo>
                  <a:lnTo>
                    <a:pt x="7748" y="102669"/>
                  </a:lnTo>
                  <a:lnTo>
                    <a:pt x="12624" y="112910"/>
                  </a:lnTo>
                  <a:lnTo>
                    <a:pt x="18336" y="122125"/>
                  </a:lnTo>
                  <a:lnTo>
                    <a:pt x="24994" y="130185"/>
                  </a:lnTo>
                  <a:lnTo>
                    <a:pt x="32586" y="137126"/>
                  </a:lnTo>
                  <a:lnTo>
                    <a:pt x="41141" y="142960"/>
                  </a:lnTo>
                  <a:lnTo>
                    <a:pt x="50794" y="147590"/>
                  </a:lnTo>
                  <a:lnTo>
                    <a:pt x="61509" y="151071"/>
                  </a:lnTo>
                  <a:lnTo>
                    <a:pt x="72959" y="153428"/>
                  </a:lnTo>
                  <a:lnTo>
                    <a:pt x="84637" y="154569"/>
                  </a:lnTo>
                  <a:lnTo>
                    <a:pt x="96217" y="154564"/>
                  </a:lnTo>
                  <a:lnTo>
                    <a:pt x="107131" y="153759"/>
                  </a:lnTo>
                  <a:lnTo>
                    <a:pt x="117555" y="152608"/>
                  </a:lnTo>
                  <a:lnTo>
                    <a:pt x="128401" y="151013"/>
                  </a:lnTo>
                  <a:lnTo>
                    <a:pt x="141403" y="148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502" y="463253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104145" y="67"/>
                  </a:lnTo>
                  <a:lnTo>
                    <a:pt x="93657" y="708"/>
                  </a:lnTo>
                  <a:lnTo>
                    <a:pt x="83355" y="2004"/>
                  </a:lnTo>
                  <a:lnTo>
                    <a:pt x="73054" y="3864"/>
                  </a:lnTo>
                  <a:lnTo>
                    <a:pt x="62710" y="6180"/>
                  </a:lnTo>
                  <a:lnTo>
                    <a:pt x="52330" y="8842"/>
                  </a:lnTo>
                  <a:lnTo>
                    <a:pt x="42182" y="11604"/>
                  </a:lnTo>
                  <a:lnTo>
                    <a:pt x="31687" y="14362"/>
                  </a:lnTo>
                  <a:lnTo>
                    <a:pt x="18806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7927" y="610653"/>
              <a:ext cx="3474405" cy="94757"/>
            </a:xfrm>
            <a:custGeom>
              <a:avLst/>
              <a:gdLst/>
              <a:ahLst/>
              <a:cxnLst/>
              <a:rect l="0" t="0" r="0" b="0"/>
              <a:pathLst>
                <a:path w="3474405" h="94757">
                  <a:moveTo>
                    <a:pt x="3474404" y="10528"/>
                  </a:moveTo>
                  <a:lnTo>
                    <a:pt x="3462736" y="10461"/>
                  </a:lnTo>
                  <a:lnTo>
                    <a:pt x="3452247" y="9821"/>
                  </a:lnTo>
                  <a:lnTo>
                    <a:pt x="3441941" y="8529"/>
                  </a:lnTo>
                  <a:lnTo>
                    <a:pt x="3431467" y="6842"/>
                  </a:lnTo>
                  <a:lnTo>
                    <a:pt x="3420475" y="5174"/>
                  </a:lnTo>
                  <a:lnTo>
                    <a:pt x="3408832" y="3760"/>
                  </a:lnTo>
                  <a:lnTo>
                    <a:pt x="3396578" y="2662"/>
                  </a:lnTo>
                  <a:lnTo>
                    <a:pt x="3383823" y="1852"/>
                  </a:lnTo>
                  <a:lnTo>
                    <a:pt x="3370688" y="1272"/>
                  </a:lnTo>
                  <a:lnTo>
                    <a:pt x="3357275" y="867"/>
                  </a:lnTo>
                  <a:lnTo>
                    <a:pt x="3343664" y="587"/>
                  </a:lnTo>
                  <a:lnTo>
                    <a:pt x="3329917" y="396"/>
                  </a:lnTo>
                  <a:lnTo>
                    <a:pt x="3316075" y="266"/>
                  </a:lnTo>
                  <a:lnTo>
                    <a:pt x="3302170" y="178"/>
                  </a:lnTo>
                  <a:lnTo>
                    <a:pt x="3288221" y="119"/>
                  </a:lnTo>
                  <a:lnTo>
                    <a:pt x="3274242" y="79"/>
                  </a:lnTo>
                  <a:lnTo>
                    <a:pt x="3260244" y="53"/>
                  </a:lnTo>
                  <a:lnTo>
                    <a:pt x="3246229" y="35"/>
                  </a:lnTo>
                  <a:lnTo>
                    <a:pt x="3232036" y="23"/>
                  </a:lnTo>
                  <a:lnTo>
                    <a:pt x="3217361" y="15"/>
                  </a:lnTo>
                  <a:lnTo>
                    <a:pt x="3202078" y="10"/>
                  </a:lnTo>
                  <a:lnTo>
                    <a:pt x="3186220" y="6"/>
                  </a:lnTo>
                  <a:lnTo>
                    <a:pt x="3169889" y="4"/>
                  </a:lnTo>
                  <a:lnTo>
                    <a:pt x="3153198" y="3"/>
                  </a:lnTo>
                  <a:lnTo>
                    <a:pt x="3136242" y="1"/>
                  </a:lnTo>
                  <a:lnTo>
                    <a:pt x="3119101" y="1"/>
                  </a:lnTo>
                  <a:lnTo>
                    <a:pt x="3101830" y="0"/>
                  </a:lnTo>
                  <a:lnTo>
                    <a:pt x="3084469" y="0"/>
                  </a:lnTo>
                  <a:lnTo>
                    <a:pt x="3067047" y="0"/>
                  </a:lnTo>
                  <a:lnTo>
                    <a:pt x="3049584" y="0"/>
                  </a:lnTo>
                  <a:lnTo>
                    <a:pt x="3032093" y="0"/>
                  </a:lnTo>
                  <a:lnTo>
                    <a:pt x="3014584" y="0"/>
                  </a:lnTo>
                  <a:lnTo>
                    <a:pt x="2997066" y="4"/>
                  </a:lnTo>
                  <a:lnTo>
                    <a:pt x="2979709" y="177"/>
                  </a:lnTo>
                  <a:lnTo>
                    <a:pt x="2962821" y="825"/>
                  </a:lnTo>
                  <a:lnTo>
                    <a:pt x="2946534" y="2074"/>
                  </a:lnTo>
                  <a:lnTo>
                    <a:pt x="2930817" y="3727"/>
                  </a:lnTo>
                  <a:lnTo>
                    <a:pt x="2915569" y="5375"/>
                  </a:lnTo>
                  <a:lnTo>
                    <a:pt x="2900676" y="6777"/>
                  </a:lnTo>
                  <a:lnTo>
                    <a:pt x="2885875" y="7870"/>
                  </a:lnTo>
                  <a:lnTo>
                    <a:pt x="2870785" y="8678"/>
                  </a:lnTo>
                  <a:lnTo>
                    <a:pt x="2855223" y="9256"/>
                  </a:lnTo>
                  <a:lnTo>
                    <a:pt x="2839347" y="9661"/>
                  </a:lnTo>
                  <a:lnTo>
                    <a:pt x="2823535" y="9941"/>
                  </a:lnTo>
                  <a:lnTo>
                    <a:pt x="2808010" y="10132"/>
                  </a:lnTo>
                  <a:lnTo>
                    <a:pt x="2792823" y="10262"/>
                  </a:lnTo>
                  <a:lnTo>
                    <a:pt x="2777939" y="10349"/>
                  </a:lnTo>
                  <a:lnTo>
                    <a:pt x="2763289" y="10408"/>
                  </a:lnTo>
                  <a:lnTo>
                    <a:pt x="2748483" y="10448"/>
                  </a:lnTo>
                  <a:lnTo>
                    <a:pt x="2732858" y="10474"/>
                  </a:lnTo>
                  <a:lnTo>
                    <a:pt x="2716128" y="10497"/>
                  </a:lnTo>
                  <a:lnTo>
                    <a:pt x="2698823" y="10681"/>
                  </a:lnTo>
                  <a:lnTo>
                    <a:pt x="2682046" y="11338"/>
                  </a:lnTo>
                  <a:lnTo>
                    <a:pt x="2666386" y="12592"/>
                  </a:lnTo>
                  <a:lnTo>
                    <a:pt x="2651601" y="14248"/>
                  </a:lnTo>
                  <a:lnTo>
                    <a:pt x="2636919" y="15898"/>
                  </a:lnTo>
                  <a:lnTo>
                    <a:pt x="2621861" y="17303"/>
                  </a:lnTo>
                  <a:lnTo>
                    <a:pt x="2606441" y="18397"/>
                  </a:lnTo>
                  <a:lnTo>
                    <a:pt x="2590995" y="19205"/>
                  </a:lnTo>
                  <a:lnTo>
                    <a:pt x="2575745" y="19788"/>
                  </a:lnTo>
                  <a:lnTo>
                    <a:pt x="2560756" y="20367"/>
                  </a:lnTo>
                  <a:lnTo>
                    <a:pt x="2546012" y="21295"/>
                  </a:lnTo>
                  <a:lnTo>
                    <a:pt x="2531463" y="22734"/>
                  </a:lnTo>
                  <a:lnTo>
                    <a:pt x="2516896" y="24517"/>
                  </a:lnTo>
                  <a:lnTo>
                    <a:pt x="2501964" y="26253"/>
                  </a:lnTo>
                  <a:lnTo>
                    <a:pt x="2486510" y="27715"/>
                  </a:lnTo>
                  <a:lnTo>
                    <a:pt x="2470705" y="28847"/>
                  </a:lnTo>
                  <a:lnTo>
                    <a:pt x="2454941" y="29682"/>
                  </a:lnTo>
                  <a:lnTo>
                    <a:pt x="2439448" y="30282"/>
                  </a:lnTo>
                  <a:lnTo>
                    <a:pt x="2424283" y="30872"/>
                  </a:lnTo>
                  <a:lnTo>
                    <a:pt x="2409413" y="31808"/>
                  </a:lnTo>
                  <a:lnTo>
                    <a:pt x="2394777" y="33253"/>
                  </a:lnTo>
                  <a:lnTo>
                    <a:pt x="2380151" y="35039"/>
                  </a:lnTo>
                  <a:lnTo>
                    <a:pt x="2365178" y="36777"/>
                  </a:lnTo>
                  <a:lnTo>
                    <a:pt x="2349691" y="38240"/>
                  </a:lnTo>
                  <a:lnTo>
                    <a:pt x="2333695" y="39374"/>
                  </a:lnTo>
                  <a:lnTo>
                    <a:pt x="2317270" y="40209"/>
                  </a:lnTo>
                  <a:lnTo>
                    <a:pt x="2300521" y="40805"/>
                  </a:lnTo>
                  <a:lnTo>
                    <a:pt x="2283696" y="41222"/>
                  </a:lnTo>
                  <a:lnTo>
                    <a:pt x="2267175" y="41510"/>
                  </a:lnTo>
                  <a:lnTo>
                    <a:pt x="2251134" y="41706"/>
                  </a:lnTo>
                  <a:lnTo>
                    <a:pt x="2235413" y="41840"/>
                  </a:lnTo>
                  <a:lnTo>
                    <a:pt x="2219631" y="41930"/>
                  </a:lnTo>
                  <a:lnTo>
                    <a:pt x="2203565" y="41990"/>
                  </a:lnTo>
                  <a:lnTo>
                    <a:pt x="2187163" y="42031"/>
                  </a:lnTo>
                  <a:lnTo>
                    <a:pt x="2170459" y="42058"/>
                  </a:lnTo>
                  <a:lnTo>
                    <a:pt x="2153514" y="42077"/>
                  </a:lnTo>
                  <a:lnTo>
                    <a:pt x="2136387" y="42089"/>
                  </a:lnTo>
                  <a:lnTo>
                    <a:pt x="2119129" y="42097"/>
                  </a:lnTo>
                  <a:lnTo>
                    <a:pt x="2101780" y="42102"/>
                  </a:lnTo>
                  <a:lnTo>
                    <a:pt x="2084367" y="42106"/>
                  </a:lnTo>
                  <a:lnTo>
                    <a:pt x="2066910" y="42108"/>
                  </a:lnTo>
                  <a:lnTo>
                    <a:pt x="2049424" y="42110"/>
                  </a:lnTo>
                  <a:lnTo>
                    <a:pt x="2031918" y="42111"/>
                  </a:lnTo>
                  <a:lnTo>
                    <a:pt x="2014397" y="42112"/>
                  </a:lnTo>
                  <a:lnTo>
                    <a:pt x="1996868" y="42117"/>
                  </a:lnTo>
                  <a:lnTo>
                    <a:pt x="1979333" y="42290"/>
                  </a:lnTo>
                  <a:lnTo>
                    <a:pt x="1961794" y="42939"/>
                  </a:lnTo>
                  <a:lnTo>
                    <a:pt x="1944252" y="44187"/>
                  </a:lnTo>
                  <a:lnTo>
                    <a:pt x="1926708" y="45840"/>
                  </a:lnTo>
                  <a:lnTo>
                    <a:pt x="1909163" y="47488"/>
                  </a:lnTo>
                  <a:lnTo>
                    <a:pt x="1891626" y="48887"/>
                  </a:lnTo>
                  <a:lnTo>
                    <a:pt x="1874426" y="49807"/>
                  </a:lnTo>
                  <a:lnTo>
                    <a:pt x="1858175" y="49966"/>
                  </a:lnTo>
                  <a:lnTo>
                    <a:pt x="1843121" y="49296"/>
                  </a:lnTo>
                  <a:lnTo>
                    <a:pt x="1828707" y="48048"/>
                  </a:lnTo>
                  <a:lnTo>
                    <a:pt x="1813807" y="46679"/>
                  </a:lnTo>
                  <a:lnTo>
                    <a:pt x="1797817" y="45468"/>
                  </a:lnTo>
                  <a:lnTo>
                    <a:pt x="1780802" y="44505"/>
                  </a:lnTo>
                  <a:lnTo>
                    <a:pt x="1763222" y="43784"/>
                  </a:lnTo>
                  <a:lnTo>
                    <a:pt x="1745424" y="43265"/>
                  </a:lnTo>
                  <a:lnTo>
                    <a:pt x="1727421" y="42900"/>
                  </a:lnTo>
                  <a:lnTo>
                    <a:pt x="1708976" y="42647"/>
                  </a:lnTo>
                  <a:lnTo>
                    <a:pt x="1689984" y="42474"/>
                  </a:lnTo>
                  <a:lnTo>
                    <a:pt x="1670638" y="42356"/>
                  </a:lnTo>
                  <a:lnTo>
                    <a:pt x="1651338" y="42276"/>
                  </a:lnTo>
                  <a:lnTo>
                    <a:pt x="1632311" y="42222"/>
                  </a:lnTo>
                  <a:lnTo>
                    <a:pt x="1613447" y="42186"/>
                  </a:lnTo>
                  <a:lnTo>
                    <a:pt x="1594408" y="42162"/>
                  </a:lnTo>
                  <a:lnTo>
                    <a:pt x="1575006" y="42146"/>
                  </a:lnTo>
                  <a:lnTo>
                    <a:pt x="1555212" y="42135"/>
                  </a:lnTo>
                  <a:lnTo>
                    <a:pt x="1535078" y="42128"/>
                  </a:lnTo>
                  <a:lnTo>
                    <a:pt x="1514676" y="42123"/>
                  </a:lnTo>
                  <a:lnTo>
                    <a:pt x="1494076" y="42120"/>
                  </a:lnTo>
                  <a:lnTo>
                    <a:pt x="1473333" y="42118"/>
                  </a:lnTo>
                  <a:lnTo>
                    <a:pt x="1452490" y="42116"/>
                  </a:lnTo>
                  <a:lnTo>
                    <a:pt x="1431578" y="42115"/>
                  </a:lnTo>
                  <a:lnTo>
                    <a:pt x="1410619" y="42115"/>
                  </a:lnTo>
                  <a:lnTo>
                    <a:pt x="1389628" y="42110"/>
                  </a:lnTo>
                  <a:lnTo>
                    <a:pt x="1368616" y="41937"/>
                  </a:lnTo>
                  <a:lnTo>
                    <a:pt x="1347588" y="41288"/>
                  </a:lnTo>
                  <a:lnTo>
                    <a:pt x="1326551" y="40044"/>
                  </a:lnTo>
                  <a:lnTo>
                    <a:pt x="1305507" y="38564"/>
                  </a:lnTo>
                  <a:lnTo>
                    <a:pt x="1284459" y="37564"/>
                  </a:lnTo>
                  <a:lnTo>
                    <a:pt x="1263422" y="37405"/>
                  </a:lnTo>
                  <a:lnTo>
                    <a:pt x="1242887" y="37792"/>
                  </a:lnTo>
                  <a:lnTo>
                    <a:pt x="1223778" y="37984"/>
                  </a:lnTo>
                  <a:lnTo>
                    <a:pt x="1206464" y="37560"/>
                  </a:lnTo>
                  <a:lnTo>
                    <a:pt x="1190193" y="36595"/>
                  </a:lnTo>
                  <a:lnTo>
                    <a:pt x="1173433" y="35475"/>
                  </a:lnTo>
                  <a:lnTo>
                    <a:pt x="1155336" y="34460"/>
                  </a:lnTo>
                  <a:lnTo>
                    <a:pt x="1135905" y="33642"/>
                  </a:lnTo>
                  <a:lnTo>
                    <a:pt x="1115624" y="33026"/>
                  </a:lnTo>
                  <a:lnTo>
                    <a:pt x="1094895" y="32580"/>
                  </a:lnTo>
                  <a:lnTo>
                    <a:pt x="1073787" y="32265"/>
                  </a:lnTo>
                  <a:lnTo>
                    <a:pt x="1052112" y="32047"/>
                  </a:lnTo>
                  <a:lnTo>
                    <a:pt x="1029802" y="31897"/>
                  </a:lnTo>
                  <a:lnTo>
                    <a:pt x="1007077" y="31795"/>
                  </a:lnTo>
                  <a:lnTo>
                    <a:pt x="984355" y="31726"/>
                  </a:lnTo>
                  <a:lnTo>
                    <a:pt x="961881" y="31679"/>
                  </a:lnTo>
                  <a:lnTo>
                    <a:pt x="939720" y="31648"/>
                  </a:lnTo>
                  <a:lnTo>
                    <a:pt x="917847" y="31627"/>
                  </a:lnTo>
                  <a:lnTo>
                    <a:pt x="896202" y="31618"/>
                  </a:lnTo>
                  <a:lnTo>
                    <a:pt x="874563" y="31781"/>
                  </a:lnTo>
                  <a:lnTo>
                    <a:pt x="852575" y="32423"/>
                  </a:lnTo>
                  <a:lnTo>
                    <a:pt x="830077" y="33668"/>
                  </a:lnTo>
                  <a:lnTo>
                    <a:pt x="807236" y="35318"/>
                  </a:lnTo>
                  <a:lnTo>
                    <a:pt x="784442" y="36964"/>
                  </a:lnTo>
                  <a:lnTo>
                    <a:pt x="761923" y="38365"/>
                  </a:lnTo>
                  <a:lnTo>
                    <a:pt x="739733" y="39457"/>
                  </a:lnTo>
                  <a:lnTo>
                    <a:pt x="717842" y="40265"/>
                  </a:lnTo>
                  <a:lnTo>
                    <a:pt x="696198" y="40842"/>
                  </a:lnTo>
                  <a:lnTo>
                    <a:pt x="675069" y="41247"/>
                  </a:lnTo>
                  <a:lnTo>
                    <a:pt x="655021" y="41527"/>
                  </a:lnTo>
                  <a:lnTo>
                    <a:pt x="636279" y="41722"/>
                  </a:lnTo>
                  <a:lnTo>
                    <a:pt x="618913" y="42025"/>
                  </a:lnTo>
                  <a:lnTo>
                    <a:pt x="603007" y="42761"/>
                  </a:lnTo>
                  <a:lnTo>
                    <a:pt x="588450" y="44068"/>
                  </a:lnTo>
                  <a:lnTo>
                    <a:pt x="574842" y="45761"/>
                  </a:lnTo>
                  <a:lnTo>
                    <a:pt x="561615" y="47435"/>
                  </a:lnTo>
                  <a:lnTo>
                    <a:pt x="548397" y="48856"/>
                  </a:lnTo>
                  <a:lnTo>
                    <a:pt x="534548" y="49960"/>
                  </a:lnTo>
                  <a:lnTo>
                    <a:pt x="519114" y="50776"/>
                  </a:lnTo>
                  <a:lnTo>
                    <a:pt x="501721" y="51364"/>
                  </a:lnTo>
                  <a:lnTo>
                    <a:pt x="482494" y="51946"/>
                  </a:lnTo>
                  <a:lnTo>
                    <a:pt x="461768" y="52876"/>
                  </a:lnTo>
                  <a:lnTo>
                    <a:pt x="439901" y="54317"/>
                  </a:lnTo>
                  <a:lnTo>
                    <a:pt x="417203" y="56101"/>
                  </a:lnTo>
                  <a:lnTo>
                    <a:pt x="393916" y="57837"/>
                  </a:lnTo>
                  <a:lnTo>
                    <a:pt x="370237" y="59304"/>
                  </a:lnTo>
                  <a:lnTo>
                    <a:pt x="346950" y="60609"/>
                  </a:lnTo>
                  <a:lnTo>
                    <a:pt x="325373" y="62092"/>
                  </a:lnTo>
                  <a:lnTo>
                    <a:pt x="306081" y="63937"/>
                  </a:lnTo>
                  <a:lnTo>
                    <a:pt x="288822" y="66007"/>
                  </a:lnTo>
                  <a:lnTo>
                    <a:pt x="272913" y="67942"/>
                  </a:lnTo>
                  <a:lnTo>
                    <a:pt x="257801" y="69546"/>
                  </a:lnTo>
                  <a:lnTo>
                    <a:pt x="243309" y="70945"/>
                  </a:lnTo>
                  <a:lnTo>
                    <a:pt x="229547" y="72492"/>
                  </a:lnTo>
                  <a:lnTo>
                    <a:pt x="216534" y="74379"/>
                  </a:lnTo>
                  <a:lnTo>
                    <a:pt x="204011" y="76477"/>
                  </a:lnTo>
                  <a:lnTo>
                    <a:pt x="191535" y="78432"/>
                  </a:lnTo>
                  <a:lnTo>
                    <a:pt x="178831" y="80049"/>
                  </a:lnTo>
                  <a:lnTo>
                    <a:pt x="165332" y="81456"/>
                  </a:lnTo>
                  <a:lnTo>
                    <a:pt x="150134" y="83008"/>
                  </a:lnTo>
                  <a:lnTo>
                    <a:pt x="132909" y="84900"/>
                  </a:lnTo>
                  <a:lnTo>
                    <a:pt x="114136" y="87000"/>
                  </a:lnTo>
                  <a:lnTo>
                    <a:pt x="94778" y="88957"/>
                  </a:lnTo>
                  <a:lnTo>
                    <a:pt x="75488" y="90570"/>
                  </a:lnTo>
                  <a:lnTo>
                    <a:pt x="57272" y="91809"/>
                  </a:lnTo>
                  <a:lnTo>
                    <a:pt x="39862" y="92849"/>
                  </a:lnTo>
                  <a:lnTo>
                    <a:pt x="21737" y="9377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081364" y="196052"/>
            <a:ext cx="793331" cy="482320"/>
            <a:chOff x="4081364" y="196052"/>
            <a:chExt cx="793331" cy="482320"/>
          </a:xfrm>
        </p:grpSpPr>
        <p:sp>
          <p:nvSpPr>
            <p:cNvPr id="22" name="Freeform 21"/>
            <p:cNvSpPr/>
            <p:nvPr/>
          </p:nvSpPr>
          <p:spPr>
            <a:xfrm>
              <a:off x="4081364" y="196052"/>
              <a:ext cx="235321" cy="482320"/>
            </a:xfrm>
            <a:custGeom>
              <a:avLst/>
              <a:gdLst/>
              <a:ahLst/>
              <a:cxnLst/>
              <a:rect l="0" t="0" r="0" b="0"/>
              <a:pathLst>
                <a:path w="235321" h="482320">
                  <a:moveTo>
                    <a:pt x="235320" y="35574"/>
                  </a:moveTo>
                  <a:lnTo>
                    <a:pt x="229452" y="29707"/>
                  </a:lnTo>
                  <a:lnTo>
                    <a:pt x="223887" y="24142"/>
                  </a:lnTo>
                  <a:lnTo>
                    <a:pt x="218079" y="18352"/>
                  </a:lnTo>
                  <a:lnTo>
                    <a:pt x="211653" y="12617"/>
                  </a:lnTo>
                  <a:lnTo>
                    <a:pt x="204026" y="7584"/>
                  </a:lnTo>
                  <a:lnTo>
                    <a:pt x="194996" y="3572"/>
                  </a:lnTo>
                  <a:lnTo>
                    <a:pt x="184842" y="892"/>
                  </a:lnTo>
                  <a:lnTo>
                    <a:pt x="174115" y="0"/>
                  </a:lnTo>
                  <a:lnTo>
                    <a:pt x="163199" y="956"/>
                  </a:lnTo>
                  <a:lnTo>
                    <a:pt x="152278" y="3361"/>
                  </a:lnTo>
                  <a:lnTo>
                    <a:pt x="141421" y="6570"/>
                  </a:lnTo>
                  <a:lnTo>
                    <a:pt x="130649" y="10137"/>
                  </a:lnTo>
                  <a:lnTo>
                    <a:pt x="120280" y="14154"/>
                  </a:lnTo>
                  <a:lnTo>
                    <a:pt x="110916" y="19135"/>
                  </a:lnTo>
                  <a:lnTo>
                    <a:pt x="102798" y="25300"/>
                  </a:lnTo>
                  <a:lnTo>
                    <a:pt x="95685" y="32576"/>
                  </a:lnTo>
                  <a:lnTo>
                    <a:pt x="89057" y="40764"/>
                  </a:lnTo>
                  <a:lnTo>
                    <a:pt x="82558" y="49651"/>
                  </a:lnTo>
                  <a:lnTo>
                    <a:pt x="76022" y="59212"/>
                  </a:lnTo>
                  <a:lnTo>
                    <a:pt x="69392" y="69608"/>
                  </a:lnTo>
                  <a:lnTo>
                    <a:pt x="62671" y="80854"/>
                  </a:lnTo>
                  <a:lnTo>
                    <a:pt x="56038" y="92677"/>
                  </a:lnTo>
                  <a:lnTo>
                    <a:pt x="49817" y="104612"/>
                  </a:lnTo>
                  <a:lnTo>
                    <a:pt x="44152" y="116385"/>
                  </a:lnTo>
                  <a:lnTo>
                    <a:pt x="38856" y="128070"/>
                  </a:lnTo>
                  <a:lnTo>
                    <a:pt x="33534" y="139982"/>
                  </a:lnTo>
                  <a:lnTo>
                    <a:pt x="27961" y="152293"/>
                  </a:lnTo>
                  <a:lnTo>
                    <a:pt x="22402" y="165020"/>
                  </a:lnTo>
                  <a:lnTo>
                    <a:pt x="17502" y="178102"/>
                  </a:lnTo>
                  <a:lnTo>
                    <a:pt x="13573" y="191463"/>
                  </a:lnTo>
                  <a:lnTo>
                    <a:pt x="10444" y="205030"/>
                  </a:lnTo>
                  <a:lnTo>
                    <a:pt x="7653" y="218745"/>
                  </a:lnTo>
                  <a:lnTo>
                    <a:pt x="4897" y="232562"/>
                  </a:lnTo>
                  <a:lnTo>
                    <a:pt x="2366" y="246450"/>
                  </a:lnTo>
                  <a:lnTo>
                    <a:pt x="645" y="260387"/>
                  </a:lnTo>
                  <a:lnTo>
                    <a:pt x="0" y="274358"/>
                  </a:lnTo>
                  <a:lnTo>
                    <a:pt x="228" y="288350"/>
                  </a:lnTo>
                  <a:lnTo>
                    <a:pt x="844" y="302358"/>
                  </a:lnTo>
                  <a:lnTo>
                    <a:pt x="1523" y="316375"/>
                  </a:lnTo>
                  <a:lnTo>
                    <a:pt x="2282" y="330400"/>
                  </a:lnTo>
                  <a:lnTo>
                    <a:pt x="3392" y="344429"/>
                  </a:lnTo>
                  <a:lnTo>
                    <a:pt x="4991" y="358456"/>
                  </a:lnTo>
                  <a:lnTo>
                    <a:pt x="7235" y="372317"/>
                  </a:lnTo>
                  <a:lnTo>
                    <a:pt x="10351" y="385704"/>
                  </a:lnTo>
                  <a:lnTo>
                    <a:pt x="14379" y="398483"/>
                  </a:lnTo>
                  <a:lnTo>
                    <a:pt x="19204" y="410521"/>
                  </a:lnTo>
                  <a:lnTo>
                    <a:pt x="24660" y="421613"/>
                  </a:lnTo>
                  <a:lnTo>
                    <a:pt x="30592" y="431742"/>
                  </a:lnTo>
                  <a:lnTo>
                    <a:pt x="37032" y="441035"/>
                  </a:lnTo>
                  <a:lnTo>
                    <a:pt x="44186" y="449672"/>
                  </a:lnTo>
                  <a:lnTo>
                    <a:pt x="52114" y="457811"/>
                  </a:lnTo>
                  <a:lnTo>
                    <a:pt x="60896" y="465261"/>
                  </a:lnTo>
                  <a:lnTo>
                    <a:pt x="70701" y="471514"/>
                  </a:lnTo>
                  <a:lnTo>
                    <a:pt x="81519" y="476382"/>
                  </a:lnTo>
                  <a:lnTo>
                    <a:pt x="93038" y="479819"/>
                  </a:lnTo>
                  <a:lnTo>
                    <a:pt x="104762" y="481760"/>
                  </a:lnTo>
                  <a:lnTo>
                    <a:pt x="116382" y="482319"/>
                  </a:lnTo>
                  <a:lnTo>
                    <a:pt x="127623" y="481576"/>
                  </a:lnTo>
                  <a:lnTo>
                    <a:pt x="138171" y="479491"/>
                  </a:lnTo>
                  <a:lnTo>
                    <a:pt x="147935" y="476165"/>
                  </a:lnTo>
                  <a:lnTo>
                    <a:pt x="157153" y="471816"/>
                  </a:lnTo>
                  <a:lnTo>
                    <a:pt x="166270" y="466680"/>
                  </a:lnTo>
                  <a:lnTo>
                    <a:pt x="175545" y="460978"/>
                  </a:lnTo>
                  <a:lnTo>
                    <a:pt x="184608" y="455178"/>
                  </a:lnTo>
                  <a:lnTo>
                    <a:pt x="193442" y="449438"/>
                  </a:lnTo>
                  <a:lnTo>
                    <a:pt x="202828" y="443256"/>
                  </a:lnTo>
                  <a:lnTo>
                    <a:pt x="214262" y="435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6995" y="484310"/>
              <a:ext cx="161094" cy="178526"/>
            </a:xfrm>
            <a:custGeom>
              <a:avLst/>
              <a:gdLst/>
              <a:ahLst/>
              <a:cxnLst/>
              <a:rect l="0" t="0" r="0" b="0"/>
              <a:pathLst>
                <a:path w="161094" h="178526">
                  <a:moveTo>
                    <a:pt x="86031" y="21057"/>
                  </a:moveTo>
                  <a:lnTo>
                    <a:pt x="74362" y="21124"/>
                  </a:lnTo>
                  <a:lnTo>
                    <a:pt x="63874" y="21765"/>
                  </a:lnTo>
                  <a:lnTo>
                    <a:pt x="53581" y="23070"/>
                  </a:lnTo>
                  <a:lnTo>
                    <a:pt x="43625" y="25276"/>
                  </a:lnTo>
                  <a:lnTo>
                    <a:pt x="34579" y="28889"/>
                  </a:lnTo>
                  <a:lnTo>
                    <a:pt x="26695" y="34062"/>
                  </a:lnTo>
                  <a:lnTo>
                    <a:pt x="19918" y="40636"/>
                  </a:lnTo>
                  <a:lnTo>
                    <a:pt x="14053" y="48337"/>
                  </a:lnTo>
                  <a:lnTo>
                    <a:pt x="8895" y="56889"/>
                  </a:lnTo>
                  <a:lnTo>
                    <a:pt x="4582" y="66222"/>
                  </a:lnTo>
                  <a:lnTo>
                    <a:pt x="1581" y="76464"/>
                  </a:lnTo>
                  <a:lnTo>
                    <a:pt x="47" y="87606"/>
                  </a:lnTo>
                  <a:lnTo>
                    <a:pt x="0" y="99358"/>
                  </a:lnTo>
                  <a:lnTo>
                    <a:pt x="1488" y="111246"/>
                  </a:lnTo>
                  <a:lnTo>
                    <a:pt x="4384" y="122974"/>
                  </a:lnTo>
                  <a:lnTo>
                    <a:pt x="8600" y="134120"/>
                  </a:lnTo>
                  <a:lnTo>
                    <a:pt x="14171" y="144073"/>
                  </a:lnTo>
                  <a:lnTo>
                    <a:pt x="20989" y="152615"/>
                  </a:lnTo>
                  <a:lnTo>
                    <a:pt x="28837" y="159859"/>
                  </a:lnTo>
                  <a:lnTo>
                    <a:pt x="37475" y="166048"/>
                  </a:lnTo>
                  <a:lnTo>
                    <a:pt x="46691" y="171424"/>
                  </a:lnTo>
                  <a:lnTo>
                    <a:pt x="56319" y="175716"/>
                  </a:lnTo>
                  <a:lnTo>
                    <a:pt x="66235" y="178170"/>
                  </a:lnTo>
                  <a:lnTo>
                    <a:pt x="76344" y="178525"/>
                  </a:lnTo>
                  <a:lnTo>
                    <a:pt x="86420" y="176966"/>
                  </a:lnTo>
                  <a:lnTo>
                    <a:pt x="96113" y="173862"/>
                  </a:lnTo>
                  <a:lnTo>
                    <a:pt x="105262" y="169583"/>
                  </a:lnTo>
                  <a:lnTo>
                    <a:pt x="113882" y="164289"/>
                  </a:lnTo>
                  <a:lnTo>
                    <a:pt x="122057" y="157919"/>
                  </a:lnTo>
                  <a:lnTo>
                    <a:pt x="129886" y="150529"/>
                  </a:lnTo>
                  <a:lnTo>
                    <a:pt x="137299" y="142280"/>
                  </a:lnTo>
                  <a:lnTo>
                    <a:pt x="144058" y="133366"/>
                  </a:lnTo>
                  <a:lnTo>
                    <a:pt x="150079" y="123955"/>
                  </a:lnTo>
                  <a:lnTo>
                    <a:pt x="155106" y="114026"/>
                  </a:lnTo>
                  <a:lnTo>
                    <a:pt x="158652" y="103375"/>
                  </a:lnTo>
                  <a:lnTo>
                    <a:pt x="160589" y="91954"/>
                  </a:lnTo>
                  <a:lnTo>
                    <a:pt x="161093" y="80013"/>
                  </a:lnTo>
                  <a:lnTo>
                    <a:pt x="160451" y="67998"/>
                  </a:lnTo>
                  <a:lnTo>
                    <a:pt x="158939" y="56184"/>
                  </a:lnTo>
                  <a:lnTo>
                    <a:pt x="156469" y="44981"/>
                  </a:lnTo>
                  <a:lnTo>
                    <a:pt x="152609" y="34990"/>
                  </a:lnTo>
                  <a:lnTo>
                    <a:pt x="147244" y="26426"/>
                  </a:lnTo>
                  <a:lnTo>
                    <a:pt x="140806" y="19318"/>
                  </a:lnTo>
                  <a:lnTo>
                    <a:pt x="133366" y="12990"/>
                  </a:lnTo>
                  <a:lnTo>
                    <a:pt x="123152" y="6887"/>
                  </a:lnTo>
                  <a:lnTo>
                    <a:pt x="1070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8839" y="490917"/>
              <a:ext cx="157929" cy="161850"/>
            </a:xfrm>
            <a:custGeom>
              <a:avLst/>
              <a:gdLst/>
              <a:ahLst/>
              <a:cxnLst/>
              <a:rect l="0" t="0" r="0" b="0"/>
              <a:pathLst>
                <a:path w="157929" h="161850">
                  <a:moveTo>
                    <a:pt x="0" y="46036"/>
                  </a:moveTo>
                  <a:lnTo>
                    <a:pt x="2934" y="54837"/>
                  </a:lnTo>
                  <a:lnTo>
                    <a:pt x="5716" y="63184"/>
                  </a:lnTo>
                  <a:lnTo>
                    <a:pt x="8615" y="71883"/>
                  </a:lnTo>
                  <a:lnTo>
                    <a:pt x="11656" y="81004"/>
                  </a:lnTo>
                  <a:lnTo>
                    <a:pt x="14821" y="90499"/>
                  </a:lnTo>
                  <a:lnTo>
                    <a:pt x="18081" y="100295"/>
                  </a:lnTo>
                  <a:lnTo>
                    <a:pt x="21246" y="110482"/>
                  </a:lnTo>
                  <a:lnTo>
                    <a:pt x="23988" y="121304"/>
                  </a:lnTo>
                  <a:lnTo>
                    <a:pt x="26140" y="132770"/>
                  </a:lnTo>
                  <a:lnTo>
                    <a:pt x="26876" y="142194"/>
                  </a:lnTo>
                  <a:lnTo>
                    <a:pt x="25896" y="145690"/>
                  </a:lnTo>
                  <a:lnTo>
                    <a:pt x="24599" y="143438"/>
                  </a:lnTo>
                  <a:lnTo>
                    <a:pt x="23361" y="137227"/>
                  </a:lnTo>
                  <a:lnTo>
                    <a:pt x="21933" y="128782"/>
                  </a:lnTo>
                  <a:lnTo>
                    <a:pt x="20138" y="119198"/>
                  </a:lnTo>
                  <a:lnTo>
                    <a:pt x="18111" y="108901"/>
                  </a:lnTo>
                  <a:lnTo>
                    <a:pt x="16207" y="97879"/>
                  </a:lnTo>
                  <a:lnTo>
                    <a:pt x="14636" y="86149"/>
                  </a:lnTo>
                  <a:lnTo>
                    <a:pt x="13600" y="73971"/>
                  </a:lnTo>
                  <a:lnTo>
                    <a:pt x="13362" y="61782"/>
                  </a:lnTo>
                  <a:lnTo>
                    <a:pt x="13994" y="49840"/>
                  </a:lnTo>
                  <a:lnTo>
                    <a:pt x="15725" y="38379"/>
                  </a:lnTo>
                  <a:lnTo>
                    <a:pt x="19016" y="27680"/>
                  </a:lnTo>
                  <a:lnTo>
                    <a:pt x="23971" y="17837"/>
                  </a:lnTo>
                  <a:lnTo>
                    <a:pt x="30401" y="9415"/>
                  </a:lnTo>
                  <a:lnTo>
                    <a:pt x="38003" y="3493"/>
                  </a:lnTo>
                  <a:lnTo>
                    <a:pt x="46481" y="439"/>
                  </a:lnTo>
                  <a:lnTo>
                    <a:pt x="55425" y="0"/>
                  </a:lnTo>
                  <a:lnTo>
                    <a:pt x="64341" y="1673"/>
                  </a:lnTo>
                  <a:lnTo>
                    <a:pt x="72963" y="4943"/>
                  </a:lnTo>
                  <a:lnTo>
                    <a:pt x="81223" y="9371"/>
                  </a:lnTo>
                  <a:lnTo>
                    <a:pt x="89158" y="14617"/>
                  </a:lnTo>
                  <a:lnTo>
                    <a:pt x="96831" y="20441"/>
                  </a:lnTo>
                  <a:lnTo>
                    <a:pt x="104307" y="26993"/>
                  </a:lnTo>
                  <a:lnTo>
                    <a:pt x="111642" y="34760"/>
                  </a:lnTo>
                  <a:lnTo>
                    <a:pt x="118872" y="43918"/>
                  </a:lnTo>
                  <a:lnTo>
                    <a:pt x="125864" y="54342"/>
                  </a:lnTo>
                  <a:lnTo>
                    <a:pt x="132334" y="65789"/>
                  </a:lnTo>
                  <a:lnTo>
                    <a:pt x="138162" y="78005"/>
                  </a:lnTo>
                  <a:lnTo>
                    <a:pt x="143243" y="90747"/>
                  </a:lnTo>
                  <a:lnTo>
                    <a:pt x="147901" y="105354"/>
                  </a:lnTo>
                  <a:lnTo>
                    <a:pt x="152543" y="126457"/>
                  </a:lnTo>
                  <a:lnTo>
                    <a:pt x="157928" y="161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79938" y="284269"/>
              <a:ext cx="21057" cy="347441"/>
            </a:xfrm>
            <a:custGeom>
              <a:avLst/>
              <a:gdLst/>
              <a:ahLst/>
              <a:cxnLst/>
              <a:rect l="0" t="0" r="0" b="0"/>
              <a:pathLst>
                <a:path w="21057" h="3474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4" y="121829"/>
                  </a:lnTo>
                  <a:lnTo>
                    <a:pt x="177" y="138566"/>
                  </a:lnTo>
                  <a:lnTo>
                    <a:pt x="825" y="155561"/>
                  </a:lnTo>
                  <a:lnTo>
                    <a:pt x="2074" y="172729"/>
                  </a:lnTo>
                  <a:lnTo>
                    <a:pt x="3726" y="189850"/>
                  </a:lnTo>
                  <a:lnTo>
                    <a:pt x="5375" y="206580"/>
                  </a:lnTo>
                  <a:lnTo>
                    <a:pt x="6782" y="222764"/>
                  </a:lnTo>
                  <a:lnTo>
                    <a:pt x="8048" y="238583"/>
                  </a:lnTo>
                  <a:lnTo>
                    <a:pt x="9504" y="254431"/>
                  </a:lnTo>
                  <a:lnTo>
                    <a:pt x="11331" y="270523"/>
                  </a:lnTo>
                  <a:lnTo>
                    <a:pt x="13398" y="286351"/>
                  </a:lnTo>
                  <a:lnTo>
                    <a:pt x="15549" y="302431"/>
                  </a:lnTo>
                  <a:lnTo>
                    <a:pt x="17975" y="321298"/>
                  </a:lnTo>
                  <a:lnTo>
                    <a:pt x="2105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3596" y="34744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06429" y="28719"/>
                  </a:lnTo>
                  <a:lnTo>
                    <a:pt x="192518" y="26577"/>
                  </a:lnTo>
                  <a:lnTo>
                    <a:pt x="178021" y="24969"/>
                  </a:lnTo>
                  <a:lnTo>
                    <a:pt x="162819" y="23616"/>
                  </a:lnTo>
                  <a:lnTo>
                    <a:pt x="146994" y="22119"/>
                  </a:lnTo>
                  <a:lnTo>
                    <a:pt x="130683" y="20268"/>
                  </a:lnTo>
                  <a:lnTo>
                    <a:pt x="114338" y="18028"/>
                  </a:lnTo>
                  <a:lnTo>
                    <a:pt x="98679" y="15447"/>
                  </a:lnTo>
                  <a:lnTo>
                    <a:pt x="84041" y="12603"/>
                  </a:lnTo>
                  <a:lnTo>
                    <a:pt x="70288" y="9715"/>
                  </a:lnTo>
                  <a:lnTo>
                    <a:pt x="55328" y="6858"/>
                  </a:lnTo>
                  <a:lnTo>
                    <a:pt x="34495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891823" y="305326"/>
            <a:ext cx="3120364" cy="347441"/>
            <a:chOff x="4891823" y="305326"/>
            <a:chExt cx="3120364" cy="347441"/>
          </a:xfrm>
        </p:grpSpPr>
        <p:sp>
          <p:nvSpPr>
            <p:cNvPr id="28" name="Freeform 27"/>
            <p:cNvSpPr/>
            <p:nvPr/>
          </p:nvSpPr>
          <p:spPr>
            <a:xfrm>
              <a:off x="4891823" y="444777"/>
              <a:ext cx="172385" cy="177259"/>
            </a:xfrm>
            <a:custGeom>
              <a:avLst/>
              <a:gdLst/>
              <a:ahLst/>
              <a:cxnLst/>
              <a:rect l="0" t="0" r="0" b="0"/>
              <a:pathLst>
                <a:path w="172385" h="177259">
                  <a:moveTo>
                    <a:pt x="98684" y="50062"/>
                  </a:moveTo>
                  <a:lnTo>
                    <a:pt x="95683" y="41328"/>
                  </a:lnTo>
                  <a:lnTo>
                    <a:pt x="92261" y="33621"/>
                  </a:lnTo>
                  <a:lnTo>
                    <a:pt x="88061" y="26223"/>
                  </a:lnTo>
                  <a:lnTo>
                    <a:pt x="82988" y="19135"/>
                  </a:lnTo>
                  <a:lnTo>
                    <a:pt x="76858" y="12605"/>
                  </a:lnTo>
                  <a:lnTo>
                    <a:pt x="69679" y="6751"/>
                  </a:lnTo>
                  <a:lnTo>
                    <a:pt x="61764" y="2177"/>
                  </a:lnTo>
                  <a:lnTo>
                    <a:pt x="53618" y="0"/>
                  </a:lnTo>
                  <a:lnTo>
                    <a:pt x="45555" y="618"/>
                  </a:lnTo>
                  <a:lnTo>
                    <a:pt x="37857" y="3799"/>
                  </a:lnTo>
                  <a:lnTo>
                    <a:pt x="30840" y="9056"/>
                  </a:lnTo>
                  <a:lnTo>
                    <a:pt x="24610" y="15890"/>
                  </a:lnTo>
                  <a:lnTo>
                    <a:pt x="19257" y="24034"/>
                  </a:lnTo>
                  <a:lnTo>
                    <a:pt x="14953" y="33461"/>
                  </a:lnTo>
                  <a:lnTo>
                    <a:pt x="11680" y="44054"/>
                  </a:lnTo>
                  <a:lnTo>
                    <a:pt x="9124" y="55605"/>
                  </a:lnTo>
                  <a:lnTo>
                    <a:pt x="6785" y="67889"/>
                  </a:lnTo>
                  <a:lnTo>
                    <a:pt x="4363" y="80710"/>
                  </a:lnTo>
                  <a:lnTo>
                    <a:pt x="2072" y="93913"/>
                  </a:lnTo>
                  <a:lnTo>
                    <a:pt x="519" y="107383"/>
                  </a:lnTo>
                  <a:lnTo>
                    <a:pt x="0" y="121028"/>
                  </a:lnTo>
                  <a:lnTo>
                    <a:pt x="653" y="134461"/>
                  </a:lnTo>
                  <a:lnTo>
                    <a:pt x="2620" y="147029"/>
                  </a:lnTo>
                  <a:lnTo>
                    <a:pt x="5837" y="158425"/>
                  </a:lnTo>
                  <a:lnTo>
                    <a:pt x="10125" y="168034"/>
                  </a:lnTo>
                  <a:lnTo>
                    <a:pt x="16121" y="174509"/>
                  </a:lnTo>
                  <a:lnTo>
                    <a:pt x="23842" y="177258"/>
                  </a:lnTo>
                  <a:lnTo>
                    <a:pt x="31605" y="176934"/>
                  </a:lnTo>
                  <a:lnTo>
                    <a:pt x="39014" y="174410"/>
                  </a:lnTo>
                  <a:lnTo>
                    <a:pt x="46009" y="170223"/>
                  </a:lnTo>
                  <a:lnTo>
                    <a:pt x="52408" y="164558"/>
                  </a:lnTo>
                  <a:lnTo>
                    <a:pt x="58155" y="157621"/>
                  </a:lnTo>
                  <a:lnTo>
                    <a:pt x="63316" y="149666"/>
                  </a:lnTo>
                  <a:lnTo>
                    <a:pt x="68007" y="140943"/>
                  </a:lnTo>
                  <a:lnTo>
                    <a:pt x="72341" y="131658"/>
                  </a:lnTo>
                  <a:lnTo>
                    <a:pt x="76249" y="121811"/>
                  </a:lnTo>
                  <a:lnTo>
                    <a:pt x="79501" y="111215"/>
                  </a:lnTo>
                  <a:lnTo>
                    <a:pt x="82049" y="99870"/>
                  </a:lnTo>
                  <a:lnTo>
                    <a:pt x="84882" y="89472"/>
                  </a:lnTo>
                  <a:lnTo>
                    <a:pt x="89001" y="83225"/>
                  </a:lnTo>
                  <a:lnTo>
                    <a:pt x="93707" y="82145"/>
                  </a:lnTo>
                  <a:lnTo>
                    <a:pt x="98442" y="85095"/>
                  </a:lnTo>
                  <a:lnTo>
                    <a:pt x="102992" y="90739"/>
                  </a:lnTo>
                  <a:lnTo>
                    <a:pt x="107473" y="97947"/>
                  </a:lnTo>
                  <a:lnTo>
                    <a:pt x="112218" y="105786"/>
                  </a:lnTo>
                  <a:lnTo>
                    <a:pt x="117398" y="113730"/>
                  </a:lnTo>
                  <a:lnTo>
                    <a:pt x="123024" y="121560"/>
                  </a:lnTo>
                  <a:lnTo>
                    <a:pt x="129032" y="129217"/>
                  </a:lnTo>
                  <a:lnTo>
                    <a:pt x="135329" y="136701"/>
                  </a:lnTo>
                  <a:lnTo>
                    <a:pt x="141730" y="143739"/>
                  </a:lnTo>
                  <a:lnTo>
                    <a:pt x="148684" y="150465"/>
                  </a:lnTo>
                  <a:lnTo>
                    <a:pt x="157919" y="157469"/>
                  </a:lnTo>
                  <a:lnTo>
                    <a:pt x="172384" y="165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16850" y="494839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65"/>
                  </a:lnTo>
                  <a:lnTo>
                    <a:pt x="3904" y="81964"/>
                  </a:lnTo>
                  <a:lnTo>
                    <a:pt x="6201" y="93881"/>
                  </a:lnTo>
                  <a:lnTo>
                    <a:pt x="8852" y="106175"/>
                  </a:lnTo>
                  <a:lnTo>
                    <a:pt x="11608" y="118256"/>
                  </a:lnTo>
                  <a:lnTo>
                    <a:pt x="14363" y="130056"/>
                  </a:lnTo>
                  <a:lnTo>
                    <a:pt x="17356" y="142613"/>
                  </a:lnTo>
                  <a:lnTo>
                    <a:pt x="2105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16850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80021" y="466360"/>
              <a:ext cx="126342" cy="144293"/>
            </a:xfrm>
            <a:custGeom>
              <a:avLst/>
              <a:gdLst/>
              <a:ahLst/>
              <a:cxnLst/>
              <a:rect l="0" t="0" r="0" b="0"/>
              <a:pathLst>
                <a:path w="126342" h="144293">
                  <a:moveTo>
                    <a:pt x="0" y="7422"/>
                  </a:moveTo>
                  <a:lnTo>
                    <a:pt x="2934" y="19224"/>
                  </a:lnTo>
                  <a:lnTo>
                    <a:pt x="5715" y="30993"/>
                  </a:lnTo>
                  <a:lnTo>
                    <a:pt x="8610" y="43884"/>
                  </a:lnTo>
                  <a:lnTo>
                    <a:pt x="11478" y="57732"/>
                  </a:lnTo>
                  <a:lnTo>
                    <a:pt x="13994" y="72060"/>
                  </a:lnTo>
                  <a:lnTo>
                    <a:pt x="16009" y="86524"/>
                  </a:lnTo>
                  <a:lnTo>
                    <a:pt x="17695" y="100802"/>
                  </a:lnTo>
                  <a:lnTo>
                    <a:pt x="19438" y="114529"/>
                  </a:lnTo>
                  <a:lnTo>
                    <a:pt x="21437" y="127468"/>
                  </a:lnTo>
                  <a:lnTo>
                    <a:pt x="22788" y="136086"/>
                  </a:lnTo>
                  <a:lnTo>
                    <a:pt x="22429" y="136678"/>
                  </a:lnTo>
                  <a:lnTo>
                    <a:pt x="20892" y="131679"/>
                  </a:lnTo>
                  <a:lnTo>
                    <a:pt x="18817" y="123153"/>
                  </a:lnTo>
                  <a:lnTo>
                    <a:pt x="16777" y="112095"/>
                  </a:lnTo>
                  <a:lnTo>
                    <a:pt x="15064" y="99155"/>
                  </a:lnTo>
                  <a:lnTo>
                    <a:pt x="13908" y="85161"/>
                  </a:lnTo>
                  <a:lnTo>
                    <a:pt x="13580" y="71120"/>
                  </a:lnTo>
                  <a:lnTo>
                    <a:pt x="14140" y="57593"/>
                  </a:lnTo>
                  <a:lnTo>
                    <a:pt x="15650" y="44894"/>
                  </a:lnTo>
                  <a:lnTo>
                    <a:pt x="18259" y="33279"/>
                  </a:lnTo>
                  <a:lnTo>
                    <a:pt x="21944" y="22776"/>
                  </a:lnTo>
                  <a:lnTo>
                    <a:pt x="26704" y="13721"/>
                  </a:lnTo>
                  <a:lnTo>
                    <a:pt x="32648" y="6834"/>
                  </a:lnTo>
                  <a:lnTo>
                    <a:pt x="39717" y="2315"/>
                  </a:lnTo>
                  <a:lnTo>
                    <a:pt x="47564" y="75"/>
                  </a:lnTo>
                  <a:lnTo>
                    <a:pt x="55668" y="0"/>
                  </a:lnTo>
                  <a:lnTo>
                    <a:pt x="63704" y="1810"/>
                  </a:lnTo>
                  <a:lnTo>
                    <a:pt x="71386" y="5445"/>
                  </a:lnTo>
                  <a:lnTo>
                    <a:pt x="78392" y="11150"/>
                  </a:lnTo>
                  <a:lnTo>
                    <a:pt x="84620" y="18869"/>
                  </a:lnTo>
                  <a:lnTo>
                    <a:pt x="90141" y="28135"/>
                  </a:lnTo>
                  <a:lnTo>
                    <a:pt x="95091" y="38262"/>
                  </a:lnTo>
                  <a:lnTo>
                    <a:pt x="99611" y="48775"/>
                  </a:lnTo>
                  <a:lnTo>
                    <a:pt x="103818" y="59425"/>
                  </a:lnTo>
                  <a:lnTo>
                    <a:pt x="107805" y="70101"/>
                  </a:lnTo>
                  <a:lnTo>
                    <a:pt x="111634" y="80756"/>
                  </a:lnTo>
                  <a:lnTo>
                    <a:pt x="115201" y="91311"/>
                  </a:lnTo>
                  <a:lnTo>
                    <a:pt x="118598" y="102878"/>
                  </a:lnTo>
                  <a:lnTo>
                    <a:pt x="122122" y="118708"/>
                  </a:lnTo>
                  <a:lnTo>
                    <a:pt x="126341" y="144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40575" y="431668"/>
              <a:ext cx="142644" cy="190893"/>
            </a:xfrm>
            <a:custGeom>
              <a:avLst/>
              <a:gdLst/>
              <a:ahLst/>
              <a:cxnLst/>
              <a:rect l="0" t="0" r="0" b="0"/>
              <a:pathLst>
                <a:path w="142644" h="190893">
                  <a:moveTo>
                    <a:pt x="71072" y="0"/>
                  </a:moveTo>
                  <a:lnTo>
                    <a:pt x="62271" y="5800"/>
                  </a:lnTo>
                  <a:lnTo>
                    <a:pt x="53925" y="10725"/>
                  </a:lnTo>
                  <a:lnTo>
                    <a:pt x="45230" y="15236"/>
                  </a:lnTo>
                  <a:lnTo>
                    <a:pt x="36282" y="19803"/>
                  </a:lnTo>
                  <a:lnTo>
                    <a:pt x="27436" y="25113"/>
                  </a:lnTo>
                  <a:lnTo>
                    <a:pt x="18911" y="31481"/>
                  </a:lnTo>
                  <a:lnTo>
                    <a:pt x="11240" y="38885"/>
                  </a:lnTo>
                  <a:lnTo>
                    <a:pt x="5308" y="47153"/>
                  </a:lnTo>
                  <a:lnTo>
                    <a:pt x="1451" y="56074"/>
                  </a:lnTo>
                  <a:lnTo>
                    <a:pt x="0" y="64977"/>
                  </a:lnTo>
                  <a:lnTo>
                    <a:pt x="1521" y="72802"/>
                  </a:lnTo>
                  <a:lnTo>
                    <a:pt x="6030" y="79054"/>
                  </a:lnTo>
                  <a:lnTo>
                    <a:pt x="13106" y="83757"/>
                  </a:lnTo>
                  <a:lnTo>
                    <a:pt x="22198" y="87160"/>
                  </a:lnTo>
                  <a:lnTo>
                    <a:pt x="32787" y="89563"/>
                  </a:lnTo>
                  <a:lnTo>
                    <a:pt x="44452" y="91230"/>
                  </a:lnTo>
                  <a:lnTo>
                    <a:pt x="56870" y="92374"/>
                  </a:lnTo>
                  <a:lnTo>
                    <a:pt x="69802" y="93162"/>
                  </a:lnTo>
                  <a:lnTo>
                    <a:pt x="82753" y="94034"/>
                  </a:lnTo>
                  <a:lnTo>
                    <a:pt x="94996" y="95686"/>
                  </a:lnTo>
                  <a:lnTo>
                    <a:pt x="106189" y="98436"/>
                  </a:lnTo>
                  <a:lnTo>
                    <a:pt x="116179" y="102420"/>
                  </a:lnTo>
                  <a:lnTo>
                    <a:pt x="124826" y="107768"/>
                  </a:lnTo>
                  <a:lnTo>
                    <a:pt x="132185" y="114401"/>
                  </a:lnTo>
                  <a:lnTo>
                    <a:pt x="137976" y="121938"/>
                  </a:lnTo>
                  <a:lnTo>
                    <a:pt x="141519" y="129827"/>
                  </a:lnTo>
                  <a:lnTo>
                    <a:pt x="142643" y="137719"/>
                  </a:lnTo>
                  <a:lnTo>
                    <a:pt x="141620" y="145473"/>
                  </a:lnTo>
                  <a:lnTo>
                    <a:pt x="138882" y="153059"/>
                  </a:lnTo>
                  <a:lnTo>
                    <a:pt x="134854" y="160489"/>
                  </a:lnTo>
                  <a:lnTo>
                    <a:pt x="129729" y="167631"/>
                  </a:lnTo>
                  <a:lnTo>
                    <a:pt x="123474" y="174209"/>
                  </a:lnTo>
                  <a:lnTo>
                    <a:pt x="116160" y="180108"/>
                  </a:lnTo>
                  <a:lnTo>
                    <a:pt x="107963" y="185053"/>
                  </a:lnTo>
                  <a:lnTo>
                    <a:pt x="99083" y="188544"/>
                  </a:lnTo>
                  <a:lnTo>
                    <a:pt x="89705" y="190445"/>
                  </a:lnTo>
                  <a:lnTo>
                    <a:pt x="80044" y="190892"/>
                  </a:lnTo>
                  <a:lnTo>
                    <a:pt x="69189" y="190055"/>
                  </a:lnTo>
                  <a:lnTo>
                    <a:pt x="53955" y="186744"/>
                  </a:lnTo>
                  <a:lnTo>
                    <a:pt x="2895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11855" y="305326"/>
              <a:ext cx="10405" cy="294799"/>
            </a:xfrm>
            <a:custGeom>
              <a:avLst/>
              <a:gdLst/>
              <a:ahLst/>
              <a:cxnLst/>
              <a:rect l="0" t="0" r="0" b="0"/>
              <a:pathLst>
                <a:path w="10405" h="294799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1" y="39008"/>
                  </a:lnTo>
                  <a:lnTo>
                    <a:pt x="1763" y="51468"/>
                  </a:lnTo>
                  <a:lnTo>
                    <a:pt x="1166" y="65175"/>
                  </a:lnTo>
                  <a:lnTo>
                    <a:pt x="751" y="79766"/>
                  </a:lnTo>
                  <a:lnTo>
                    <a:pt x="466" y="94695"/>
                  </a:lnTo>
                  <a:lnTo>
                    <a:pt x="273" y="109624"/>
                  </a:lnTo>
                  <a:lnTo>
                    <a:pt x="142" y="124578"/>
                  </a:lnTo>
                  <a:lnTo>
                    <a:pt x="54" y="139836"/>
                  </a:lnTo>
                  <a:lnTo>
                    <a:pt x="0" y="155538"/>
                  </a:lnTo>
                  <a:lnTo>
                    <a:pt x="133" y="171354"/>
                  </a:lnTo>
                  <a:lnTo>
                    <a:pt x="754" y="186600"/>
                  </a:lnTo>
                  <a:lnTo>
                    <a:pt x="1985" y="200935"/>
                  </a:lnTo>
                  <a:lnTo>
                    <a:pt x="3626" y="214511"/>
                  </a:lnTo>
                  <a:lnTo>
                    <a:pt x="5266" y="227776"/>
                  </a:lnTo>
                  <a:lnTo>
                    <a:pt x="6664" y="241015"/>
                  </a:lnTo>
                  <a:lnTo>
                    <a:pt x="7756" y="253751"/>
                  </a:lnTo>
                  <a:lnTo>
                    <a:pt x="8681" y="266070"/>
                  </a:lnTo>
                  <a:lnTo>
                    <a:pt x="9517" y="279061"/>
                  </a:lnTo>
                  <a:lnTo>
                    <a:pt x="1040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38031" y="38955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7" y="2934"/>
                  </a:lnTo>
                  <a:lnTo>
                    <a:pt x="150601" y="5716"/>
                  </a:lnTo>
                  <a:lnTo>
                    <a:pt x="140610" y="8615"/>
                  </a:lnTo>
                  <a:lnTo>
                    <a:pt x="129802" y="11656"/>
                  </a:lnTo>
                  <a:lnTo>
                    <a:pt x="118639" y="14821"/>
                  </a:lnTo>
                  <a:lnTo>
                    <a:pt x="107424" y="18080"/>
                  </a:lnTo>
                  <a:lnTo>
                    <a:pt x="95967" y="21245"/>
                  </a:lnTo>
                  <a:lnTo>
                    <a:pt x="83686" y="23988"/>
                  </a:lnTo>
                  <a:lnTo>
                    <a:pt x="70332" y="26164"/>
                  </a:lnTo>
                  <a:lnTo>
                    <a:pt x="56519" y="27797"/>
                  </a:lnTo>
                  <a:lnTo>
                    <a:pt x="42094" y="29152"/>
                  </a:lnTo>
                  <a:lnTo>
                    <a:pt x="24667" y="303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95958" y="442196"/>
              <a:ext cx="233906" cy="156587"/>
            </a:xfrm>
            <a:custGeom>
              <a:avLst/>
              <a:gdLst/>
              <a:ahLst/>
              <a:cxnLst/>
              <a:rect l="0" t="0" r="0" b="0"/>
              <a:pathLst>
                <a:path w="233906" h="156587">
                  <a:moveTo>
                    <a:pt x="0" y="31586"/>
                  </a:moveTo>
                  <a:lnTo>
                    <a:pt x="66" y="43254"/>
                  </a:lnTo>
                  <a:lnTo>
                    <a:pt x="707" y="53743"/>
                  </a:lnTo>
                  <a:lnTo>
                    <a:pt x="2004" y="64044"/>
                  </a:lnTo>
                  <a:lnTo>
                    <a:pt x="3864" y="74346"/>
                  </a:lnTo>
                  <a:lnTo>
                    <a:pt x="6180" y="84690"/>
                  </a:lnTo>
                  <a:lnTo>
                    <a:pt x="8861" y="95061"/>
                  </a:lnTo>
                  <a:lnTo>
                    <a:pt x="12303" y="104798"/>
                  </a:lnTo>
                  <a:lnTo>
                    <a:pt x="17355" y="112663"/>
                  </a:lnTo>
                  <a:lnTo>
                    <a:pt x="24341" y="118125"/>
                  </a:lnTo>
                  <a:lnTo>
                    <a:pt x="32796" y="121145"/>
                  </a:lnTo>
                  <a:lnTo>
                    <a:pt x="41774" y="121816"/>
                  </a:lnTo>
                  <a:lnTo>
                    <a:pt x="50655" y="120448"/>
                  </a:lnTo>
                  <a:lnTo>
                    <a:pt x="59039" y="117294"/>
                  </a:lnTo>
                  <a:lnTo>
                    <a:pt x="66583" y="112453"/>
                  </a:lnTo>
                  <a:lnTo>
                    <a:pt x="73221" y="106166"/>
                  </a:lnTo>
                  <a:lnTo>
                    <a:pt x="79616" y="100002"/>
                  </a:lnTo>
                  <a:lnTo>
                    <a:pt x="86545" y="97445"/>
                  </a:lnTo>
                  <a:lnTo>
                    <a:pt x="93291" y="99807"/>
                  </a:lnTo>
                  <a:lnTo>
                    <a:pt x="98983" y="105159"/>
                  </a:lnTo>
                  <a:lnTo>
                    <a:pt x="104092" y="112095"/>
                  </a:lnTo>
                  <a:lnTo>
                    <a:pt x="109587" y="119680"/>
                  </a:lnTo>
                  <a:lnTo>
                    <a:pt x="115978" y="127405"/>
                  </a:lnTo>
                  <a:lnTo>
                    <a:pt x="123345" y="134896"/>
                  </a:lnTo>
                  <a:lnTo>
                    <a:pt x="131562" y="141782"/>
                  </a:lnTo>
                  <a:lnTo>
                    <a:pt x="140444" y="147920"/>
                  </a:lnTo>
                  <a:lnTo>
                    <a:pt x="149655" y="152874"/>
                  </a:lnTo>
                  <a:lnTo>
                    <a:pt x="158748" y="155847"/>
                  </a:lnTo>
                  <a:lnTo>
                    <a:pt x="167487" y="156586"/>
                  </a:lnTo>
                  <a:lnTo>
                    <a:pt x="175826" y="155303"/>
                  </a:lnTo>
                  <a:lnTo>
                    <a:pt x="183812" y="152391"/>
                  </a:lnTo>
                  <a:lnTo>
                    <a:pt x="191515" y="148242"/>
                  </a:lnTo>
                  <a:lnTo>
                    <a:pt x="198842" y="142865"/>
                  </a:lnTo>
                  <a:lnTo>
                    <a:pt x="205543" y="135910"/>
                  </a:lnTo>
                  <a:lnTo>
                    <a:pt x="211534" y="127308"/>
                  </a:lnTo>
                  <a:lnTo>
                    <a:pt x="216881" y="117262"/>
                  </a:lnTo>
                  <a:lnTo>
                    <a:pt x="221706" y="106070"/>
                  </a:lnTo>
                  <a:lnTo>
                    <a:pt x="226130" y="94025"/>
                  </a:lnTo>
                  <a:lnTo>
                    <a:pt x="229932" y="81531"/>
                  </a:lnTo>
                  <a:lnTo>
                    <a:pt x="232580" y="69078"/>
                  </a:lnTo>
                  <a:lnTo>
                    <a:pt x="233879" y="56938"/>
                  </a:lnTo>
                  <a:lnTo>
                    <a:pt x="233905" y="45432"/>
                  </a:lnTo>
                  <a:lnTo>
                    <a:pt x="232732" y="33793"/>
                  </a:lnTo>
                  <a:lnTo>
                    <a:pt x="229137" y="19886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79153" y="463253"/>
              <a:ext cx="117831" cy="126063"/>
            </a:xfrm>
            <a:custGeom>
              <a:avLst/>
              <a:gdLst/>
              <a:ahLst/>
              <a:cxnLst/>
              <a:rect l="0" t="0" r="0" b="0"/>
              <a:pathLst>
                <a:path w="117831" h="126063">
                  <a:moveTo>
                    <a:pt x="53717" y="21057"/>
                  </a:moveTo>
                  <a:lnTo>
                    <a:pt x="44982" y="24058"/>
                  </a:lnTo>
                  <a:lnTo>
                    <a:pt x="37276" y="27481"/>
                  </a:lnTo>
                  <a:lnTo>
                    <a:pt x="29879" y="31681"/>
                  </a:lnTo>
                  <a:lnTo>
                    <a:pt x="22790" y="36754"/>
                  </a:lnTo>
                  <a:lnTo>
                    <a:pt x="16260" y="42884"/>
                  </a:lnTo>
                  <a:lnTo>
                    <a:pt x="10397" y="50068"/>
                  </a:lnTo>
                  <a:lnTo>
                    <a:pt x="5478" y="58155"/>
                  </a:lnTo>
                  <a:lnTo>
                    <a:pt x="2004" y="66950"/>
                  </a:lnTo>
                  <a:lnTo>
                    <a:pt x="125" y="76261"/>
                  </a:lnTo>
                  <a:lnTo>
                    <a:pt x="0" y="85612"/>
                  </a:lnTo>
                  <a:lnTo>
                    <a:pt x="1960" y="94277"/>
                  </a:lnTo>
                  <a:lnTo>
                    <a:pt x="5984" y="101915"/>
                  </a:lnTo>
                  <a:lnTo>
                    <a:pt x="11770" y="108533"/>
                  </a:lnTo>
                  <a:lnTo>
                    <a:pt x="18933" y="114294"/>
                  </a:lnTo>
                  <a:lnTo>
                    <a:pt x="27116" y="119379"/>
                  </a:lnTo>
                  <a:lnTo>
                    <a:pt x="36032" y="123474"/>
                  </a:lnTo>
                  <a:lnTo>
                    <a:pt x="45460" y="125796"/>
                  </a:lnTo>
                  <a:lnTo>
                    <a:pt x="55239" y="126062"/>
                  </a:lnTo>
                  <a:lnTo>
                    <a:pt x="65092" y="124444"/>
                  </a:lnTo>
                  <a:lnTo>
                    <a:pt x="74633" y="121299"/>
                  </a:lnTo>
                  <a:lnTo>
                    <a:pt x="83677" y="116994"/>
                  </a:lnTo>
                  <a:lnTo>
                    <a:pt x="92056" y="111682"/>
                  </a:lnTo>
                  <a:lnTo>
                    <a:pt x="99538" y="105301"/>
                  </a:lnTo>
                  <a:lnTo>
                    <a:pt x="106080" y="97902"/>
                  </a:lnTo>
                  <a:lnTo>
                    <a:pt x="111473" y="89648"/>
                  </a:lnTo>
                  <a:lnTo>
                    <a:pt x="115274" y="80730"/>
                  </a:lnTo>
                  <a:lnTo>
                    <a:pt x="117381" y="71322"/>
                  </a:lnTo>
                  <a:lnTo>
                    <a:pt x="117830" y="61564"/>
                  </a:lnTo>
                  <a:lnTo>
                    <a:pt x="116620" y="51560"/>
                  </a:lnTo>
                  <a:lnTo>
                    <a:pt x="113913" y="41401"/>
                  </a:lnTo>
                  <a:lnTo>
                    <a:pt x="109722" y="31594"/>
                  </a:lnTo>
                  <a:lnTo>
                    <a:pt x="103093" y="22107"/>
                  </a:lnTo>
                  <a:lnTo>
                    <a:pt x="90094" y="12107"/>
                  </a:lnTo>
                  <a:lnTo>
                    <a:pt x="642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33963" y="452725"/>
              <a:ext cx="143736" cy="140618"/>
            </a:xfrm>
            <a:custGeom>
              <a:avLst/>
              <a:gdLst/>
              <a:ahLst/>
              <a:cxnLst/>
              <a:rect l="0" t="0" r="0" b="0"/>
              <a:pathLst>
                <a:path w="143736" h="140618">
                  <a:moveTo>
                    <a:pt x="88462" y="0"/>
                  </a:moveTo>
                  <a:lnTo>
                    <a:pt x="76793" y="134"/>
                  </a:lnTo>
                  <a:lnTo>
                    <a:pt x="66305" y="1414"/>
                  </a:lnTo>
                  <a:lnTo>
                    <a:pt x="56007" y="4007"/>
                  </a:lnTo>
                  <a:lnTo>
                    <a:pt x="45878" y="7727"/>
                  </a:lnTo>
                  <a:lnTo>
                    <a:pt x="36184" y="12360"/>
                  </a:lnTo>
                  <a:lnTo>
                    <a:pt x="27056" y="17702"/>
                  </a:lnTo>
                  <a:lnTo>
                    <a:pt x="18799" y="23895"/>
                  </a:lnTo>
                  <a:lnTo>
                    <a:pt x="11935" y="31406"/>
                  </a:lnTo>
                  <a:lnTo>
                    <a:pt x="6622" y="40383"/>
                  </a:lnTo>
                  <a:lnTo>
                    <a:pt x="2869" y="50682"/>
                  </a:lnTo>
                  <a:lnTo>
                    <a:pt x="709" y="62044"/>
                  </a:lnTo>
                  <a:lnTo>
                    <a:pt x="0" y="74197"/>
                  </a:lnTo>
                  <a:lnTo>
                    <a:pt x="640" y="86594"/>
                  </a:lnTo>
                  <a:lnTo>
                    <a:pt x="2656" y="98450"/>
                  </a:lnTo>
                  <a:lnTo>
                    <a:pt x="5944" y="109371"/>
                  </a:lnTo>
                  <a:lnTo>
                    <a:pt x="10608" y="119006"/>
                  </a:lnTo>
                  <a:lnTo>
                    <a:pt x="17019" y="126881"/>
                  </a:lnTo>
                  <a:lnTo>
                    <a:pt x="25218" y="132912"/>
                  </a:lnTo>
                  <a:lnTo>
                    <a:pt x="34809" y="137167"/>
                  </a:lnTo>
                  <a:lnTo>
                    <a:pt x="45156" y="139672"/>
                  </a:lnTo>
                  <a:lnTo>
                    <a:pt x="55816" y="140617"/>
                  </a:lnTo>
                  <a:lnTo>
                    <a:pt x="66565" y="140137"/>
                  </a:lnTo>
                  <a:lnTo>
                    <a:pt x="77307" y="138228"/>
                  </a:lnTo>
                  <a:lnTo>
                    <a:pt x="88007" y="135017"/>
                  </a:lnTo>
                  <a:lnTo>
                    <a:pt x="98497" y="130575"/>
                  </a:lnTo>
                  <a:lnTo>
                    <a:pt x="108474" y="124845"/>
                  </a:lnTo>
                  <a:lnTo>
                    <a:pt x="117810" y="117912"/>
                  </a:lnTo>
                  <a:lnTo>
                    <a:pt x="126214" y="109815"/>
                  </a:lnTo>
                  <a:lnTo>
                    <a:pt x="133183" y="100478"/>
                  </a:lnTo>
                  <a:lnTo>
                    <a:pt x="138562" y="89983"/>
                  </a:lnTo>
                  <a:lnTo>
                    <a:pt x="142190" y="78851"/>
                  </a:lnTo>
                  <a:lnTo>
                    <a:pt x="143735" y="67920"/>
                  </a:lnTo>
                  <a:lnTo>
                    <a:pt x="143218" y="57650"/>
                  </a:lnTo>
                  <a:lnTo>
                    <a:pt x="140868" y="48241"/>
                  </a:lnTo>
                  <a:lnTo>
                    <a:pt x="136501" y="38777"/>
                  </a:lnTo>
                  <a:lnTo>
                    <a:pt x="127501" y="27315"/>
                  </a:lnTo>
                  <a:lnTo>
                    <a:pt x="10951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8767" y="431668"/>
              <a:ext cx="115814" cy="136882"/>
            </a:xfrm>
            <a:custGeom>
              <a:avLst/>
              <a:gdLst/>
              <a:ahLst/>
              <a:cxnLst/>
              <a:rect l="0" t="0" r="0" b="0"/>
              <a:pathLst>
                <a:path w="115814" h="136882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20" y="99546"/>
                  </a:lnTo>
                  <a:lnTo>
                    <a:pt x="11833" y="108667"/>
                  </a:lnTo>
                  <a:lnTo>
                    <a:pt x="15646" y="118162"/>
                  </a:lnTo>
                  <a:lnTo>
                    <a:pt x="20128" y="127883"/>
                  </a:lnTo>
                  <a:lnTo>
                    <a:pt x="23960" y="135240"/>
                  </a:lnTo>
                  <a:lnTo>
                    <a:pt x="25378" y="136881"/>
                  </a:lnTo>
                  <a:lnTo>
                    <a:pt x="24700" y="133476"/>
                  </a:lnTo>
                  <a:lnTo>
                    <a:pt x="22725" y="126508"/>
                  </a:lnTo>
                  <a:lnTo>
                    <a:pt x="19867" y="117317"/>
                  </a:lnTo>
                  <a:lnTo>
                    <a:pt x="16153" y="107021"/>
                  </a:lnTo>
                  <a:lnTo>
                    <a:pt x="11646" y="96285"/>
                  </a:lnTo>
                  <a:lnTo>
                    <a:pt x="6964" y="85432"/>
                  </a:lnTo>
                  <a:lnTo>
                    <a:pt x="3179" y="74594"/>
                  </a:lnTo>
                  <a:lnTo>
                    <a:pt x="824" y="63817"/>
                  </a:lnTo>
                  <a:lnTo>
                    <a:pt x="72" y="53270"/>
                  </a:lnTo>
                  <a:lnTo>
                    <a:pt x="1012" y="43251"/>
                  </a:lnTo>
                  <a:lnTo>
                    <a:pt x="3504" y="33891"/>
                  </a:lnTo>
                  <a:lnTo>
                    <a:pt x="7431" y="25638"/>
                  </a:lnTo>
                  <a:lnTo>
                    <a:pt x="12799" y="19304"/>
                  </a:lnTo>
                  <a:lnTo>
                    <a:pt x="19478" y="15150"/>
                  </a:lnTo>
                  <a:lnTo>
                    <a:pt x="27231" y="12650"/>
                  </a:lnTo>
                  <a:lnTo>
                    <a:pt x="35804" y="10804"/>
                  </a:lnTo>
                  <a:lnTo>
                    <a:pt x="44978" y="8966"/>
                  </a:lnTo>
                  <a:lnTo>
                    <a:pt x="54698" y="7022"/>
                  </a:lnTo>
                  <a:lnTo>
                    <a:pt x="66343" y="5032"/>
                  </a:lnTo>
                  <a:lnTo>
                    <a:pt x="84284" y="281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17264" y="425013"/>
              <a:ext cx="242156" cy="132998"/>
            </a:xfrm>
            <a:custGeom>
              <a:avLst/>
              <a:gdLst/>
              <a:ahLst/>
              <a:cxnLst/>
              <a:rect l="0" t="0" r="0" b="0"/>
              <a:pathLst>
                <a:path w="242156" h="132998">
                  <a:moveTo>
                    <a:pt x="0" y="69826"/>
                  </a:moveTo>
                  <a:lnTo>
                    <a:pt x="67" y="84428"/>
                  </a:lnTo>
                  <a:lnTo>
                    <a:pt x="708" y="97699"/>
                  </a:lnTo>
                  <a:lnTo>
                    <a:pt x="2004" y="110805"/>
                  </a:lnTo>
                  <a:lnTo>
                    <a:pt x="3842" y="120609"/>
                  </a:lnTo>
                  <a:lnTo>
                    <a:pt x="5470" y="123295"/>
                  </a:lnTo>
                  <a:lnTo>
                    <a:pt x="5891" y="120669"/>
                  </a:lnTo>
                  <a:lnTo>
                    <a:pt x="5273" y="114678"/>
                  </a:lnTo>
                  <a:lnTo>
                    <a:pt x="4234" y="106342"/>
                  </a:lnTo>
                  <a:lnTo>
                    <a:pt x="3189" y="96301"/>
                  </a:lnTo>
                  <a:lnTo>
                    <a:pt x="2310" y="85032"/>
                  </a:lnTo>
                  <a:lnTo>
                    <a:pt x="1631" y="72892"/>
                  </a:lnTo>
                  <a:lnTo>
                    <a:pt x="1141" y="60155"/>
                  </a:lnTo>
                  <a:lnTo>
                    <a:pt x="1132" y="47337"/>
                  </a:lnTo>
                  <a:lnTo>
                    <a:pt x="2180" y="35185"/>
                  </a:lnTo>
                  <a:lnTo>
                    <a:pt x="4520" y="24063"/>
                  </a:lnTo>
                  <a:lnTo>
                    <a:pt x="8228" y="14460"/>
                  </a:lnTo>
                  <a:lnTo>
                    <a:pt x="13390" y="7138"/>
                  </a:lnTo>
                  <a:lnTo>
                    <a:pt x="19898" y="2300"/>
                  </a:lnTo>
                  <a:lnTo>
                    <a:pt x="27351" y="0"/>
                  </a:lnTo>
                  <a:lnTo>
                    <a:pt x="35183" y="411"/>
                  </a:lnTo>
                  <a:lnTo>
                    <a:pt x="43038" y="3351"/>
                  </a:lnTo>
                  <a:lnTo>
                    <a:pt x="50767" y="8389"/>
                  </a:lnTo>
                  <a:lnTo>
                    <a:pt x="58336" y="15041"/>
                  </a:lnTo>
                  <a:lnTo>
                    <a:pt x="65760" y="22878"/>
                  </a:lnTo>
                  <a:lnTo>
                    <a:pt x="73066" y="31560"/>
                  </a:lnTo>
                  <a:lnTo>
                    <a:pt x="80288" y="40831"/>
                  </a:lnTo>
                  <a:lnTo>
                    <a:pt x="87441" y="50508"/>
                  </a:lnTo>
                  <a:lnTo>
                    <a:pt x="94383" y="60463"/>
                  </a:lnTo>
                  <a:lnTo>
                    <a:pt x="100818" y="70606"/>
                  </a:lnTo>
                  <a:lnTo>
                    <a:pt x="106612" y="80798"/>
                  </a:lnTo>
                  <a:lnTo>
                    <a:pt x="111234" y="88236"/>
                  </a:lnTo>
                  <a:lnTo>
                    <a:pt x="114047" y="89469"/>
                  </a:lnTo>
                  <a:lnTo>
                    <a:pt x="115426" y="85556"/>
                  </a:lnTo>
                  <a:lnTo>
                    <a:pt x="116323" y="78315"/>
                  </a:lnTo>
                  <a:lnTo>
                    <a:pt x="117782" y="69261"/>
                  </a:lnTo>
                  <a:lnTo>
                    <a:pt x="120295" y="59329"/>
                  </a:lnTo>
                  <a:lnTo>
                    <a:pt x="124066" y="49165"/>
                  </a:lnTo>
                  <a:lnTo>
                    <a:pt x="129244" y="39312"/>
                  </a:lnTo>
                  <a:lnTo>
                    <a:pt x="135756" y="30017"/>
                  </a:lnTo>
                  <a:lnTo>
                    <a:pt x="143374" y="21786"/>
                  </a:lnTo>
                  <a:lnTo>
                    <a:pt x="151848" y="15456"/>
                  </a:lnTo>
                  <a:lnTo>
                    <a:pt x="160944" y="11312"/>
                  </a:lnTo>
                  <a:lnTo>
                    <a:pt x="170319" y="9325"/>
                  </a:lnTo>
                  <a:lnTo>
                    <a:pt x="179534" y="9420"/>
                  </a:lnTo>
                  <a:lnTo>
                    <a:pt x="188352" y="11343"/>
                  </a:lnTo>
                  <a:lnTo>
                    <a:pt x="196579" y="15054"/>
                  </a:lnTo>
                  <a:lnTo>
                    <a:pt x="203958" y="20810"/>
                  </a:lnTo>
                  <a:lnTo>
                    <a:pt x="210439" y="28563"/>
                  </a:lnTo>
                  <a:lnTo>
                    <a:pt x="216132" y="37851"/>
                  </a:lnTo>
                  <a:lnTo>
                    <a:pt x="221198" y="47993"/>
                  </a:lnTo>
                  <a:lnTo>
                    <a:pt x="225791" y="58516"/>
                  </a:lnTo>
                  <a:lnTo>
                    <a:pt x="229892" y="69297"/>
                  </a:lnTo>
                  <a:lnTo>
                    <a:pt x="233711" y="81842"/>
                  </a:lnTo>
                  <a:lnTo>
                    <a:pt x="237589" y="100600"/>
                  </a:lnTo>
                  <a:lnTo>
                    <a:pt x="242155" y="132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39299" y="431668"/>
              <a:ext cx="118143" cy="119966"/>
            </a:xfrm>
            <a:custGeom>
              <a:avLst/>
              <a:gdLst/>
              <a:ahLst/>
              <a:cxnLst/>
              <a:rect l="0" t="0" r="0" b="0"/>
              <a:pathLst>
                <a:path w="118143" h="119966">
                  <a:moveTo>
                    <a:pt x="78048" y="10528"/>
                  </a:moveTo>
                  <a:lnTo>
                    <a:pt x="69246" y="7729"/>
                  </a:lnTo>
                  <a:lnTo>
                    <a:pt x="60900" y="6227"/>
                  </a:lnTo>
                  <a:lnTo>
                    <a:pt x="52205" y="5925"/>
                  </a:lnTo>
                  <a:lnTo>
                    <a:pt x="43258" y="6777"/>
                  </a:lnTo>
                  <a:lnTo>
                    <a:pt x="34411" y="8893"/>
                  </a:lnTo>
                  <a:lnTo>
                    <a:pt x="25881" y="12225"/>
                  </a:lnTo>
                  <a:lnTo>
                    <a:pt x="18038" y="16905"/>
                  </a:lnTo>
                  <a:lnTo>
                    <a:pt x="11457" y="23321"/>
                  </a:lnTo>
                  <a:lnTo>
                    <a:pt x="6338" y="31521"/>
                  </a:lnTo>
                  <a:lnTo>
                    <a:pt x="2716" y="41111"/>
                  </a:lnTo>
                  <a:lnTo>
                    <a:pt x="645" y="51456"/>
                  </a:lnTo>
                  <a:lnTo>
                    <a:pt x="0" y="62110"/>
                  </a:lnTo>
                  <a:lnTo>
                    <a:pt x="853" y="72685"/>
                  </a:lnTo>
                  <a:lnTo>
                    <a:pt x="3542" y="82779"/>
                  </a:lnTo>
                  <a:lnTo>
                    <a:pt x="8098" y="92220"/>
                  </a:lnTo>
                  <a:lnTo>
                    <a:pt x="14426" y="100711"/>
                  </a:lnTo>
                  <a:lnTo>
                    <a:pt x="22494" y="107743"/>
                  </a:lnTo>
                  <a:lnTo>
                    <a:pt x="32101" y="113173"/>
                  </a:lnTo>
                  <a:lnTo>
                    <a:pt x="42787" y="117007"/>
                  </a:lnTo>
                  <a:lnTo>
                    <a:pt x="53945" y="119223"/>
                  </a:lnTo>
                  <a:lnTo>
                    <a:pt x="65180" y="119965"/>
                  </a:lnTo>
                  <a:lnTo>
                    <a:pt x="76162" y="119178"/>
                  </a:lnTo>
                  <a:lnTo>
                    <a:pt x="86536" y="116530"/>
                  </a:lnTo>
                  <a:lnTo>
                    <a:pt x="96166" y="112005"/>
                  </a:lnTo>
                  <a:lnTo>
                    <a:pt x="104614" y="105697"/>
                  </a:lnTo>
                  <a:lnTo>
                    <a:pt x="111085" y="97643"/>
                  </a:lnTo>
                  <a:lnTo>
                    <a:pt x="115326" y="88044"/>
                  </a:lnTo>
                  <a:lnTo>
                    <a:pt x="117547" y="77362"/>
                  </a:lnTo>
                  <a:lnTo>
                    <a:pt x="118142" y="66209"/>
                  </a:lnTo>
                  <a:lnTo>
                    <a:pt x="117499" y="54981"/>
                  </a:lnTo>
                  <a:lnTo>
                    <a:pt x="115632" y="44173"/>
                  </a:lnTo>
                  <a:lnTo>
                    <a:pt x="112185" y="34448"/>
                  </a:lnTo>
                  <a:lnTo>
                    <a:pt x="107104" y="26064"/>
                  </a:lnTo>
                  <a:lnTo>
                    <a:pt x="101057" y="19076"/>
                  </a:lnTo>
                  <a:lnTo>
                    <a:pt x="94668" y="12841"/>
                  </a:lnTo>
                  <a:lnTo>
                    <a:pt x="87373" y="6814"/>
                  </a:lnTo>
                  <a:lnTo>
                    <a:pt x="780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30279" y="384184"/>
              <a:ext cx="87110" cy="162897"/>
            </a:xfrm>
            <a:custGeom>
              <a:avLst/>
              <a:gdLst/>
              <a:ahLst/>
              <a:cxnLst/>
              <a:rect l="0" t="0" r="0" b="0"/>
              <a:pathLst>
                <a:path w="87110" h="162897">
                  <a:moveTo>
                    <a:pt x="23939" y="121183"/>
                  </a:moveTo>
                  <a:lnTo>
                    <a:pt x="26872" y="132852"/>
                  </a:lnTo>
                  <a:lnTo>
                    <a:pt x="29654" y="143340"/>
                  </a:lnTo>
                  <a:lnTo>
                    <a:pt x="32529" y="153568"/>
                  </a:lnTo>
                  <a:lnTo>
                    <a:pt x="34618" y="161111"/>
                  </a:lnTo>
                  <a:lnTo>
                    <a:pt x="34870" y="162896"/>
                  </a:lnTo>
                  <a:lnTo>
                    <a:pt x="33732" y="160158"/>
                  </a:lnTo>
                  <a:lnTo>
                    <a:pt x="31723" y="154524"/>
                  </a:lnTo>
                  <a:lnTo>
                    <a:pt x="29171" y="147092"/>
                  </a:lnTo>
                  <a:lnTo>
                    <a:pt x="26278" y="138542"/>
                  </a:lnTo>
                  <a:lnTo>
                    <a:pt x="23169" y="129289"/>
                  </a:lnTo>
                  <a:lnTo>
                    <a:pt x="19921" y="119589"/>
                  </a:lnTo>
                  <a:lnTo>
                    <a:pt x="16583" y="109602"/>
                  </a:lnTo>
                  <a:lnTo>
                    <a:pt x="13187" y="99430"/>
                  </a:lnTo>
                  <a:lnTo>
                    <a:pt x="9752" y="89136"/>
                  </a:lnTo>
                  <a:lnTo>
                    <a:pt x="6302" y="78763"/>
                  </a:lnTo>
                  <a:lnTo>
                    <a:pt x="3171" y="68337"/>
                  </a:lnTo>
                  <a:lnTo>
                    <a:pt x="980" y="57877"/>
                  </a:lnTo>
                  <a:lnTo>
                    <a:pt x="0" y="47403"/>
                  </a:lnTo>
                  <a:lnTo>
                    <a:pt x="497" y="37250"/>
                  </a:lnTo>
                  <a:lnTo>
                    <a:pt x="2885" y="28038"/>
                  </a:lnTo>
                  <a:lnTo>
                    <a:pt x="7202" y="20034"/>
                  </a:lnTo>
                  <a:lnTo>
                    <a:pt x="13355" y="13338"/>
                  </a:lnTo>
                  <a:lnTo>
                    <a:pt x="21298" y="8057"/>
                  </a:lnTo>
                  <a:lnTo>
                    <a:pt x="30810" y="4103"/>
                  </a:lnTo>
                  <a:lnTo>
                    <a:pt x="41164" y="1435"/>
                  </a:lnTo>
                  <a:lnTo>
                    <a:pt x="52334" y="0"/>
                  </a:lnTo>
                  <a:lnTo>
                    <a:pt x="66418" y="787"/>
                  </a:lnTo>
                  <a:lnTo>
                    <a:pt x="87109" y="5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69145" y="385228"/>
              <a:ext cx="243042" cy="151726"/>
            </a:xfrm>
            <a:custGeom>
              <a:avLst/>
              <a:gdLst/>
              <a:ahLst/>
              <a:cxnLst/>
              <a:rect l="0" t="0" r="0" b="0"/>
              <a:pathLst>
                <a:path w="243042" h="151726">
                  <a:moveTo>
                    <a:pt x="21943" y="67497"/>
                  </a:moveTo>
                  <a:lnTo>
                    <a:pt x="27944" y="73230"/>
                  </a:lnTo>
                  <a:lnTo>
                    <a:pt x="34789" y="77514"/>
                  </a:lnTo>
                  <a:lnTo>
                    <a:pt x="43177" y="80716"/>
                  </a:lnTo>
                  <a:lnTo>
                    <a:pt x="52804" y="82904"/>
                  </a:lnTo>
                  <a:lnTo>
                    <a:pt x="63118" y="83953"/>
                  </a:lnTo>
                  <a:lnTo>
                    <a:pt x="73717" y="83886"/>
                  </a:lnTo>
                  <a:lnTo>
                    <a:pt x="84070" y="82543"/>
                  </a:lnTo>
                  <a:lnTo>
                    <a:pt x="93474" y="79518"/>
                  </a:lnTo>
                  <a:lnTo>
                    <a:pt x="101630" y="74743"/>
                  </a:lnTo>
                  <a:lnTo>
                    <a:pt x="108273" y="68435"/>
                  </a:lnTo>
                  <a:lnTo>
                    <a:pt x="112993" y="60914"/>
                  </a:lnTo>
                  <a:lnTo>
                    <a:pt x="115755" y="52491"/>
                  </a:lnTo>
                  <a:lnTo>
                    <a:pt x="116663" y="43583"/>
                  </a:lnTo>
                  <a:lnTo>
                    <a:pt x="115769" y="34692"/>
                  </a:lnTo>
                  <a:lnTo>
                    <a:pt x="113274" y="26096"/>
                  </a:lnTo>
                  <a:lnTo>
                    <a:pt x="109160" y="18192"/>
                  </a:lnTo>
                  <a:lnTo>
                    <a:pt x="103126" y="11561"/>
                  </a:lnTo>
                  <a:lnTo>
                    <a:pt x="95184" y="6404"/>
                  </a:lnTo>
                  <a:lnTo>
                    <a:pt x="85767" y="2755"/>
                  </a:lnTo>
                  <a:lnTo>
                    <a:pt x="75538" y="664"/>
                  </a:lnTo>
                  <a:lnTo>
                    <a:pt x="64962" y="0"/>
                  </a:lnTo>
                  <a:lnTo>
                    <a:pt x="54438" y="671"/>
                  </a:lnTo>
                  <a:lnTo>
                    <a:pt x="44380" y="2708"/>
                  </a:lnTo>
                  <a:lnTo>
                    <a:pt x="34956" y="6005"/>
                  </a:lnTo>
                  <a:lnTo>
                    <a:pt x="26309" y="10505"/>
                  </a:lnTo>
                  <a:lnTo>
                    <a:pt x="18637" y="16273"/>
                  </a:lnTo>
                  <a:lnTo>
                    <a:pt x="11966" y="23233"/>
                  </a:lnTo>
                  <a:lnTo>
                    <a:pt x="6484" y="31346"/>
                  </a:lnTo>
                  <a:lnTo>
                    <a:pt x="2624" y="40695"/>
                  </a:lnTo>
                  <a:lnTo>
                    <a:pt x="476" y="51203"/>
                  </a:lnTo>
                  <a:lnTo>
                    <a:pt x="0" y="62512"/>
                  </a:lnTo>
                  <a:lnTo>
                    <a:pt x="1191" y="74095"/>
                  </a:lnTo>
                  <a:lnTo>
                    <a:pt x="3885" y="85616"/>
                  </a:lnTo>
                  <a:lnTo>
                    <a:pt x="7964" y="96621"/>
                  </a:lnTo>
                  <a:lnTo>
                    <a:pt x="13442" y="106478"/>
                  </a:lnTo>
                  <a:lnTo>
                    <a:pt x="20203" y="114956"/>
                  </a:lnTo>
                  <a:lnTo>
                    <a:pt x="28182" y="122157"/>
                  </a:lnTo>
                  <a:lnTo>
                    <a:pt x="37440" y="128317"/>
                  </a:lnTo>
                  <a:lnTo>
                    <a:pt x="47891" y="133684"/>
                  </a:lnTo>
                  <a:lnTo>
                    <a:pt x="59332" y="138308"/>
                  </a:lnTo>
                  <a:lnTo>
                    <a:pt x="71536" y="142051"/>
                  </a:lnTo>
                  <a:lnTo>
                    <a:pt x="84305" y="144906"/>
                  </a:lnTo>
                  <a:lnTo>
                    <a:pt x="97642" y="146995"/>
                  </a:lnTo>
                  <a:lnTo>
                    <a:pt x="111732" y="148480"/>
                  </a:lnTo>
                  <a:lnTo>
                    <a:pt x="126617" y="149517"/>
                  </a:lnTo>
                  <a:lnTo>
                    <a:pt x="142036" y="150231"/>
                  </a:lnTo>
                  <a:lnTo>
                    <a:pt x="157539" y="150718"/>
                  </a:lnTo>
                  <a:lnTo>
                    <a:pt x="172843" y="151048"/>
                  </a:lnTo>
                  <a:lnTo>
                    <a:pt x="187454" y="151272"/>
                  </a:lnTo>
                  <a:lnTo>
                    <a:pt x="202119" y="151446"/>
                  </a:lnTo>
                  <a:lnTo>
                    <a:pt x="219241" y="151588"/>
                  </a:lnTo>
                  <a:lnTo>
                    <a:pt x="243041" y="151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347647" y="891159"/>
            <a:ext cx="1705618" cy="537514"/>
            <a:chOff x="1347647" y="891159"/>
            <a:chExt cx="1705618" cy="537514"/>
          </a:xfrm>
        </p:grpSpPr>
        <p:sp>
          <p:nvSpPr>
            <p:cNvPr id="44" name="Freeform 43"/>
            <p:cNvSpPr/>
            <p:nvPr/>
          </p:nvSpPr>
          <p:spPr>
            <a:xfrm>
              <a:off x="1347647" y="1147606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4"/>
                  </a:lnTo>
                  <a:lnTo>
                    <a:pt x="177" y="54416"/>
                  </a:lnTo>
                  <a:lnTo>
                    <a:pt x="826" y="67924"/>
                  </a:lnTo>
                  <a:lnTo>
                    <a:pt x="2079" y="81573"/>
                  </a:lnTo>
                  <a:lnTo>
                    <a:pt x="3905" y="95167"/>
                  </a:lnTo>
                  <a:lnTo>
                    <a:pt x="6201" y="108368"/>
                  </a:lnTo>
                  <a:lnTo>
                    <a:pt x="8853" y="121018"/>
                  </a:lnTo>
                  <a:lnTo>
                    <a:pt x="11609" y="133068"/>
                  </a:lnTo>
                  <a:lnTo>
                    <a:pt x="14364" y="145874"/>
                  </a:lnTo>
                  <a:lnTo>
                    <a:pt x="17357" y="16279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68704" y="96862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21347" y="1107399"/>
              <a:ext cx="157928" cy="166550"/>
            </a:xfrm>
            <a:custGeom>
              <a:avLst/>
              <a:gdLst/>
              <a:ahLst/>
              <a:cxnLst/>
              <a:rect l="0" t="0" r="0" b="0"/>
              <a:pathLst>
                <a:path w="157928" h="166550">
                  <a:moveTo>
                    <a:pt x="0" y="71792"/>
                  </a:moveTo>
                  <a:lnTo>
                    <a:pt x="2933" y="83460"/>
                  </a:lnTo>
                  <a:lnTo>
                    <a:pt x="5716" y="93949"/>
                  </a:lnTo>
                  <a:lnTo>
                    <a:pt x="8611" y="104256"/>
                  </a:lnTo>
                  <a:lnTo>
                    <a:pt x="11478" y="114730"/>
                  </a:lnTo>
                  <a:lnTo>
                    <a:pt x="13995" y="125722"/>
                  </a:lnTo>
                  <a:lnTo>
                    <a:pt x="15981" y="137286"/>
                  </a:lnTo>
                  <a:lnTo>
                    <a:pt x="16592" y="146605"/>
                  </a:lnTo>
                  <a:lnTo>
                    <a:pt x="15515" y="149498"/>
                  </a:lnTo>
                  <a:lnTo>
                    <a:pt x="14159" y="146017"/>
                  </a:lnTo>
                  <a:lnTo>
                    <a:pt x="13058" y="137824"/>
                  </a:lnTo>
                  <a:lnTo>
                    <a:pt x="12259" y="126443"/>
                  </a:lnTo>
                  <a:lnTo>
                    <a:pt x="11706" y="112968"/>
                  </a:lnTo>
                  <a:lnTo>
                    <a:pt x="11497" y="98449"/>
                  </a:lnTo>
                  <a:lnTo>
                    <a:pt x="11886" y="83973"/>
                  </a:lnTo>
                  <a:lnTo>
                    <a:pt x="12968" y="70113"/>
                  </a:lnTo>
                  <a:lnTo>
                    <a:pt x="14849" y="57170"/>
                  </a:lnTo>
                  <a:lnTo>
                    <a:pt x="17714" y="45383"/>
                  </a:lnTo>
                  <a:lnTo>
                    <a:pt x="21575" y="34750"/>
                  </a:lnTo>
                  <a:lnTo>
                    <a:pt x="26457" y="25267"/>
                  </a:lnTo>
                  <a:lnTo>
                    <a:pt x="32482" y="17026"/>
                  </a:lnTo>
                  <a:lnTo>
                    <a:pt x="39614" y="9972"/>
                  </a:lnTo>
                  <a:lnTo>
                    <a:pt x="47844" y="4401"/>
                  </a:lnTo>
                  <a:lnTo>
                    <a:pt x="57270" y="1013"/>
                  </a:lnTo>
                  <a:lnTo>
                    <a:pt x="67820" y="0"/>
                  </a:lnTo>
                  <a:lnTo>
                    <a:pt x="78819" y="1270"/>
                  </a:lnTo>
                  <a:lnTo>
                    <a:pt x="89129" y="4705"/>
                  </a:lnTo>
                  <a:lnTo>
                    <a:pt x="98167" y="10016"/>
                  </a:lnTo>
                  <a:lnTo>
                    <a:pt x="105877" y="16816"/>
                  </a:lnTo>
                  <a:lnTo>
                    <a:pt x="112445" y="24735"/>
                  </a:lnTo>
                  <a:lnTo>
                    <a:pt x="118122" y="33462"/>
                  </a:lnTo>
                  <a:lnTo>
                    <a:pt x="123140" y="42759"/>
                  </a:lnTo>
                  <a:lnTo>
                    <a:pt x="127686" y="52451"/>
                  </a:lnTo>
                  <a:lnTo>
                    <a:pt x="131903" y="62415"/>
                  </a:lnTo>
                  <a:lnTo>
                    <a:pt x="135891" y="72563"/>
                  </a:lnTo>
                  <a:lnTo>
                    <a:pt x="139723" y="82836"/>
                  </a:lnTo>
                  <a:lnTo>
                    <a:pt x="143445" y="93194"/>
                  </a:lnTo>
                  <a:lnTo>
                    <a:pt x="146940" y="103731"/>
                  </a:lnTo>
                  <a:lnTo>
                    <a:pt x="150278" y="116021"/>
                  </a:lnTo>
                  <a:lnTo>
                    <a:pt x="153755" y="134497"/>
                  </a:lnTo>
                  <a:lnTo>
                    <a:pt x="157927" y="166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15698" y="891159"/>
              <a:ext cx="276553" cy="428409"/>
            </a:xfrm>
            <a:custGeom>
              <a:avLst/>
              <a:gdLst/>
              <a:ahLst/>
              <a:cxnLst/>
              <a:rect l="0" t="0" r="0" b="0"/>
              <a:pathLst>
                <a:path w="276553" h="428409">
                  <a:moveTo>
                    <a:pt x="89918" y="266975"/>
                  </a:moveTo>
                  <a:lnTo>
                    <a:pt x="78250" y="267042"/>
                  </a:lnTo>
                  <a:lnTo>
                    <a:pt x="67761" y="267682"/>
                  </a:lnTo>
                  <a:lnTo>
                    <a:pt x="57469" y="268988"/>
                  </a:lnTo>
                  <a:lnTo>
                    <a:pt x="47513" y="271194"/>
                  </a:lnTo>
                  <a:lnTo>
                    <a:pt x="38466" y="274807"/>
                  </a:lnTo>
                  <a:lnTo>
                    <a:pt x="30583" y="279980"/>
                  </a:lnTo>
                  <a:lnTo>
                    <a:pt x="23806" y="286554"/>
                  </a:lnTo>
                  <a:lnTo>
                    <a:pt x="17941" y="294254"/>
                  </a:lnTo>
                  <a:lnTo>
                    <a:pt x="12777" y="302811"/>
                  </a:lnTo>
                  <a:lnTo>
                    <a:pt x="8292" y="312317"/>
                  </a:lnTo>
                  <a:lnTo>
                    <a:pt x="4643" y="323207"/>
                  </a:lnTo>
                  <a:lnTo>
                    <a:pt x="1861" y="335598"/>
                  </a:lnTo>
                  <a:lnTo>
                    <a:pt x="160" y="349003"/>
                  </a:lnTo>
                  <a:lnTo>
                    <a:pt x="0" y="362539"/>
                  </a:lnTo>
                  <a:lnTo>
                    <a:pt x="1489" y="375675"/>
                  </a:lnTo>
                  <a:lnTo>
                    <a:pt x="4439" y="388086"/>
                  </a:lnTo>
                  <a:lnTo>
                    <a:pt x="8554" y="399495"/>
                  </a:lnTo>
                  <a:lnTo>
                    <a:pt x="13545" y="409851"/>
                  </a:lnTo>
                  <a:lnTo>
                    <a:pt x="19336" y="418633"/>
                  </a:lnTo>
                  <a:lnTo>
                    <a:pt x="26046" y="424805"/>
                  </a:lnTo>
                  <a:lnTo>
                    <a:pt x="33664" y="428025"/>
                  </a:lnTo>
                  <a:lnTo>
                    <a:pt x="41896" y="428408"/>
                  </a:lnTo>
                  <a:lnTo>
                    <a:pt x="50268" y="426165"/>
                  </a:lnTo>
                  <a:lnTo>
                    <a:pt x="58487" y="421691"/>
                  </a:lnTo>
                  <a:lnTo>
                    <a:pt x="66294" y="415300"/>
                  </a:lnTo>
                  <a:lnTo>
                    <a:pt x="73383" y="407133"/>
                  </a:lnTo>
                  <a:lnTo>
                    <a:pt x="79668" y="397424"/>
                  </a:lnTo>
                  <a:lnTo>
                    <a:pt x="85227" y="386486"/>
                  </a:lnTo>
                  <a:lnTo>
                    <a:pt x="90202" y="374621"/>
                  </a:lnTo>
                  <a:lnTo>
                    <a:pt x="94739" y="362079"/>
                  </a:lnTo>
                  <a:lnTo>
                    <a:pt x="98957" y="348896"/>
                  </a:lnTo>
                  <a:lnTo>
                    <a:pt x="102951" y="334907"/>
                  </a:lnTo>
                  <a:lnTo>
                    <a:pt x="106786" y="320087"/>
                  </a:lnTo>
                  <a:lnTo>
                    <a:pt x="110344" y="304541"/>
                  </a:lnTo>
                  <a:lnTo>
                    <a:pt x="113355" y="288420"/>
                  </a:lnTo>
                  <a:lnTo>
                    <a:pt x="115712" y="271868"/>
                  </a:lnTo>
                  <a:lnTo>
                    <a:pt x="117464" y="255008"/>
                  </a:lnTo>
                  <a:lnTo>
                    <a:pt x="118722" y="237929"/>
                  </a:lnTo>
                  <a:lnTo>
                    <a:pt x="119605" y="220700"/>
                  </a:lnTo>
                  <a:lnTo>
                    <a:pt x="120216" y="203367"/>
                  </a:lnTo>
                  <a:lnTo>
                    <a:pt x="120635" y="185964"/>
                  </a:lnTo>
                  <a:lnTo>
                    <a:pt x="120919" y="168514"/>
                  </a:lnTo>
                  <a:lnTo>
                    <a:pt x="121112" y="151031"/>
                  </a:lnTo>
                  <a:lnTo>
                    <a:pt x="121241" y="133527"/>
                  </a:lnTo>
                  <a:lnTo>
                    <a:pt x="121323" y="116013"/>
                  </a:lnTo>
                  <a:lnTo>
                    <a:pt x="121209" y="98658"/>
                  </a:lnTo>
                  <a:lnTo>
                    <a:pt x="120600" y="81772"/>
                  </a:lnTo>
                  <a:lnTo>
                    <a:pt x="119372" y="65490"/>
                  </a:lnTo>
                  <a:lnTo>
                    <a:pt x="117564" y="49947"/>
                  </a:lnTo>
                  <a:lnTo>
                    <a:pt x="115279" y="35348"/>
                  </a:lnTo>
                  <a:lnTo>
                    <a:pt x="112606" y="21742"/>
                  </a:lnTo>
                  <a:lnTo>
                    <a:pt x="108766" y="10071"/>
                  </a:lnTo>
                  <a:lnTo>
                    <a:pt x="103292" y="2475"/>
                  </a:lnTo>
                  <a:lnTo>
                    <a:pt x="97613" y="0"/>
                  </a:lnTo>
                  <a:lnTo>
                    <a:pt x="92701" y="2095"/>
                  </a:lnTo>
                  <a:lnTo>
                    <a:pt x="88844" y="7736"/>
                  </a:lnTo>
                  <a:lnTo>
                    <a:pt x="85980" y="15968"/>
                  </a:lnTo>
                  <a:lnTo>
                    <a:pt x="83925" y="26035"/>
                  </a:lnTo>
                  <a:lnTo>
                    <a:pt x="82483" y="37385"/>
                  </a:lnTo>
                  <a:lnTo>
                    <a:pt x="81486" y="49946"/>
                  </a:lnTo>
                  <a:lnTo>
                    <a:pt x="80804" y="64054"/>
                  </a:lnTo>
                  <a:lnTo>
                    <a:pt x="80346" y="79770"/>
                  </a:lnTo>
                  <a:lnTo>
                    <a:pt x="80205" y="96735"/>
                  </a:lnTo>
                  <a:lnTo>
                    <a:pt x="80643" y="114348"/>
                  </a:lnTo>
                  <a:lnTo>
                    <a:pt x="81755" y="132198"/>
                  </a:lnTo>
                  <a:lnTo>
                    <a:pt x="83485" y="150082"/>
                  </a:lnTo>
                  <a:lnTo>
                    <a:pt x="85719" y="167922"/>
                  </a:lnTo>
                  <a:lnTo>
                    <a:pt x="88327" y="185699"/>
                  </a:lnTo>
                  <a:lnTo>
                    <a:pt x="91045" y="203416"/>
                  </a:lnTo>
                  <a:lnTo>
                    <a:pt x="93482" y="221085"/>
                  </a:lnTo>
                  <a:lnTo>
                    <a:pt x="95454" y="238708"/>
                  </a:lnTo>
                  <a:lnTo>
                    <a:pt x="97117" y="255969"/>
                  </a:lnTo>
                  <a:lnTo>
                    <a:pt x="98847" y="272260"/>
                  </a:lnTo>
                  <a:lnTo>
                    <a:pt x="100866" y="287328"/>
                  </a:lnTo>
                  <a:lnTo>
                    <a:pt x="103223" y="301243"/>
                  </a:lnTo>
                  <a:lnTo>
                    <a:pt x="105885" y="314210"/>
                  </a:lnTo>
                  <a:lnTo>
                    <a:pt x="108804" y="326423"/>
                  </a:lnTo>
                  <a:lnTo>
                    <a:pt x="112390" y="336943"/>
                  </a:lnTo>
                  <a:lnTo>
                    <a:pt x="117334" y="342941"/>
                  </a:lnTo>
                  <a:lnTo>
                    <a:pt x="123224" y="343481"/>
                  </a:lnTo>
                  <a:lnTo>
                    <a:pt x="129225" y="340781"/>
                  </a:lnTo>
                  <a:lnTo>
                    <a:pt x="135427" y="336500"/>
                  </a:lnTo>
                  <a:lnTo>
                    <a:pt x="142238" y="331703"/>
                  </a:lnTo>
                  <a:lnTo>
                    <a:pt x="149833" y="326923"/>
                  </a:lnTo>
                  <a:lnTo>
                    <a:pt x="158171" y="322356"/>
                  </a:lnTo>
                  <a:lnTo>
                    <a:pt x="167121" y="318036"/>
                  </a:lnTo>
                  <a:lnTo>
                    <a:pt x="176539" y="313935"/>
                  </a:lnTo>
                  <a:lnTo>
                    <a:pt x="186298" y="310005"/>
                  </a:lnTo>
                  <a:lnTo>
                    <a:pt x="196299" y="306202"/>
                  </a:lnTo>
                  <a:lnTo>
                    <a:pt x="206469" y="302491"/>
                  </a:lnTo>
                  <a:lnTo>
                    <a:pt x="216755" y="298845"/>
                  </a:lnTo>
                  <a:lnTo>
                    <a:pt x="227120" y="295242"/>
                  </a:lnTo>
                  <a:lnTo>
                    <a:pt x="237530" y="291660"/>
                  </a:lnTo>
                  <a:lnTo>
                    <a:pt x="247639" y="287763"/>
                  </a:lnTo>
                  <a:lnTo>
                    <a:pt x="256822" y="282929"/>
                  </a:lnTo>
                  <a:lnTo>
                    <a:pt x="264797" y="276898"/>
                  </a:lnTo>
                  <a:lnTo>
                    <a:pt x="271134" y="269898"/>
                  </a:lnTo>
                  <a:lnTo>
                    <a:pt x="275110" y="262435"/>
                  </a:lnTo>
                  <a:lnTo>
                    <a:pt x="276552" y="254861"/>
                  </a:lnTo>
                  <a:lnTo>
                    <a:pt x="275588" y="247337"/>
                  </a:lnTo>
                  <a:lnTo>
                    <a:pt x="272366" y="239912"/>
                  </a:lnTo>
                  <a:lnTo>
                    <a:pt x="267197" y="232598"/>
                  </a:lnTo>
                  <a:lnTo>
                    <a:pt x="260324" y="225705"/>
                  </a:lnTo>
                  <a:lnTo>
                    <a:pt x="251825" y="219828"/>
                  </a:lnTo>
                  <a:lnTo>
                    <a:pt x="241899" y="215217"/>
                  </a:lnTo>
                  <a:lnTo>
                    <a:pt x="231153" y="212121"/>
                  </a:lnTo>
                  <a:lnTo>
                    <a:pt x="220482" y="210942"/>
                  </a:lnTo>
                  <a:lnTo>
                    <a:pt x="210382" y="211707"/>
                  </a:lnTo>
                  <a:lnTo>
                    <a:pt x="200976" y="214153"/>
                  </a:lnTo>
                  <a:lnTo>
                    <a:pt x="192197" y="217921"/>
                  </a:lnTo>
                  <a:lnTo>
                    <a:pt x="183922" y="222676"/>
                  </a:lnTo>
                  <a:lnTo>
                    <a:pt x="176024" y="228307"/>
                  </a:lnTo>
                  <a:lnTo>
                    <a:pt x="168398" y="234908"/>
                  </a:lnTo>
                  <a:lnTo>
                    <a:pt x="160975" y="242463"/>
                  </a:lnTo>
                  <a:lnTo>
                    <a:pt x="154020" y="250992"/>
                  </a:lnTo>
                  <a:lnTo>
                    <a:pt x="148108" y="260628"/>
                  </a:lnTo>
                  <a:lnTo>
                    <a:pt x="143472" y="271337"/>
                  </a:lnTo>
                  <a:lnTo>
                    <a:pt x="140192" y="282952"/>
                  </a:lnTo>
                  <a:lnTo>
                    <a:pt x="138357" y="295273"/>
                  </a:lnTo>
                  <a:lnTo>
                    <a:pt x="137869" y="308107"/>
                  </a:lnTo>
                  <a:lnTo>
                    <a:pt x="138659" y="320978"/>
                  </a:lnTo>
                  <a:lnTo>
                    <a:pt x="140777" y="333160"/>
                  </a:lnTo>
                  <a:lnTo>
                    <a:pt x="144133" y="344307"/>
                  </a:lnTo>
                  <a:lnTo>
                    <a:pt x="148842" y="354266"/>
                  </a:lnTo>
                  <a:lnTo>
                    <a:pt x="155284" y="362890"/>
                  </a:lnTo>
                  <a:lnTo>
                    <a:pt x="163504" y="370239"/>
                  </a:lnTo>
                  <a:lnTo>
                    <a:pt x="173109" y="376191"/>
                  </a:lnTo>
                  <a:lnTo>
                    <a:pt x="183465" y="380376"/>
                  </a:lnTo>
                  <a:lnTo>
                    <a:pt x="194127" y="382748"/>
                  </a:lnTo>
                  <a:lnTo>
                    <a:pt x="204802" y="383515"/>
                  </a:lnTo>
                  <a:lnTo>
                    <a:pt x="216521" y="382929"/>
                  </a:lnTo>
                  <a:lnTo>
                    <a:pt x="232541" y="379822"/>
                  </a:lnTo>
                  <a:lnTo>
                    <a:pt x="258374" y="372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47772" y="1093264"/>
              <a:ext cx="130937" cy="335409"/>
            </a:xfrm>
            <a:custGeom>
              <a:avLst/>
              <a:gdLst/>
              <a:ahLst/>
              <a:cxnLst/>
              <a:rect l="0" t="0" r="0" b="0"/>
              <a:pathLst>
                <a:path w="130937" h="335409">
                  <a:moveTo>
                    <a:pt x="0" y="138570"/>
                  </a:moveTo>
                  <a:lnTo>
                    <a:pt x="2866" y="150372"/>
                  </a:lnTo>
                  <a:lnTo>
                    <a:pt x="5008" y="162141"/>
                  </a:lnTo>
                  <a:lnTo>
                    <a:pt x="6616" y="175036"/>
                  </a:lnTo>
                  <a:lnTo>
                    <a:pt x="7969" y="189057"/>
                  </a:lnTo>
                  <a:lnTo>
                    <a:pt x="9466" y="204033"/>
                  </a:lnTo>
                  <a:lnTo>
                    <a:pt x="11312" y="219756"/>
                  </a:lnTo>
                  <a:lnTo>
                    <a:pt x="13379" y="236031"/>
                  </a:lnTo>
                  <a:lnTo>
                    <a:pt x="15312" y="252704"/>
                  </a:lnTo>
                  <a:lnTo>
                    <a:pt x="16908" y="269650"/>
                  </a:lnTo>
                  <a:lnTo>
                    <a:pt x="18132" y="286620"/>
                  </a:lnTo>
                  <a:lnTo>
                    <a:pt x="19028" y="303246"/>
                  </a:lnTo>
                  <a:lnTo>
                    <a:pt x="19666" y="319262"/>
                  </a:lnTo>
                  <a:lnTo>
                    <a:pt x="20141" y="331345"/>
                  </a:lnTo>
                  <a:lnTo>
                    <a:pt x="20506" y="335408"/>
                  </a:lnTo>
                  <a:lnTo>
                    <a:pt x="20739" y="332869"/>
                  </a:lnTo>
                  <a:lnTo>
                    <a:pt x="20875" y="326013"/>
                  </a:lnTo>
                  <a:lnTo>
                    <a:pt x="20951" y="316477"/>
                  </a:lnTo>
                  <a:lnTo>
                    <a:pt x="20990" y="305286"/>
                  </a:lnTo>
                  <a:lnTo>
                    <a:pt x="20842" y="292899"/>
                  </a:lnTo>
                  <a:lnTo>
                    <a:pt x="20208" y="279390"/>
                  </a:lnTo>
                  <a:lnTo>
                    <a:pt x="18968" y="264870"/>
                  </a:lnTo>
                  <a:lnTo>
                    <a:pt x="17321" y="249680"/>
                  </a:lnTo>
                  <a:lnTo>
                    <a:pt x="15675" y="234324"/>
                  </a:lnTo>
                  <a:lnTo>
                    <a:pt x="14270" y="219096"/>
                  </a:lnTo>
                  <a:lnTo>
                    <a:pt x="13006" y="203936"/>
                  </a:lnTo>
                  <a:lnTo>
                    <a:pt x="11551" y="188538"/>
                  </a:lnTo>
                  <a:lnTo>
                    <a:pt x="9724" y="172736"/>
                  </a:lnTo>
                  <a:lnTo>
                    <a:pt x="7667" y="156683"/>
                  </a:lnTo>
                  <a:lnTo>
                    <a:pt x="5739" y="140745"/>
                  </a:lnTo>
                  <a:lnTo>
                    <a:pt x="4150" y="125136"/>
                  </a:lnTo>
                  <a:lnTo>
                    <a:pt x="3101" y="110061"/>
                  </a:lnTo>
                  <a:lnTo>
                    <a:pt x="2853" y="95784"/>
                  </a:lnTo>
                  <a:lnTo>
                    <a:pt x="3470" y="82363"/>
                  </a:lnTo>
                  <a:lnTo>
                    <a:pt x="4851" y="69537"/>
                  </a:lnTo>
                  <a:lnTo>
                    <a:pt x="6841" y="56843"/>
                  </a:lnTo>
                  <a:lnTo>
                    <a:pt x="9302" y="44019"/>
                  </a:lnTo>
                  <a:lnTo>
                    <a:pt x="12597" y="31624"/>
                  </a:lnTo>
                  <a:lnTo>
                    <a:pt x="17551" y="20893"/>
                  </a:lnTo>
                  <a:lnTo>
                    <a:pt x="24476" y="12387"/>
                  </a:lnTo>
                  <a:lnTo>
                    <a:pt x="33060" y="6186"/>
                  </a:lnTo>
                  <a:lnTo>
                    <a:pt x="42656" y="2233"/>
                  </a:lnTo>
                  <a:lnTo>
                    <a:pt x="52772" y="249"/>
                  </a:lnTo>
                  <a:lnTo>
                    <a:pt x="62969" y="0"/>
                  </a:lnTo>
                  <a:lnTo>
                    <a:pt x="72801" y="1403"/>
                  </a:lnTo>
                  <a:lnTo>
                    <a:pt x="82072" y="4273"/>
                  </a:lnTo>
                  <a:lnTo>
                    <a:pt x="90787" y="8654"/>
                  </a:lnTo>
                  <a:lnTo>
                    <a:pt x="99033" y="14874"/>
                  </a:lnTo>
                  <a:lnTo>
                    <a:pt x="106910" y="22949"/>
                  </a:lnTo>
                  <a:lnTo>
                    <a:pt x="114185" y="32626"/>
                  </a:lnTo>
                  <a:lnTo>
                    <a:pt x="120321" y="43564"/>
                  </a:lnTo>
                  <a:lnTo>
                    <a:pt x="125110" y="55434"/>
                  </a:lnTo>
                  <a:lnTo>
                    <a:pt x="128495" y="67810"/>
                  </a:lnTo>
                  <a:lnTo>
                    <a:pt x="130401" y="80183"/>
                  </a:lnTo>
                  <a:lnTo>
                    <a:pt x="130936" y="92274"/>
                  </a:lnTo>
                  <a:lnTo>
                    <a:pt x="130178" y="103849"/>
                  </a:lnTo>
                  <a:lnTo>
                    <a:pt x="128082" y="114629"/>
                  </a:lnTo>
                  <a:lnTo>
                    <a:pt x="124745" y="124543"/>
                  </a:lnTo>
                  <a:lnTo>
                    <a:pt x="120218" y="133524"/>
                  </a:lnTo>
                  <a:lnTo>
                    <a:pt x="114431" y="141419"/>
                  </a:lnTo>
                  <a:lnTo>
                    <a:pt x="107468" y="148251"/>
                  </a:lnTo>
                  <a:lnTo>
                    <a:pt x="99603" y="154226"/>
                  </a:lnTo>
                  <a:lnTo>
                    <a:pt x="90232" y="160333"/>
                  </a:lnTo>
                  <a:lnTo>
                    <a:pt x="76297" y="168231"/>
                  </a:lnTo>
                  <a:lnTo>
                    <a:pt x="52642" y="180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99763" y="1124433"/>
              <a:ext cx="115811" cy="136945"/>
            </a:xfrm>
            <a:custGeom>
              <a:avLst/>
              <a:gdLst/>
              <a:ahLst/>
              <a:cxnLst/>
              <a:rect l="0" t="0" r="0" b="0"/>
              <a:pathLst>
                <a:path w="115811" h="136945">
                  <a:moveTo>
                    <a:pt x="16464" y="54758"/>
                  </a:moveTo>
                  <a:lnTo>
                    <a:pt x="28200" y="54758"/>
                  </a:lnTo>
                  <a:lnTo>
                    <a:pt x="39328" y="54758"/>
                  </a:lnTo>
                  <a:lnTo>
                    <a:pt x="50922" y="54754"/>
                  </a:lnTo>
                  <a:lnTo>
                    <a:pt x="62911" y="54581"/>
                  </a:lnTo>
                  <a:lnTo>
                    <a:pt x="74922" y="53933"/>
                  </a:lnTo>
                  <a:lnTo>
                    <a:pt x="86707" y="52670"/>
                  </a:lnTo>
                  <a:lnTo>
                    <a:pt x="97542" y="50499"/>
                  </a:lnTo>
                  <a:lnTo>
                    <a:pt x="106218" y="46906"/>
                  </a:lnTo>
                  <a:lnTo>
                    <a:pt x="112255" y="41753"/>
                  </a:lnTo>
                  <a:lnTo>
                    <a:pt x="115507" y="35529"/>
                  </a:lnTo>
                  <a:lnTo>
                    <a:pt x="115810" y="29128"/>
                  </a:lnTo>
                  <a:lnTo>
                    <a:pt x="113384" y="23088"/>
                  </a:lnTo>
                  <a:lnTo>
                    <a:pt x="108708" y="17579"/>
                  </a:lnTo>
                  <a:lnTo>
                    <a:pt x="102306" y="12579"/>
                  </a:lnTo>
                  <a:lnTo>
                    <a:pt x="94641" y="8007"/>
                  </a:lnTo>
                  <a:lnTo>
                    <a:pt x="86076" y="4090"/>
                  </a:lnTo>
                  <a:lnTo>
                    <a:pt x="76884" y="1356"/>
                  </a:lnTo>
                  <a:lnTo>
                    <a:pt x="67264" y="0"/>
                  </a:lnTo>
                  <a:lnTo>
                    <a:pt x="57518" y="72"/>
                  </a:lnTo>
                  <a:lnTo>
                    <a:pt x="48048" y="1640"/>
                  </a:lnTo>
                  <a:lnTo>
                    <a:pt x="39051" y="4590"/>
                  </a:lnTo>
                  <a:lnTo>
                    <a:pt x="30705" y="8841"/>
                  </a:lnTo>
                  <a:lnTo>
                    <a:pt x="23245" y="14436"/>
                  </a:lnTo>
                  <a:lnTo>
                    <a:pt x="16712" y="21275"/>
                  </a:lnTo>
                  <a:lnTo>
                    <a:pt x="11155" y="29306"/>
                  </a:lnTo>
                  <a:lnTo>
                    <a:pt x="6712" y="38600"/>
                  </a:lnTo>
                  <a:lnTo>
                    <a:pt x="3356" y="49069"/>
                  </a:lnTo>
                  <a:lnTo>
                    <a:pt x="1084" y="60353"/>
                  </a:lnTo>
                  <a:lnTo>
                    <a:pt x="0" y="71920"/>
                  </a:lnTo>
                  <a:lnTo>
                    <a:pt x="56" y="83433"/>
                  </a:lnTo>
                  <a:lnTo>
                    <a:pt x="1398" y="94603"/>
                  </a:lnTo>
                  <a:lnTo>
                    <a:pt x="4426" y="105104"/>
                  </a:lnTo>
                  <a:lnTo>
                    <a:pt x="9210" y="114818"/>
                  </a:lnTo>
                  <a:lnTo>
                    <a:pt x="15694" y="123323"/>
                  </a:lnTo>
                  <a:lnTo>
                    <a:pt x="23866" y="129834"/>
                  </a:lnTo>
                  <a:lnTo>
                    <a:pt x="33545" y="134100"/>
                  </a:lnTo>
                  <a:lnTo>
                    <a:pt x="44279" y="136338"/>
                  </a:lnTo>
                  <a:lnTo>
                    <a:pt x="55469" y="136944"/>
                  </a:lnTo>
                  <a:lnTo>
                    <a:pt x="66716" y="136323"/>
                  </a:lnTo>
                  <a:lnTo>
                    <a:pt x="77405" y="134969"/>
                  </a:lnTo>
                  <a:lnTo>
                    <a:pt x="87654" y="133326"/>
                  </a:lnTo>
                  <a:lnTo>
                    <a:pt x="98356" y="131256"/>
                  </a:lnTo>
                  <a:lnTo>
                    <a:pt x="111221" y="128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42570" y="1128742"/>
              <a:ext cx="115814" cy="164956"/>
            </a:xfrm>
            <a:custGeom>
              <a:avLst/>
              <a:gdLst/>
              <a:ahLst/>
              <a:cxnLst/>
              <a:rect l="0" t="0" r="0" b="0"/>
              <a:pathLst>
                <a:path w="115814" h="164956">
                  <a:moveTo>
                    <a:pt x="0" y="50449"/>
                  </a:moveTo>
                  <a:lnTo>
                    <a:pt x="0" y="62184"/>
                  </a:lnTo>
                  <a:lnTo>
                    <a:pt x="0" y="73313"/>
                  </a:lnTo>
                  <a:lnTo>
                    <a:pt x="4" y="84907"/>
                  </a:lnTo>
                  <a:lnTo>
                    <a:pt x="177" y="96895"/>
                  </a:lnTo>
                  <a:lnTo>
                    <a:pt x="825" y="108907"/>
                  </a:lnTo>
                  <a:lnTo>
                    <a:pt x="2079" y="120710"/>
                  </a:lnTo>
                  <a:lnTo>
                    <a:pt x="3904" y="132236"/>
                  </a:lnTo>
                  <a:lnTo>
                    <a:pt x="6201" y="143505"/>
                  </a:lnTo>
                  <a:lnTo>
                    <a:pt x="8839" y="154494"/>
                  </a:lnTo>
                  <a:lnTo>
                    <a:pt x="11116" y="162782"/>
                  </a:lnTo>
                  <a:lnTo>
                    <a:pt x="12050" y="164955"/>
                  </a:lnTo>
                  <a:lnTo>
                    <a:pt x="11600" y="161358"/>
                  </a:lnTo>
                  <a:lnTo>
                    <a:pt x="10124" y="153411"/>
                  </a:lnTo>
                  <a:lnTo>
                    <a:pt x="8121" y="142556"/>
                  </a:lnTo>
                  <a:lnTo>
                    <a:pt x="6135" y="130058"/>
                  </a:lnTo>
                  <a:lnTo>
                    <a:pt x="4456" y="116725"/>
                  </a:lnTo>
                  <a:lnTo>
                    <a:pt x="3153" y="102989"/>
                  </a:lnTo>
                  <a:lnTo>
                    <a:pt x="2192" y="89068"/>
                  </a:lnTo>
                  <a:lnTo>
                    <a:pt x="1515" y="75075"/>
                  </a:lnTo>
                  <a:lnTo>
                    <a:pt x="1381" y="61386"/>
                  </a:lnTo>
                  <a:lnTo>
                    <a:pt x="2346" y="48637"/>
                  </a:lnTo>
                  <a:lnTo>
                    <a:pt x="4631" y="37099"/>
                  </a:lnTo>
                  <a:lnTo>
                    <a:pt x="8301" y="26876"/>
                  </a:lnTo>
                  <a:lnTo>
                    <a:pt x="13438" y="18072"/>
                  </a:lnTo>
                  <a:lnTo>
                    <a:pt x="19929" y="10607"/>
                  </a:lnTo>
                  <a:lnTo>
                    <a:pt x="27372" y="4746"/>
                  </a:lnTo>
                  <a:lnTo>
                    <a:pt x="35198" y="1156"/>
                  </a:lnTo>
                  <a:lnTo>
                    <a:pt x="43048" y="0"/>
                  </a:lnTo>
                  <a:lnTo>
                    <a:pt x="50773" y="1002"/>
                  </a:lnTo>
                  <a:lnTo>
                    <a:pt x="58339" y="3725"/>
                  </a:lnTo>
                  <a:lnTo>
                    <a:pt x="65757" y="7743"/>
                  </a:lnTo>
                  <a:lnTo>
                    <a:pt x="72891" y="12862"/>
                  </a:lnTo>
                  <a:lnTo>
                    <a:pt x="79463" y="19113"/>
                  </a:lnTo>
                  <a:lnTo>
                    <a:pt x="85367" y="26424"/>
                  </a:lnTo>
                  <a:lnTo>
                    <a:pt x="90655" y="34619"/>
                  </a:lnTo>
                  <a:lnTo>
                    <a:pt x="95442" y="43498"/>
                  </a:lnTo>
                  <a:lnTo>
                    <a:pt x="99844" y="52884"/>
                  </a:lnTo>
                  <a:lnTo>
                    <a:pt x="103801" y="62798"/>
                  </a:lnTo>
                  <a:lnTo>
                    <a:pt x="107087" y="73438"/>
                  </a:lnTo>
                  <a:lnTo>
                    <a:pt x="109632" y="84843"/>
                  </a:lnTo>
                  <a:lnTo>
                    <a:pt x="111515" y="96507"/>
                  </a:lnTo>
                  <a:lnTo>
                    <a:pt x="113065" y="108718"/>
                  </a:lnTo>
                  <a:lnTo>
                    <a:pt x="114420" y="123668"/>
                  </a:lnTo>
                  <a:lnTo>
                    <a:pt x="115813" y="145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88976" y="936827"/>
              <a:ext cx="285599" cy="337534"/>
            </a:xfrm>
            <a:custGeom>
              <a:avLst/>
              <a:gdLst/>
              <a:ahLst/>
              <a:cxnLst/>
              <a:rect l="0" t="0" r="0" b="0"/>
              <a:pathLst>
                <a:path w="285599" h="337534">
                  <a:moveTo>
                    <a:pt x="95749" y="242364"/>
                  </a:moveTo>
                  <a:lnTo>
                    <a:pt x="92681" y="233697"/>
                  </a:lnTo>
                  <a:lnTo>
                    <a:pt x="88619" y="226631"/>
                  </a:lnTo>
                  <a:lnTo>
                    <a:pt x="83126" y="220534"/>
                  </a:lnTo>
                  <a:lnTo>
                    <a:pt x="76366" y="215478"/>
                  </a:lnTo>
                  <a:lnTo>
                    <a:pt x="68568" y="211913"/>
                  </a:lnTo>
                  <a:lnTo>
                    <a:pt x="59976" y="209965"/>
                  </a:lnTo>
                  <a:lnTo>
                    <a:pt x="50963" y="209622"/>
                  </a:lnTo>
                  <a:lnTo>
                    <a:pt x="42006" y="210904"/>
                  </a:lnTo>
                  <a:lnTo>
                    <a:pt x="33364" y="213663"/>
                  </a:lnTo>
                  <a:lnTo>
                    <a:pt x="25260" y="217954"/>
                  </a:lnTo>
                  <a:lnTo>
                    <a:pt x="17964" y="224107"/>
                  </a:lnTo>
                  <a:lnTo>
                    <a:pt x="11547" y="232135"/>
                  </a:lnTo>
                  <a:lnTo>
                    <a:pt x="6237" y="241779"/>
                  </a:lnTo>
                  <a:lnTo>
                    <a:pt x="2493" y="252693"/>
                  </a:lnTo>
                  <a:lnTo>
                    <a:pt x="424" y="264547"/>
                  </a:lnTo>
                  <a:lnTo>
                    <a:pt x="0" y="276912"/>
                  </a:lnTo>
                  <a:lnTo>
                    <a:pt x="1227" y="289278"/>
                  </a:lnTo>
                  <a:lnTo>
                    <a:pt x="3950" y="301355"/>
                  </a:lnTo>
                  <a:lnTo>
                    <a:pt x="8217" y="312580"/>
                  </a:lnTo>
                  <a:lnTo>
                    <a:pt x="14354" y="322062"/>
                  </a:lnTo>
                  <a:lnTo>
                    <a:pt x="22361" y="329464"/>
                  </a:lnTo>
                  <a:lnTo>
                    <a:pt x="31652" y="334619"/>
                  </a:lnTo>
                  <a:lnTo>
                    <a:pt x="41265" y="337272"/>
                  </a:lnTo>
                  <a:lnTo>
                    <a:pt x="50614" y="337533"/>
                  </a:lnTo>
                  <a:lnTo>
                    <a:pt x="59498" y="335627"/>
                  </a:lnTo>
                  <a:lnTo>
                    <a:pt x="67918" y="331698"/>
                  </a:lnTo>
                  <a:lnTo>
                    <a:pt x="75944" y="326020"/>
                  </a:lnTo>
                  <a:lnTo>
                    <a:pt x="83504" y="318787"/>
                  </a:lnTo>
                  <a:lnTo>
                    <a:pt x="90369" y="310040"/>
                  </a:lnTo>
                  <a:lnTo>
                    <a:pt x="96474" y="299930"/>
                  </a:lnTo>
                  <a:lnTo>
                    <a:pt x="101898" y="288549"/>
                  </a:lnTo>
                  <a:lnTo>
                    <a:pt x="106777" y="275854"/>
                  </a:lnTo>
                  <a:lnTo>
                    <a:pt x="111240" y="261942"/>
                  </a:lnTo>
                  <a:lnTo>
                    <a:pt x="115239" y="247024"/>
                  </a:lnTo>
                  <a:lnTo>
                    <a:pt x="118552" y="231332"/>
                  </a:lnTo>
                  <a:lnTo>
                    <a:pt x="121116" y="215072"/>
                  </a:lnTo>
                  <a:lnTo>
                    <a:pt x="123007" y="198409"/>
                  </a:lnTo>
                  <a:lnTo>
                    <a:pt x="124360" y="181463"/>
                  </a:lnTo>
                  <a:lnTo>
                    <a:pt x="125307" y="164323"/>
                  </a:lnTo>
                  <a:lnTo>
                    <a:pt x="125961" y="147050"/>
                  </a:lnTo>
                  <a:lnTo>
                    <a:pt x="126408" y="129687"/>
                  </a:lnTo>
                  <a:lnTo>
                    <a:pt x="126707" y="112268"/>
                  </a:lnTo>
                  <a:lnTo>
                    <a:pt x="126739" y="94976"/>
                  </a:lnTo>
                  <a:lnTo>
                    <a:pt x="126229" y="78132"/>
                  </a:lnTo>
                  <a:lnTo>
                    <a:pt x="125068" y="61879"/>
                  </a:lnTo>
                  <a:lnTo>
                    <a:pt x="123305" y="46355"/>
                  </a:lnTo>
                  <a:lnTo>
                    <a:pt x="121050" y="31769"/>
                  </a:lnTo>
                  <a:lnTo>
                    <a:pt x="118409" y="18184"/>
                  </a:lnTo>
                  <a:lnTo>
                    <a:pt x="115033" y="6968"/>
                  </a:lnTo>
                  <a:lnTo>
                    <a:pt x="110892" y="700"/>
                  </a:lnTo>
                  <a:lnTo>
                    <a:pt x="106991" y="0"/>
                  </a:lnTo>
                  <a:lnTo>
                    <a:pt x="103811" y="3824"/>
                  </a:lnTo>
                  <a:lnTo>
                    <a:pt x="101403" y="10922"/>
                  </a:lnTo>
                  <a:lnTo>
                    <a:pt x="99656" y="20616"/>
                  </a:lnTo>
                  <a:lnTo>
                    <a:pt x="98421" y="32799"/>
                  </a:lnTo>
                  <a:lnTo>
                    <a:pt x="97568" y="47226"/>
                  </a:lnTo>
                  <a:lnTo>
                    <a:pt x="97153" y="63328"/>
                  </a:lnTo>
                  <a:lnTo>
                    <a:pt x="97400" y="80365"/>
                  </a:lnTo>
                  <a:lnTo>
                    <a:pt x="98378" y="97830"/>
                  </a:lnTo>
                  <a:lnTo>
                    <a:pt x="99848" y="115457"/>
                  </a:lnTo>
                  <a:lnTo>
                    <a:pt x="101373" y="133126"/>
                  </a:lnTo>
                  <a:lnTo>
                    <a:pt x="102698" y="150779"/>
                  </a:lnTo>
                  <a:lnTo>
                    <a:pt x="103908" y="168074"/>
                  </a:lnTo>
                  <a:lnTo>
                    <a:pt x="105327" y="184396"/>
                  </a:lnTo>
                  <a:lnTo>
                    <a:pt x="107134" y="199488"/>
                  </a:lnTo>
                  <a:lnTo>
                    <a:pt x="109348" y="213420"/>
                  </a:lnTo>
                  <a:lnTo>
                    <a:pt x="111913" y="226400"/>
                  </a:lnTo>
                  <a:lnTo>
                    <a:pt x="114753" y="238653"/>
                  </a:lnTo>
                  <a:lnTo>
                    <a:pt x="117796" y="250375"/>
                  </a:lnTo>
                  <a:lnTo>
                    <a:pt x="120985" y="261722"/>
                  </a:lnTo>
                  <a:lnTo>
                    <a:pt x="124281" y="272783"/>
                  </a:lnTo>
                  <a:lnTo>
                    <a:pt x="127838" y="282817"/>
                  </a:lnTo>
                  <a:lnTo>
                    <a:pt x="132734" y="290096"/>
                  </a:lnTo>
                  <a:lnTo>
                    <a:pt x="139158" y="293556"/>
                  </a:lnTo>
                  <a:lnTo>
                    <a:pt x="145410" y="293276"/>
                  </a:lnTo>
                  <a:lnTo>
                    <a:pt x="150981" y="289989"/>
                  </a:lnTo>
                  <a:lnTo>
                    <a:pt x="156102" y="284644"/>
                  </a:lnTo>
                  <a:lnTo>
                    <a:pt x="161242" y="278193"/>
                  </a:lnTo>
                  <a:lnTo>
                    <a:pt x="166673" y="271252"/>
                  </a:lnTo>
                  <a:lnTo>
                    <a:pt x="172628" y="264295"/>
                  </a:lnTo>
                  <a:lnTo>
                    <a:pt x="179381" y="257771"/>
                  </a:lnTo>
                  <a:lnTo>
                    <a:pt x="187005" y="251868"/>
                  </a:lnTo>
                  <a:lnTo>
                    <a:pt x="195565" y="246732"/>
                  </a:lnTo>
                  <a:lnTo>
                    <a:pt x="205213" y="242572"/>
                  </a:lnTo>
                  <a:lnTo>
                    <a:pt x="215916" y="239391"/>
                  </a:lnTo>
                  <a:lnTo>
                    <a:pt x="227187" y="236727"/>
                  </a:lnTo>
                  <a:lnTo>
                    <a:pt x="238212" y="233782"/>
                  </a:lnTo>
                  <a:lnTo>
                    <a:pt x="248544" y="230121"/>
                  </a:lnTo>
                  <a:lnTo>
                    <a:pt x="257936" y="225506"/>
                  </a:lnTo>
                  <a:lnTo>
                    <a:pt x="266172" y="219724"/>
                  </a:lnTo>
                  <a:lnTo>
                    <a:pt x="273256" y="212793"/>
                  </a:lnTo>
                  <a:lnTo>
                    <a:pt x="279030" y="204883"/>
                  </a:lnTo>
                  <a:lnTo>
                    <a:pt x="283094" y="196212"/>
                  </a:lnTo>
                  <a:lnTo>
                    <a:pt x="285372" y="186990"/>
                  </a:lnTo>
                  <a:lnTo>
                    <a:pt x="285598" y="177869"/>
                  </a:lnTo>
                  <a:lnTo>
                    <a:pt x="283174" y="169891"/>
                  </a:lnTo>
                  <a:lnTo>
                    <a:pt x="278026" y="163537"/>
                  </a:lnTo>
                  <a:lnTo>
                    <a:pt x="270671" y="158935"/>
                  </a:lnTo>
                  <a:lnTo>
                    <a:pt x="261915" y="156131"/>
                  </a:lnTo>
                  <a:lnTo>
                    <a:pt x="252371" y="154962"/>
                  </a:lnTo>
                  <a:lnTo>
                    <a:pt x="242561" y="155617"/>
                  </a:lnTo>
                  <a:lnTo>
                    <a:pt x="232989" y="158699"/>
                  </a:lnTo>
                  <a:lnTo>
                    <a:pt x="223898" y="164326"/>
                  </a:lnTo>
                  <a:lnTo>
                    <a:pt x="215473" y="172187"/>
                  </a:lnTo>
                  <a:lnTo>
                    <a:pt x="207953" y="181821"/>
                  </a:lnTo>
                  <a:lnTo>
                    <a:pt x="201377" y="192782"/>
                  </a:lnTo>
                  <a:lnTo>
                    <a:pt x="195790" y="204698"/>
                  </a:lnTo>
                  <a:lnTo>
                    <a:pt x="191326" y="217287"/>
                  </a:lnTo>
                  <a:lnTo>
                    <a:pt x="187960" y="230333"/>
                  </a:lnTo>
                  <a:lnTo>
                    <a:pt x="185851" y="243361"/>
                  </a:lnTo>
                  <a:lnTo>
                    <a:pt x="185408" y="255656"/>
                  </a:lnTo>
                  <a:lnTo>
                    <a:pt x="186713" y="266874"/>
                  </a:lnTo>
                  <a:lnTo>
                    <a:pt x="189878" y="276542"/>
                  </a:lnTo>
                  <a:lnTo>
                    <a:pt x="195201" y="283907"/>
                  </a:lnTo>
                  <a:lnTo>
                    <a:pt x="202631" y="288784"/>
                  </a:lnTo>
                  <a:lnTo>
                    <a:pt x="211686" y="291448"/>
                  </a:lnTo>
                  <a:lnTo>
                    <a:pt x="221666" y="292348"/>
                  </a:lnTo>
                  <a:lnTo>
                    <a:pt x="232062" y="291928"/>
                  </a:lnTo>
                  <a:lnTo>
                    <a:pt x="242160" y="290711"/>
                  </a:lnTo>
                  <a:lnTo>
                    <a:pt x="251940" y="289174"/>
                  </a:lnTo>
                  <a:lnTo>
                    <a:pt x="262252" y="287192"/>
                  </a:lnTo>
                  <a:lnTo>
                    <a:pt x="274733" y="284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16352" y="1132840"/>
              <a:ext cx="157928" cy="151637"/>
            </a:xfrm>
            <a:custGeom>
              <a:avLst/>
              <a:gdLst/>
              <a:ahLst/>
              <a:cxnLst/>
              <a:rect l="0" t="0" r="0" b="0"/>
              <a:pathLst>
                <a:path w="157928" h="151637">
                  <a:moveTo>
                    <a:pt x="0" y="25294"/>
                  </a:moveTo>
                  <a:lnTo>
                    <a:pt x="0" y="39896"/>
                  </a:lnTo>
                  <a:lnTo>
                    <a:pt x="0" y="53167"/>
                  </a:lnTo>
                  <a:lnTo>
                    <a:pt x="0" y="66368"/>
                  </a:lnTo>
                  <a:lnTo>
                    <a:pt x="0" y="79710"/>
                  </a:lnTo>
                  <a:lnTo>
                    <a:pt x="0" y="93219"/>
                  </a:lnTo>
                  <a:lnTo>
                    <a:pt x="0" y="106785"/>
                  </a:lnTo>
                  <a:lnTo>
                    <a:pt x="4" y="117298"/>
                  </a:lnTo>
                  <a:lnTo>
                    <a:pt x="177" y="120528"/>
                  </a:lnTo>
                  <a:lnTo>
                    <a:pt x="825" y="117097"/>
                  </a:lnTo>
                  <a:lnTo>
                    <a:pt x="2079" y="108902"/>
                  </a:lnTo>
                  <a:lnTo>
                    <a:pt x="3905" y="97684"/>
                  </a:lnTo>
                  <a:lnTo>
                    <a:pt x="6201" y="84841"/>
                  </a:lnTo>
                  <a:lnTo>
                    <a:pt x="8857" y="71231"/>
                  </a:lnTo>
                  <a:lnTo>
                    <a:pt x="11776" y="57455"/>
                  </a:lnTo>
                  <a:lnTo>
                    <a:pt x="14880" y="44027"/>
                  </a:lnTo>
                  <a:lnTo>
                    <a:pt x="18128" y="31188"/>
                  </a:lnTo>
                  <a:lnTo>
                    <a:pt x="21969" y="19594"/>
                  </a:lnTo>
                  <a:lnTo>
                    <a:pt x="27298" y="10386"/>
                  </a:lnTo>
                  <a:lnTo>
                    <a:pt x="34474" y="3980"/>
                  </a:lnTo>
                  <a:lnTo>
                    <a:pt x="43058" y="475"/>
                  </a:lnTo>
                  <a:lnTo>
                    <a:pt x="52123" y="0"/>
                  </a:lnTo>
                  <a:lnTo>
                    <a:pt x="61064" y="2310"/>
                  </a:lnTo>
                  <a:lnTo>
                    <a:pt x="69488" y="6909"/>
                  </a:lnTo>
                  <a:lnTo>
                    <a:pt x="77058" y="13258"/>
                  </a:lnTo>
                  <a:lnTo>
                    <a:pt x="83697" y="20888"/>
                  </a:lnTo>
                  <a:lnTo>
                    <a:pt x="89509" y="29430"/>
                  </a:lnTo>
                  <a:lnTo>
                    <a:pt x="94661" y="38606"/>
                  </a:lnTo>
                  <a:lnTo>
                    <a:pt x="99320" y="48220"/>
                  </a:lnTo>
                  <a:lnTo>
                    <a:pt x="103622" y="58132"/>
                  </a:lnTo>
                  <a:lnTo>
                    <a:pt x="107673" y="68246"/>
                  </a:lnTo>
                  <a:lnTo>
                    <a:pt x="111555" y="78492"/>
                  </a:lnTo>
                  <a:lnTo>
                    <a:pt x="115485" y="88662"/>
                  </a:lnTo>
                  <a:lnTo>
                    <a:pt x="119810" y="98418"/>
                  </a:lnTo>
                  <a:lnTo>
                    <a:pt x="124680" y="107605"/>
                  </a:lnTo>
                  <a:lnTo>
                    <a:pt x="129967" y="116137"/>
                  </a:lnTo>
                  <a:lnTo>
                    <a:pt x="135979" y="124843"/>
                  </a:lnTo>
                  <a:lnTo>
                    <a:pt x="144364" y="135605"/>
                  </a:lnTo>
                  <a:lnTo>
                    <a:pt x="157927" y="151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22309" y="937036"/>
              <a:ext cx="36200" cy="326384"/>
            </a:xfrm>
            <a:custGeom>
              <a:avLst/>
              <a:gdLst/>
              <a:ahLst/>
              <a:cxnLst/>
              <a:rect l="0" t="0" r="0" b="0"/>
              <a:pathLst>
                <a:path w="36200" h="32638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9"/>
                  </a:lnTo>
                  <a:lnTo>
                    <a:pt x="507" y="39186"/>
                  </a:lnTo>
                  <a:lnTo>
                    <a:pt x="1327" y="52294"/>
                  </a:lnTo>
                  <a:lnTo>
                    <a:pt x="2147" y="67245"/>
                  </a:lnTo>
                  <a:lnTo>
                    <a:pt x="3003" y="83315"/>
                  </a:lnTo>
                  <a:lnTo>
                    <a:pt x="4178" y="99244"/>
                  </a:lnTo>
                  <a:lnTo>
                    <a:pt x="5818" y="114332"/>
                  </a:lnTo>
                  <a:lnTo>
                    <a:pt x="7918" y="128899"/>
                  </a:lnTo>
                  <a:lnTo>
                    <a:pt x="10406" y="143965"/>
                  </a:lnTo>
                  <a:lnTo>
                    <a:pt x="13194" y="160100"/>
                  </a:lnTo>
                  <a:lnTo>
                    <a:pt x="16202" y="177227"/>
                  </a:lnTo>
                  <a:lnTo>
                    <a:pt x="19368" y="194889"/>
                  </a:lnTo>
                  <a:lnTo>
                    <a:pt x="22639" y="212738"/>
                  </a:lnTo>
                  <a:lnTo>
                    <a:pt x="25817" y="230437"/>
                  </a:lnTo>
                  <a:lnTo>
                    <a:pt x="28571" y="247613"/>
                  </a:lnTo>
                  <a:lnTo>
                    <a:pt x="30756" y="264105"/>
                  </a:lnTo>
                  <a:lnTo>
                    <a:pt x="32395" y="279347"/>
                  </a:lnTo>
                  <a:lnTo>
                    <a:pt x="33756" y="293775"/>
                  </a:lnTo>
                  <a:lnTo>
                    <a:pt x="34955" y="308656"/>
                  </a:lnTo>
                  <a:lnTo>
                    <a:pt x="3619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79523" y="1021264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52642"/>
                  </a:moveTo>
                  <a:lnTo>
                    <a:pt x="264873" y="49709"/>
                  </a:lnTo>
                  <a:lnTo>
                    <a:pt x="255886" y="46926"/>
                  </a:lnTo>
                  <a:lnTo>
                    <a:pt x="245881" y="44027"/>
                  </a:lnTo>
                  <a:lnTo>
                    <a:pt x="234555" y="40986"/>
                  </a:lnTo>
                  <a:lnTo>
                    <a:pt x="221447" y="37821"/>
                  </a:lnTo>
                  <a:lnTo>
                    <a:pt x="206496" y="34557"/>
                  </a:lnTo>
                  <a:lnTo>
                    <a:pt x="190425" y="31220"/>
                  </a:lnTo>
                  <a:lnTo>
                    <a:pt x="174496" y="27828"/>
                  </a:lnTo>
                  <a:lnTo>
                    <a:pt x="159418" y="24404"/>
                  </a:lnTo>
                  <a:lnTo>
                    <a:pt x="145196" y="21122"/>
                  </a:lnTo>
                  <a:lnTo>
                    <a:pt x="131427" y="18298"/>
                  </a:lnTo>
                  <a:lnTo>
                    <a:pt x="117799" y="16062"/>
                  </a:lnTo>
                  <a:lnTo>
                    <a:pt x="104323" y="14222"/>
                  </a:lnTo>
                  <a:lnTo>
                    <a:pt x="91254" y="12372"/>
                  </a:lnTo>
                  <a:lnTo>
                    <a:pt x="78713" y="10277"/>
                  </a:lnTo>
                  <a:lnTo>
                    <a:pt x="66550" y="8028"/>
                  </a:lnTo>
                  <a:lnTo>
                    <a:pt x="52918" y="5735"/>
                  </a:lnTo>
                  <a:lnTo>
                    <a:pt x="33265" y="3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51915" y="905450"/>
            <a:ext cx="1268435" cy="381204"/>
            <a:chOff x="3351915" y="905450"/>
            <a:chExt cx="1268435" cy="381204"/>
          </a:xfrm>
        </p:grpSpPr>
        <p:sp>
          <p:nvSpPr>
            <p:cNvPr id="56" name="Freeform 55"/>
            <p:cNvSpPr/>
            <p:nvPr/>
          </p:nvSpPr>
          <p:spPr>
            <a:xfrm>
              <a:off x="3351915" y="1036393"/>
              <a:ext cx="143547" cy="220944"/>
            </a:xfrm>
            <a:custGeom>
              <a:avLst/>
              <a:gdLst/>
              <a:ahLst/>
              <a:cxnLst/>
              <a:rect l="0" t="0" r="0" b="0"/>
              <a:pathLst>
                <a:path w="143547" h="220944">
                  <a:moveTo>
                    <a:pt x="133017" y="16456"/>
                  </a:moveTo>
                  <a:lnTo>
                    <a:pt x="127016" y="10723"/>
                  </a:lnTo>
                  <a:lnTo>
                    <a:pt x="120171" y="6439"/>
                  </a:lnTo>
                  <a:lnTo>
                    <a:pt x="111783" y="3237"/>
                  </a:lnTo>
                  <a:lnTo>
                    <a:pt x="102155" y="1049"/>
                  </a:lnTo>
                  <a:lnTo>
                    <a:pt x="91841" y="0"/>
                  </a:lnTo>
                  <a:lnTo>
                    <a:pt x="81238" y="68"/>
                  </a:lnTo>
                  <a:lnTo>
                    <a:pt x="70713" y="1410"/>
                  </a:lnTo>
                  <a:lnTo>
                    <a:pt x="60661" y="4435"/>
                  </a:lnTo>
                  <a:lnTo>
                    <a:pt x="51246" y="9215"/>
                  </a:lnTo>
                  <a:lnTo>
                    <a:pt x="42606" y="15696"/>
                  </a:lnTo>
                  <a:lnTo>
                    <a:pt x="34941" y="23865"/>
                  </a:lnTo>
                  <a:lnTo>
                    <a:pt x="28265" y="33541"/>
                  </a:lnTo>
                  <a:lnTo>
                    <a:pt x="22440" y="44274"/>
                  </a:lnTo>
                  <a:lnTo>
                    <a:pt x="17285" y="55462"/>
                  </a:lnTo>
                  <a:lnTo>
                    <a:pt x="12633" y="66728"/>
                  </a:lnTo>
                  <a:lnTo>
                    <a:pt x="8506" y="78069"/>
                  </a:lnTo>
                  <a:lnTo>
                    <a:pt x="5106" y="89749"/>
                  </a:lnTo>
                  <a:lnTo>
                    <a:pt x="2489" y="101900"/>
                  </a:lnTo>
                  <a:lnTo>
                    <a:pt x="731" y="114349"/>
                  </a:lnTo>
                  <a:lnTo>
                    <a:pt x="0" y="126714"/>
                  </a:lnTo>
                  <a:lnTo>
                    <a:pt x="293" y="138775"/>
                  </a:lnTo>
                  <a:lnTo>
                    <a:pt x="1626" y="150485"/>
                  </a:lnTo>
                  <a:lnTo>
                    <a:pt x="4115" y="161882"/>
                  </a:lnTo>
                  <a:lnTo>
                    <a:pt x="7721" y="173020"/>
                  </a:lnTo>
                  <a:lnTo>
                    <a:pt x="12429" y="183635"/>
                  </a:lnTo>
                  <a:lnTo>
                    <a:pt x="18338" y="193165"/>
                  </a:lnTo>
                  <a:lnTo>
                    <a:pt x="25392" y="201386"/>
                  </a:lnTo>
                  <a:lnTo>
                    <a:pt x="33569" y="208228"/>
                  </a:lnTo>
                  <a:lnTo>
                    <a:pt x="42960" y="213609"/>
                  </a:lnTo>
                  <a:lnTo>
                    <a:pt x="53496" y="217626"/>
                  </a:lnTo>
                  <a:lnTo>
                    <a:pt x="64824" y="220188"/>
                  </a:lnTo>
                  <a:lnTo>
                    <a:pt x="76419" y="220943"/>
                  </a:lnTo>
                  <a:lnTo>
                    <a:pt x="87948" y="219864"/>
                  </a:lnTo>
                  <a:lnTo>
                    <a:pt x="99026" y="217318"/>
                  </a:lnTo>
                  <a:lnTo>
                    <a:pt x="110323" y="213535"/>
                  </a:lnTo>
                  <a:lnTo>
                    <a:pt x="123943" y="207066"/>
                  </a:lnTo>
                  <a:lnTo>
                    <a:pt x="143546" y="195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69160" y="905450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5" y="8674"/>
                  </a:lnTo>
                  <a:lnTo>
                    <a:pt x="178" y="21022"/>
                  </a:lnTo>
                  <a:lnTo>
                    <a:pt x="826" y="35200"/>
                  </a:lnTo>
                  <a:lnTo>
                    <a:pt x="2075" y="50463"/>
                  </a:lnTo>
                  <a:lnTo>
                    <a:pt x="3728" y="66448"/>
                  </a:lnTo>
                  <a:lnTo>
                    <a:pt x="5376" y="82930"/>
                  </a:lnTo>
                  <a:lnTo>
                    <a:pt x="6783" y="99754"/>
                  </a:lnTo>
                  <a:lnTo>
                    <a:pt x="8049" y="116812"/>
                  </a:lnTo>
                  <a:lnTo>
                    <a:pt x="9505" y="134030"/>
                  </a:lnTo>
                  <a:lnTo>
                    <a:pt x="11332" y="151352"/>
                  </a:lnTo>
                  <a:lnTo>
                    <a:pt x="13389" y="168578"/>
                  </a:lnTo>
                  <a:lnTo>
                    <a:pt x="15317" y="185378"/>
                  </a:lnTo>
                  <a:lnTo>
                    <a:pt x="16915" y="201606"/>
                  </a:lnTo>
                  <a:lnTo>
                    <a:pt x="18310" y="217283"/>
                  </a:lnTo>
                  <a:lnTo>
                    <a:pt x="19854" y="232505"/>
                  </a:lnTo>
                  <a:lnTo>
                    <a:pt x="21740" y="247367"/>
                  </a:lnTo>
                  <a:lnTo>
                    <a:pt x="23847" y="261745"/>
                  </a:lnTo>
                  <a:lnTo>
                    <a:pt x="26029" y="276908"/>
                  </a:lnTo>
                  <a:lnTo>
                    <a:pt x="28480" y="29642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57965" y="1094938"/>
              <a:ext cx="195466" cy="168482"/>
            </a:xfrm>
            <a:custGeom>
              <a:avLst/>
              <a:gdLst/>
              <a:ahLst/>
              <a:cxnLst/>
              <a:rect l="0" t="0" r="0" b="0"/>
              <a:pathLst>
                <a:path w="195466" h="168482">
                  <a:moveTo>
                    <a:pt x="111237" y="21082"/>
                  </a:moveTo>
                  <a:lnTo>
                    <a:pt x="105302" y="15282"/>
                  </a:lnTo>
                  <a:lnTo>
                    <a:pt x="99097" y="10358"/>
                  </a:lnTo>
                  <a:lnTo>
                    <a:pt x="92002" y="5869"/>
                  </a:lnTo>
                  <a:lnTo>
                    <a:pt x="84061" y="2166"/>
                  </a:lnTo>
                  <a:lnTo>
                    <a:pt x="75415" y="98"/>
                  </a:lnTo>
                  <a:lnTo>
                    <a:pt x="66225" y="0"/>
                  </a:lnTo>
                  <a:lnTo>
                    <a:pt x="56798" y="1897"/>
                  </a:lnTo>
                  <a:lnTo>
                    <a:pt x="47556" y="5760"/>
                  </a:lnTo>
                  <a:lnTo>
                    <a:pt x="38721" y="11359"/>
                  </a:lnTo>
                  <a:lnTo>
                    <a:pt x="30486" y="18354"/>
                  </a:lnTo>
                  <a:lnTo>
                    <a:pt x="23102" y="26403"/>
                  </a:lnTo>
                  <a:lnTo>
                    <a:pt x="16621" y="35222"/>
                  </a:lnTo>
                  <a:lnTo>
                    <a:pt x="11099" y="44750"/>
                  </a:lnTo>
                  <a:lnTo>
                    <a:pt x="6680" y="55131"/>
                  </a:lnTo>
                  <a:lnTo>
                    <a:pt x="3340" y="66369"/>
                  </a:lnTo>
                  <a:lnTo>
                    <a:pt x="1078" y="78188"/>
                  </a:lnTo>
                  <a:lnTo>
                    <a:pt x="0" y="90121"/>
                  </a:lnTo>
                  <a:lnTo>
                    <a:pt x="62" y="101884"/>
                  </a:lnTo>
                  <a:lnTo>
                    <a:pt x="1407" y="113224"/>
                  </a:lnTo>
                  <a:lnTo>
                    <a:pt x="4437" y="123839"/>
                  </a:lnTo>
                  <a:lnTo>
                    <a:pt x="9218" y="133629"/>
                  </a:lnTo>
                  <a:lnTo>
                    <a:pt x="15531" y="142186"/>
                  </a:lnTo>
                  <a:lnTo>
                    <a:pt x="23055" y="148731"/>
                  </a:lnTo>
                  <a:lnTo>
                    <a:pt x="31481" y="153016"/>
                  </a:lnTo>
                  <a:lnTo>
                    <a:pt x="40390" y="155097"/>
                  </a:lnTo>
                  <a:lnTo>
                    <a:pt x="49283" y="155064"/>
                  </a:lnTo>
                  <a:lnTo>
                    <a:pt x="57884" y="153187"/>
                  </a:lnTo>
                  <a:lnTo>
                    <a:pt x="65961" y="149676"/>
                  </a:lnTo>
                  <a:lnTo>
                    <a:pt x="73241" y="144587"/>
                  </a:lnTo>
                  <a:lnTo>
                    <a:pt x="79661" y="138090"/>
                  </a:lnTo>
                  <a:lnTo>
                    <a:pt x="85482" y="130290"/>
                  </a:lnTo>
                  <a:lnTo>
                    <a:pt x="91166" y="121153"/>
                  </a:lnTo>
                  <a:lnTo>
                    <a:pt x="96987" y="110783"/>
                  </a:lnTo>
                  <a:lnTo>
                    <a:pt x="102713" y="99396"/>
                  </a:lnTo>
                  <a:lnTo>
                    <a:pt x="107725" y="87229"/>
                  </a:lnTo>
                  <a:lnTo>
                    <a:pt x="111741" y="74520"/>
                  </a:lnTo>
                  <a:lnTo>
                    <a:pt x="115329" y="62597"/>
                  </a:lnTo>
                  <a:lnTo>
                    <a:pt x="119504" y="55152"/>
                  </a:lnTo>
                  <a:lnTo>
                    <a:pt x="124082" y="54370"/>
                  </a:lnTo>
                  <a:lnTo>
                    <a:pt x="128329" y="58520"/>
                  </a:lnTo>
                  <a:lnTo>
                    <a:pt x="132204" y="65783"/>
                  </a:lnTo>
                  <a:lnTo>
                    <a:pt x="135859" y="74759"/>
                  </a:lnTo>
                  <a:lnTo>
                    <a:pt x="139414" y="84588"/>
                  </a:lnTo>
                  <a:lnTo>
                    <a:pt x="143094" y="94656"/>
                  </a:lnTo>
                  <a:lnTo>
                    <a:pt x="147235" y="104433"/>
                  </a:lnTo>
                  <a:lnTo>
                    <a:pt x="151979" y="113683"/>
                  </a:lnTo>
                  <a:lnTo>
                    <a:pt x="157298" y="122390"/>
                  </a:lnTo>
                  <a:lnTo>
                    <a:pt x="163092" y="130636"/>
                  </a:lnTo>
                  <a:lnTo>
                    <a:pt x="169239" y="138514"/>
                  </a:lnTo>
                  <a:lnTo>
                    <a:pt x="175338" y="145816"/>
                  </a:lnTo>
                  <a:lnTo>
                    <a:pt x="181312" y="152747"/>
                  </a:lnTo>
                  <a:lnTo>
                    <a:pt x="187684" y="159917"/>
                  </a:lnTo>
                  <a:lnTo>
                    <a:pt x="195465" y="168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69875" y="1084435"/>
              <a:ext cx="127169" cy="186478"/>
            </a:xfrm>
            <a:custGeom>
              <a:avLst/>
              <a:gdLst/>
              <a:ahLst/>
              <a:cxnLst/>
              <a:rect l="0" t="0" r="0" b="0"/>
              <a:pathLst>
                <a:path w="127169" h="186478">
                  <a:moveTo>
                    <a:pt x="4612" y="10528"/>
                  </a:moveTo>
                  <a:lnTo>
                    <a:pt x="1812" y="19397"/>
                  </a:lnTo>
                  <a:lnTo>
                    <a:pt x="310" y="28383"/>
                  </a:lnTo>
                  <a:lnTo>
                    <a:pt x="0" y="38379"/>
                  </a:lnTo>
                  <a:lnTo>
                    <a:pt x="505" y="49359"/>
                  </a:lnTo>
                  <a:lnTo>
                    <a:pt x="1325" y="61171"/>
                  </a:lnTo>
                  <a:lnTo>
                    <a:pt x="2146" y="73625"/>
                  </a:lnTo>
                  <a:lnTo>
                    <a:pt x="3002" y="86390"/>
                  </a:lnTo>
                  <a:lnTo>
                    <a:pt x="4176" y="99022"/>
                  </a:lnTo>
                  <a:lnTo>
                    <a:pt x="5820" y="111291"/>
                  </a:lnTo>
                  <a:lnTo>
                    <a:pt x="8093" y="123154"/>
                  </a:lnTo>
                  <a:lnTo>
                    <a:pt x="11230" y="134659"/>
                  </a:lnTo>
                  <a:lnTo>
                    <a:pt x="15276" y="145873"/>
                  </a:lnTo>
                  <a:lnTo>
                    <a:pt x="20282" y="156541"/>
                  </a:lnTo>
                  <a:lnTo>
                    <a:pt x="26393" y="166106"/>
                  </a:lnTo>
                  <a:lnTo>
                    <a:pt x="33573" y="174342"/>
                  </a:lnTo>
                  <a:lnTo>
                    <a:pt x="41495" y="180855"/>
                  </a:lnTo>
                  <a:lnTo>
                    <a:pt x="49650" y="184950"/>
                  </a:lnTo>
                  <a:lnTo>
                    <a:pt x="57725" y="186477"/>
                  </a:lnTo>
                  <a:lnTo>
                    <a:pt x="65602" y="185739"/>
                  </a:lnTo>
                  <a:lnTo>
                    <a:pt x="73272" y="183201"/>
                  </a:lnTo>
                  <a:lnTo>
                    <a:pt x="80758" y="179310"/>
                  </a:lnTo>
                  <a:lnTo>
                    <a:pt x="87938" y="174278"/>
                  </a:lnTo>
                  <a:lnTo>
                    <a:pt x="94541" y="168086"/>
                  </a:lnTo>
                  <a:lnTo>
                    <a:pt x="100467" y="160815"/>
                  </a:lnTo>
                  <a:lnTo>
                    <a:pt x="105769" y="152646"/>
                  </a:lnTo>
                  <a:lnTo>
                    <a:pt x="110564" y="143785"/>
                  </a:lnTo>
                  <a:lnTo>
                    <a:pt x="114972" y="134411"/>
                  </a:lnTo>
                  <a:lnTo>
                    <a:pt x="118933" y="124506"/>
                  </a:lnTo>
                  <a:lnTo>
                    <a:pt x="122222" y="113871"/>
                  </a:lnTo>
                  <a:lnTo>
                    <a:pt x="124764" y="102456"/>
                  </a:lnTo>
                  <a:lnTo>
                    <a:pt x="126471" y="90349"/>
                  </a:lnTo>
                  <a:lnTo>
                    <a:pt x="127168" y="77690"/>
                  </a:lnTo>
                  <a:lnTo>
                    <a:pt x="126857" y="64631"/>
                  </a:lnTo>
                  <a:lnTo>
                    <a:pt x="125646" y="51701"/>
                  </a:lnTo>
                  <a:lnTo>
                    <a:pt x="123434" y="38428"/>
                  </a:lnTo>
                  <a:lnTo>
                    <a:pt x="118911" y="22531"/>
                  </a:lnTo>
                  <a:lnTo>
                    <a:pt x="1098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62534" y="1090360"/>
              <a:ext cx="150485" cy="176990"/>
            </a:xfrm>
            <a:custGeom>
              <a:avLst/>
              <a:gdLst/>
              <a:ahLst/>
              <a:cxnLst/>
              <a:rect l="0" t="0" r="0" b="0"/>
              <a:pathLst>
                <a:path w="150485" h="176990">
                  <a:moveTo>
                    <a:pt x="85694" y="4603"/>
                  </a:moveTo>
                  <a:lnTo>
                    <a:pt x="76825" y="1804"/>
                  </a:lnTo>
                  <a:lnTo>
                    <a:pt x="67838" y="302"/>
                  </a:lnTo>
                  <a:lnTo>
                    <a:pt x="57852" y="0"/>
                  </a:lnTo>
                  <a:lnTo>
                    <a:pt x="47217" y="852"/>
                  </a:lnTo>
                  <a:lnTo>
                    <a:pt x="36702" y="2968"/>
                  </a:lnTo>
                  <a:lnTo>
                    <a:pt x="26760" y="6299"/>
                  </a:lnTo>
                  <a:lnTo>
                    <a:pt x="17818" y="10980"/>
                  </a:lnTo>
                  <a:lnTo>
                    <a:pt x="10427" y="17396"/>
                  </a:lnTo>
                  <a:lnTo>
                    <a:pt x="4737" y="25587"/>
                  </a:lnTo>
                  <a:lnTo>
                    <a:pt x="1055" y="34831"/>
                  </a:lnTo>
                  <a:lnTo>
                    <a:pt x="0" y="43879"/>
                  </a:lnTo>
                  <a:lnTo>
                    <a:pt x="1665" y="52027"/>
                  </a:lnTo>
                  <a:lnTo>
                    <a:pt x="5867" y="58951"/>
                  </a:lnTo>
                  <a:lnTo>
                    <a:pt x="12415" y="64451"/>
                  </a:lnTo>
                  <a:lnTo>
                    <a:pt x="20965" y="68590"/>
                  </a:lnTo>
                  <a:lnTo>
                    <a:pt x="31092" y="71590"/>
                  </a:lnTo>
                  <a:lnTo>
                    <a:pt x="42396" y="73710"/>
                  </a:lnTo>
                  <a:lnTo>
                    <a:pt x="54546" y="75187"/>
                  </a:lnTo>
                  <a:lnTo>
                    <a:pt x="67124" y="76372"/>
                  </a:lnTo>
                  <a:lnTo>
                    <a:pt x="79639" y="77709"/>
                  </a:lnTo>
                  <a:lnTo>
                    <a:pt x="91830" y="79437"/>
                  </a:lnTo>
                  <a:lnTo>
                    <a:pt x="103473" y="81923"/>
                  </a:lnTo>
                  <a:lnTo>
                    <a:pt x="114300" y="85727"/>
                  </a:lnTo>
                  <a:lnTo>
                    <a:pt x="124241" y="91036"/>
                  </a:lnTo>
                  <a:lnTo>
                    <a:pt x="133070" y="97873"/>
                  </a:lnTo>
                  <a:lnTo>
                    <a:pt x="140331" y="106283"/>
                  </a:lnTo>
                  <a:lnTo>
                    <a:pt x="145905" y="116115"/>
                  </a:lnTo>
                  <a:lnTo>
                    <a:pt x="149496" y="126783"/>
                  </a:lnTo>
                  <a:lnTo>
                    <a:pt x="150484" y="137395"/>
                  </a:lnTo>
                  <a:lnTo>
                    <a:pt x="148770" y="147442"/>
                  </a:lnTo>
                  <a:lnTo>
                    <a:pt x="144536" y="156471"/>
                  </a:lnTo>
                  <a:lnTo>
                    <a:pt x="137964" y="163931"/>
                  </a:lnTo>
                  <a:lnTo>
                    <a:pt x="129403" y="169681"/>
                  </a:lnTo>
                  <a:lnTo>
                    <a:pt x="119438" y="173745"/>
                  </a:lnTo>
                  <a:lnTo>
                    <a:pt x="108774" y="176122"/>
                  </a:lnTo>
                  <a:lnTo>
                    <a:pt x="97883" y="176989"/>
                  </a:lnTo>
                  <a:lnTo>
                    <a:pt x="87435" y="176791"/>
                  </a:lnTo>
                  <a:lnTo>
                    <a:pt x="77374" y="176123"/>
                  </a:lnTo>
                  <a:lnTo>
                    <a:pt x="66826" y="174931"/>
                  </a:lnTo>
                  <a:lnTo>
                    <a:pt x="54108" y="173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55304" y="1100142"/>
              <a:ext cx="131495" cy="143239"/>
            </a:xfrm>
            <a:custGeom>
              <a:avLst/>
              <a:gdLst/>
              <a:ahLst/>
              <a:cxnLst/>
              <a:rect l="0" t="0" r="0" b="0"/>
              <a:pathLst>
                <a:path w="131495" h="143239">
                  <a:moveTo>
                    <a:pt x="40322" y="68521"/>
                  </a:moveTo>
                  <a:lnTo>
                    <a:pt x="52057" y="68521"/>
                  </a:lnTo>
                  <a:lnTo>
                    <a:pt x="63187" y="68521"/>
                  </a:lnTo>
                  <a:lnTo>
                    <a:pt x="74776" y="68512"/>
                  </a:lnTo>
                  <a:lnTo>
                    <a:pt x="86592" y="68166"/>
                  </a:lnTo>
                  <a:lnTo>
                    <a:pt x="97955" y="66869"/>
                  </a:lnTo>
                  <a:lnTo>
                    <a:pt x="108490" y="64354"/>
                  </a:lnTo>
                  <a:lnTo>
                    <a:pt x="117673" y="60357"/>
                  </a:lnTo>
                  <a:lnTo>
                    <a:pt x="124700" y="54467"/>
                  </a:lnTo>
                  <a:lnTo>
                    <a:pt x="129334" y="46663"/>
                  </a:lnTo>
                  <a:lnTo>
                    <a:pt x="131494" y="37693"/>
                  </a:lnTo>
                  <a:lnTo>
                    <a:pt x="130990" y="28836"/>
                  </a:lnTo>
                  <a:lnTo>
                    <a:pt x="127981" y="20820"/>
                  </a:lnTo>
                  <a:lnTo>
                    <a:pt x="122726" y="13987"/>
                  </a:lnTo>
                  <a:lnTo>
                    <a:pt x="115397" y="8547"/>
                  </a:lnTo>
                  <a:lnTo>
                    <a:pt x="106292" y="4455"/>
                  </a:lnTo>
                  <a:lnTo>
                    <a:pt x="95945" y="1656"/>
                  </a:lnTo>
                  <a:lnTo>
                    <a:pt x="85017" y="202"/>
                  </a:lnTo>
                  <a:lnTo>
                    <a:pt x="73936" y="0"/>
                  </a:lnTo>
                  <a:lnTo>
                    <a:pt x="63057" y="995"/>
                  </a:lnTo>
                  <a:lnTo>
                    <a:pt x="52752" y="3257"/>
                  </a:lnTo>
                  <a:lnTo>
                    <a:pt x="43155" y="6703"/>
                  </a:lnTo>
                  <a:lnTo>
                    <a:pt x="34219" y="11135"/>
                  </a:lnTo>
                  <a:lnTo>
                    <a:pt x="25823" y="16326"/>
                  </a:lnTo>
                  <a:lnTo>
                    <a:pt x="17849" y="22085"/>
                  </a:lnTo>
                  <a:lnTo>
                    <a:pt x="10679" y="28578"/>
                  </a:lnTo>
                  <a:lnTo>
                    <a:pt x="5147" y="36300"/>
                  </a:lnTo>
                  <a:lnTo>
                    <a:pt x="1581" y="45419"/>
                  </a:lnTo>
                  <a:lnTo>
                    <a:pt x="0" y="55646"/>
                  </a:lnTo>
                  <a:lnTo>
                    <a:pt x="378" y="66427"/>
                  </a:lnTo>
                  <a:lnTo>
                    <a:pt x="2489" y="77379"/>
                  </a:lnTo>
                  <a:lnTo>
                    <a:pt x="6160" y="88154"/>
                  </a:lnTo>
                  <a:lnTo>
                    <a:pt x="11356" y="98383"/>
                  </a:lnTo>
                  <a:lnTo>
                    <a:pt x="17920" y="107919"/>
                  </a:lnTo>
                  <a:lnTo>
                    <a:pt x="25595" y="116644"/>
                  </a:lnTo>
                  <a:lnTo>
                    <a:pt x="34117" y="124365"/>
                  </a:lnTo>
                  <a:lnTo>
                    <a:pt x="43255" y="131071"/>
                  </a:lnTo>
                  <a:lnTo>
                    <a:pt x="52831" y="136576"/>
                  </a:lnTo>
                  <a:lnTo>
                    <a:pt x="62713" y="140452"/>
                  </a:lnTo>
                  <a:lnTo>
                    <a:pt x="72794" y="142614"/>
                  </a:lnTo>
                  <a:lnTo>
                    <a:pt x="82746" y="143238"/>
                  </a:lnTo>
                  <a:lnTo>
                    <a:pt x="93092" y="142541"/>
                  </a:lnTo>
                  <a:lnTo>
                    <a:pt x="105855" y="139342"/>
                  </a:lnTo>
                  <a:lnTo>
                    <a:pt x="124551" y="131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54025" y="1090355"/>
              <a:ext cx="166325" cy="196299"/>
            </a:xfrm>
            <a:custGeom>
              <a:avLst/>
              <a:gdLst/>
              <a:ahLst/>
              <a:cxnLst/>
              <a:rect l="0" t="0" r="0" b="0"/>
              <a:pathLst>
                <a:path w="166325" h="196299">
                  <a:moveTo>
                    <a:pt x="104814" y="4608"/>
                  </a:moveTo>
                  <a:lnTo>
                    <a:pt x="95946" y="1809"/>
                  </a:lnTo>
                  <a:lnTo>
                    <a:pt x="86959" y="307"/>
                  </a:lnTo>
                  <a:lnTo>
                    <a:pt x="76967" y="0"/>
                  </a:lnTo>
                  <a:lnTo>
                    <a:pt x="66160" y="680"/>
                  </a:lnTo>
                  <a:lnTo>
                    <a:pt x="54997" y="2147"/>
                  </a:lnTo>
                  <a:lnTo>
                    <a:pt x="43801" y="4226"/>
                  </a:lnTo>
                  <a:lnTo>
                    <a:pt x="33034" y="7080"/>
                  </a:lnTo>
                  <a:lnTo>
                    <a:pt x="23347" y="11200"/>
                  </a:lnTo>
                  <a:lnTo>
                    <a:pt x="14997" y="16749"/>
                  </a:lnTo>
                  <a:lnTo>
                    <a:pt x="8223" y="23593"/>
                  </a:lnTo>
                  <a:lnTo>
                    <a:pt x="3416" y="31482"/>
                  </a:lnTo>
                  <a:lnTo>
                    <a:pt x="603" y="40146"/>
                  </a:lnTo>
                  <a:lnTo>
                    <a:pt x="0" y="48878"/>
                  </a:lnTo>
                  <a:lnTo>
                    <a:pt x="2165" y="56587"/>
                  </a:lnTo>
                  <a:lnTo>
                    <a:pt x="7140" y="62762"/>
                  </a:lnTo>
                  <a:lnTo>
                    <a:pt x="14546" y="67413"/>
                  </a:lnTo>
                  <a:lnTo>
                    <a:pt x="23868" y="70781"/>
                  </a:lnTo>
                  <a:lnTo>
                    <a:pt x="34611" y="73165"/>
                  </a:lnTo>
                  <a:lnTo>
                    <a:pt x="46209" y="74990"/>
                  </a:lnTo>
                  <a:lnTo>
                    <a:pt x="58052" y="76772"/>
                  </a:lnTo>
                  <a:lnTo>
                    <a:pt x="69788" y="78797"/>
                  </a:lnTo>
                  <a:lnTo>
                    <a:pt x="81293" y="81145"/>
                  </a:lnTo>
                  <a:lnTo>
                    <a:pt x="92558" y="83793"/>
                  </a:lnTo>
                  <a:lnTo>
                    <a:pt x="103616" y="86690"/>
                  </a:lnTo>
                  <a:lnTo>
                    <a:pt x="114350" y="89940"/>
                  </a:lnTo>
                  <a:lnTo>
                    <a:pt x="124491" y="93800"/>
                  </a:lnTo>
                  <a:lnTo>
                    <a:pt x="133941" y="98363"/>
                  </a:lnTo>
                  <a:lnTo>
                    <a:pt x="142594" y="103732"/>
                  </a:lnTo>
                  <a:lnTo>
                    <a:pt x="150261" y="110092"/>
                  </a:lnTo>
                  <a:lnTo>
                    <a:pt x="156922" y="117448"/>
                  </a:lnTo>
                  <a:lnTo>
                    <a:pt x="162226" y="125659"/>
                  </a:lnTo>
                  <a:lnTo>
                    <a:pt x="165433" y="134541"/>
                  </a:lnTo>
                  <a:lnTo>
                    <a:pt x="166324" y="143912"/>
                  </a:lnTo>
                  <a:lnTo>
                    <a:pt x="164973" y="153305"/>
                  </a:lnTo>
                  <a:lnTo>
                    <a:pt x="161483" y="161998"/>
                  </a:lnTo>
                  <a:lnTo>
                    <a:pt x="156136" y="169655"/>
                  </a:lnTo>
                  <a:lnTo>
                    <a:pt x="149311" y="176285"/>
                  </a:lnTo>
                  <a:lnTo>
                    <a:pt x="141376" y="182055"/>
                  </a:lnTo>
                  <a:lnTo>
                    <a:pt x="132634" y="187151"/>
                  </a:lnTo>
                  <a:lnTo>
                    <a:pt x="123156" y="191423"/>
                  </a:lnTo>
                  <a:lnTo>
                    <a:pt x="112810" y="194396"/>
                  </a:lnTo>
                  <a:lnTo>
                    <a:pt x="101595" y="195921"/>
                  </a:lnTo>
                  <a:lnTo>
                    <a:pt x="89661" y="196298"/>
                  </a:lnTo>
                  <a:lnTo>
                    <a:pt x="75750" y="196144"/>
                  </a:lnTo>
                  <a:lnTo>
                    <a:pt x="55288" y="195445"/>
                  </a:lnTo>
                  <a:lnTo>
                    <a:pt x="20586" y="194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1442404" y="1337119"/>
            <a:ext cx="3148022" cy="63172"/>
          </a:xfrm>
          <a:custGeom>
            <a:avLst/>
            <a:gdLst/>
            <a:ahLst/>
            <a:cxnLst/>
            <a:rect l="0" t="0" r="0" b="0"/>
            <a:pathLst>
              <a:path w="3148022" h="63172">
                <a:moveTo>
                  <a:pt x="3148021" y="0"/>
                </a:moveTo>
                <a:lnTo>
                  <a:pt x="3136285" y="0"/>
                </a:lnTo>
                <a:lnTo>
                  <a:pt x="3125157" y="0"/>
                </a:lnTo>
                <a:lnTo>
                  <a:pt x="3113558" y="4"/>
                </a:lnTo>
                <a:lnTo>
                  <a:pt x="3101397" y="177"/>
                </a:lnTo>
                <a:lnTo>
                  <a:pt x="3088737" y="825"/>
                </a:lnTo>
                <a:lnTo>
                  <a:pt x="3075681" y="2074"/>
                </a:lnTo>
                <a:lnTo>
                  <a:pt x="3062329" y="3727"/>
                </a:lnTo>
                <a:lnTo>
                  <a:pt x="3048764" y="5375"/>
                </a:lnTo>
                <a:lnTo>
                  <a:pt x="3035049" y="6778"/>
                </a:lnTo>
                <a:lnTo>
                  <a:pt x="3021230" y="7870"/>
                </a:lnTo>
                <a:lnTo>
                  <a:pt x="3007340" y="8678"/>
                </a:lnTo>
                <a:lnTo>
                  <a:pt x="2993397" y="9257"/>
                </a:lnTo>
                <a:lnTo>
                  <a:pt x="2979253" y="9662"/>
                </a:lnTo>
                <a:lnTo>
                  <a:pt x="2964611" y="9941"/>
                </a:lnTo>
                <a:lnTo>
                  <a:pt x="2949359" y="10137"/>
                </a:lnTo>
                <a:lnTo>
                  <a:pt x="2933861" y="10439"/>
                </a:lnTo>
                <a:lnTo>
                  <a:pt x="2918836" y="11175"/>
                </a:lnTo>
                <a:lnTo>
                  <a:pt x="2904653" y="12483"/>
                </a:lnTo>
                <a:lnTo>
                  <a:pt x="2891181" y="14175"/>
                </a:lnTo>
                <a:lnTo>
                  <a:pt x="2877987" y="15850"/>
                </a:lnTo>
                <a:lnTo>
                  <a:pt x="2864772" y="17271"/>
                </a:lnTo>
                <a:lnTo>
                  <a:pt x="2851251" y="18375"/>
                </a:lnTo>
                <a:lnTo>
                  <a:pt x="2837094" y="19191"/>
                </a:lnTo>
                <a:lnTo>
                  <a:pt x="2822195" y="19779"/>
                </a:lnTo>
                <a:lnTo>
                  <a:pt x="2806780" y="20360"/>
                </a:lnTo>
                <a:lnTo>
                  <a:pt x="2791286" y="21291"/>
                </a:lnTo>
                <a:lnTo>
                  <a:pt x="2775973" y="22727"/>
                </a:lnTo>
                <a:lnTo>
                  <a:pt x="2760760" y="24338"/>
                </a:lnTo>
                <a:lnTo>
                  <a:pt x="2745327" y="25426"/>
                </a:lnTo>
                <a:lnTo>
                  <a:pt x="2729503" y="25640"/>
                </a:lnTo>
                <a:lnTo>
                  <a:pt x="2713435" y="25120"/>
                </a:lnTo>
                <a:lnTo>
                  <a:pt x="2697488" y="24306"/>
                </a:lnTo>
                <a:lnTo>
                  <a:pt x="2681873" y="23504"/>
                </a:lnTo>
                <a:lnTo>
                  <a:pt x="2666794" y="23001"/>
                </a:lnTo>
                <a:lnTo>
                  <a:pt x="2652515" y="23129"/>
                </a:lnTo>
                <a:lnTo>
                  <a:pt x="2639092" y="23996"/>
                </a:lnTo>
                <a:lnTo>
                  <a:pt x="2626265" y="25377"/>
                </a:lnTo>
                <a:lnTo>
                  <a:pt x="2613570" y="26836"/>
                </a:lnTo>
                <a:lnTo>
                  <a:pt x="2600727" y="28108"/>
                </a:lnTo>
                <a:lnTo>
                  <a:pt x="2587641" y="29112"/>
                </a:lnTo>
                <a:lnTo>
                  <a:pt x="2574316" y="29859"/>
                </a:lnTo>
                <a:lnTo>
                  <a:pt x="2560792" y="30397"/>
                </a:lnTo>
                <a:lnTo>
                  <a:pt x="2547116" y="30774"/>
                </a:lnTo>
                <a:lnTo>
                  <a:pt x="2533329" y="31035"/>
                </a:lnTo>
                <a:lnTo>
                  <a:pt x="2519467" y="31209"/>
                </a:lnTo>
                <a:lnTo>
                  <a:pt x="2505719" y="31158"/>
                </a:lnTo>
                <a:lnTo>
                  <a:pt x="2492408" y="30592"/>
                </a:lnTo>
                <a:lnTo>
                  <a:pt x="2479672" y="29399"/>
                </a:lnTo>
                <a:lnTo>
                  <a:pt x="2467323" y="27783"/>
                </a:lnTo>
                <a:lnTo>
                  <a:pt x="2454957" y="26160"/>
                </a:lnTo>
                <a:lnTo>
                  <a:pt x="2442338" y="24774"/>
                </a:lnTo>
                <a:lnTo>
                  <a:pt x="2429403" y="23692"/>
                </a:lnTo>
                <a:lnTo>
                  <a:pt x="2416181" y="22891"/>
                </a:lnTo>
                <a:lnTo>
                  <a:pt x="2402726" y="22318"/>
                </a:lnTo>
                <a:lnTo>
                  <a:pt x="2389096" y="21917"/>
                </a:lnTo>
                <a:lnTo>
                  <a:pt x="2375339" y="21639"/>
                </a:lnTo>
                <a:lnTo>
                  <a:pt x="2361494" y="21450"/>
                </a:lnTo>
                <a:lnTo>
                  <a:pt x="2347586" y="21321"/>
                </a:lnTo>
                <a:lnTo>
                  <a:pt x="2333637" y="21234"/>
                </a:lnTo>
                <a:lnTo>
                  <a:pt x="2319658" y="21175"/>
                </a:lnTo>
                <a:lnTo>
                  <a:pt x="2305660" y="21136"/>
                </a:lnTo>
                <a:lnTo>
                  <a:pt x="2291649" y="21110"/>
                </a:lnTo>
                <a:lnTo>
                  <a:pt x="2277628" y="21092"/>
                </a:lnTo>
                <a:lnTo>
                  <a:pt x="2263602" y="21080"/>
                </a:lnTo>
                <a:lnTo>
                  <a:pt x="2249572" y="21072"/>
                </a:lnTo>
                <a:lnTo>
                  <a:pt x="2235540" y="21067"/>
                </a:lnTo>
                <a:lnTo>
                  <a:pt x="2221505" y="21064"/>
                </a:lnTo>
                <a:lnTo>
                  <a:pt x="2207470" y="21061"/>
                </a:lnTo>
                <a:lnTo>
                  <a:pt x="2193434" y="21060"/>
                </a:lnTo>
                <a:lnTo>
                  <a:pt x="2179397" y="21059"/>
                </a:lnTo>
                <a:lnTo>
                  <a:pt x="2165359" y="21058"/>
                </a:lnTo>
                <a:lnTo>
                  <a:pt x="2151322" y="21058"/>
                </a:lnTo>
                <a:lnTo>
                  <a:pt x="2137284" y="21057"/>
                </a:lnTo>
                <a:lnTo>
                  <a:pt x="2123246" y="21057"/>
                </a:lnTo>
                <a:lnTo>
                  <a:pt x="2109209" y="21057"/>
                </a:lnTo>
                <a:lnTo>
                  <a:pt x="2095171" y="21057"/>
                </a:lnTo>
                <a:lnTo>
                  <a:pt x="2081132" y="21057"/>
                </a:lnTo>
                <a:lnTo>
                  <a:pt x="2067094" y="21057"/>
                </a:lnTo>
                <a:lnTo>
                  <a:pt x="2053056" y="21057"/>
                </a:lnTo>
                <a:lnTo>
                  <a:pt x="2039019" y="21057"/>
                </a:lnTo>
                <a:lnTo>
                  <a:pt x="2024981" y="21057"/>
                </a:lnTo>
                <a:lnTo>
                  <a:pt x="2010943" y="21057"/>
                </a:lnTo>
                <a:lnTo>
                  <a:pt x="1996905" y="21057"/>
                </a:lnTo>
                <a:lnTo>
                  <a:pt x="1982866" y="21052"/>
                </a:lnTo>
                <a:lnTo>
                  <a:pt x="1968829" y="20879"/>
                </a:lnTo>
                <a:lnTo>
                  <a:pt x="1954791" y="20231"/>
                </a:lnTo>
                <a:lnTo>
                  <a:pt x="1940753" y="18982"/>
                </a:lnTo>
                <a:lnTo>
                  <a:pt x="1926715" y="17330"/>
                </a:lnTo>
                <a:lnTo>
                  <a:pt x="1912677" y="15681"/>
                </a:lnTo>
                <a:lnTo>
                  <a:pt x="1898634" y="14279"/>
                </a:lnTo>
                <a:lnTo>
                  <a:pt x="1884423" y="13186"/>
                </a:lnTo>
                <a:lnTo>
                  <a:pt x="1869737" y="12378"/>
                </a:lnTo>
                <a:lnTo>
                  <a:pt x="1854451" y="11800"/>
                </a:lnTo>
                <a:lnTo>
                  <a:pt x="1838760" y="11395"/>
                </a:lnTo>
                <a:lnTo>
                  <a:pt x="1823073" y="11115"/>
                </a:lnTo>
                <a:lnTo>
                  <a:pt x="1807633" y="10924"/>
                </a:lnTo>
                <a:lnTo>
                  <a:pt x="1792502" y="10795"/>
                </a:lnTo>
                <a:lnTo>
                  <a:pt x="1777656" y="10707"/>
                </a:lnTo>
                <a:lnTo>
                  <a:pt x="1763035" y="10648"/>
                </a:lnTo>
                <a:lnTo>
                  <a:pt x="1748420" y="10608"/>
                </a:lnTo>
                <a:lnTo>
                  <a:pt x="1733454" y="10582"/>
                </a:lnTo>
                <a:lnTo>
                  <a:pt x="1717972" y="10564"/>
                </a:lnTo>
                <a:lnTo>
                  <a:pt x="1701978" y="10552"/>
                </a:lnTo>
                <a:lnTo>
                  <a:pt x="1685556" y="10544"/>
                </a:lnTo>
                <a:lnTo>
                  <a:pt x="1668803" y="10539"/>
                </a:lnTo>
                <a:lnTo>
                  <a:pt x="1651807" y="10535"/>
                </a:lnTo>
                <a:lnTo>
                  <a:pt x="1634638" y="10533"/>
                </a:lnTo>
                <a:lnTo>
                  <a:pt x="1617348" y="10531"/>
                </a:lnTo>
                <a:lnTo>
                  <a:pt x="1599975" y="10530"/>
                </a:lnTo>
                <a:lnTo>
                  <a:pt x="1582545" y="10530"/>
                </a:lnTo>
                <a:lnTo>
                  <a:pt x="1565077" y="10525"/>
                </a:lnTo>
                <a:lnTo>
                  <a:pt x="1547582" y="10351"/>
                </a:lnTo>
                <a:lnTo>
                  <a:pt x="1530070" y="9703"/>
                </a:lnTo>
                <a:lnTo>
                  <a:pt x="1512546" y="8454"/>
                </a:lnTo>
                <a:lnTo>
                  <a:pt x="1495014" y="6801"/>
                </a:lnTo>
                <a:lnTo>
                  <a:pt x="1477478" y="5153"/>
                </a:lnTo>
                <a:lnTo>
                  <a:pt x="1459937" y="3750"/>
                </a:lnTo>
                <a:lnTo>
                  <a:pt x="1442394" y="2657"/>
                </a:lnTo>
                <a:lnTo>
                  <a:pt x="1424850" y="1850"/>
                </a:lnTo>
                <a:lnTo>
                  <a:pt x="1407300" y="1271"/>
                </a:lnTo>
                <a:lnTo>
                  <a:pt x="1389581" y="866"/>
                </a:lnTo>
                <a:lnTo>
                  <a:pt x="1371386" y="587"/>
                </a:lnTo>
                <a:lnTo>
                  <a:pt x="1352591" y="396"/>
                </a:lnTo>
                <a:lnTo>
                  <a:pt x="1333391" y="266"/>
                </a:lnTo>
                <a:lnTo>
                  <a:pt x="1314196" y="178"/>
                </a:lnTo>
                <a:lnTo>
                  <a:pt x="1295241" y="119"/>
                </a:lnTo>
                <a:lnTo>
                  <a:pt x="1276428" y="80"/>
                </a:lnTo>
                <a:lnTo>
                  <a:pt x="1257424" y="53"/>
                </a:lnTo>
                <a:lnTo>
                  <a:pt x="1238045" y="35"/>
                </a:lnTo>
                <a:lnTo>
                  <a:pt x="1218268" y="23"/>
                </a:lnTo>
                <a:lnTo>
                  <a:pt x="1198144" y="16"/>
                </a:lnTo>
                <a:lnTo>
                  <a:pt x="1177749" y="10"/>
                </a:lnTo>
                <a:lnTo>
                  <a:pt x="1157154" y="7"/>
                </a:lnTo>
                <a:lnTo>
                  <a:pt x="1136414" y="5"/>
                </a:lnTo>
                <a:lnTo>
                  <a:pt x="1115587" y="7"/>
                </a:lnTo>
                <a:lnTo>
                  <a:pt x="1095195" y="179"/>
                </a:lnTo>
                <a:lnTo>
                  <a:pt x="1076182" y="827"/>
                </a:lnTo>
                <a:lnTo>
                  <a:pt x="1058947" y="2075"/>
                </a:lnTo>
                <a:lnTo>
                  <a:pt x="1043239" y="3727"/>
                </a:lnTo>
                <a:lnTo>
                  <a:pt x="1028453" y="5375"/>
                </a:lnTo>
                <a:lnTo>
                  <a:pt x="1014121" y="6778"/>
                </a:lnTo>
                <a:lnTo>
                  <a:pt x="999661" y="7871"/>
                </a:lnTo>
                <a:lnTo>
                  <a:pt x="984334" y="8679"/>
                </a:lnTo>
                <a:lnTo>
                  <a:pt x="967822" y="9257"/>
                </a:lnTo>
                <a:lnTo>
                  <a:pt x="950170" y="9662"/>
                </a:lnTo>
                <a:lnTo>
                  <a:pt x="931570" y="9941"/>
                </a:lnTo>
                <a:lnTo>
                  <a:pt x="912254" y="10132"/>
                </a:lnTo>
                <a:lnTo>
                  <a:pt x="892742" y="10262"/>
                </a:lnTo>
                <a:lnTo>
                  <a:pt x="873805" y="10350"/>
                </a:lnTo>
                <a:lnTo>
                  <a:pt x="855805" y="10409"/>
                </a:lnTo>
                <a:lnTo>
                  <a:pt x="838432" y="10448"/>
                </a:lnTo>
                <a:lnTo>
                  <a:pt x="820927" y="10475"/>
                </a:lnTo>
                <a:lnTo>
                  <a:pt x="802847" y="10493"/>
                </a:lnTo>
                <a:lnTo>
                  <a:pt x="784090" y="10504"/>
                </a:lnTo>
                <a:lnTo>
                  <a:pt x="764726" y="10512"/>
                </a:lnTo>
                <a:lnTo>
                  <a:pt x="744886" y="10518"/>
                </a:lnTo>
                <a:lnTo>
                  <a:pt x="725018" y="10521"/>
                </a:lnTo>
                <a:lnTo>
                  <a:pt x="705840" y="10523"/>
                </a:lnTo>
                <a:lnTo>
                  <a:pt x="687674" y="10525"/>
                </a:lnTo>
                <a:lnTo>
                  <a:pt x="670019" y="10526"/>
                </a:lnTo>
                <a:lnTo>
                  <a:pt x="651792" y="10527"/>
                </a:lnTo>
                <a:lnTo>
                  <a:pt x="632415" y="10532"/>
                </a:lnTo>
                <a:lnTo>
                  <a:pt x="611973" y="10705"/>
                </a:lnTo>
                <a:lnTo>
                  <a:pt x="590938" y="11354"/>
                </a:lnTo>
                <a:lnTo>
                  <a:pt x="569681" y="12602"/>
                </a:lnTo>
                <a:lnTo>
                  <a:pt x="548711" y="14255"/>
                </a:lnTo>
                <a:lnTo>
                  <a:pt x="528718" y="15903"/>
                </a:lnTo>
                <a:lnTo>
                  <a:pt x="509969" y="17306"/>
                </a:lnTo>
                <a:lnTo>
                  <a:pt x="491907" y="18399"/>
                </a:lnTo>
                <a:lnTo>
                  <a:pt x="473399" y="19207"/>
                </a:lnTo>
                <a:lnTo>
                  <a:pt x="453838" y="19790"/>
                </a:lnTo>
                <a:lnTo>
                  <a:pt x="433611" y="20367"/>
                </a:lnTo>
                <a:lnTo>
                  <a:pt x="413785" y="21295"/>
                </a:lnTo>
                <a:lnTo>
                  <a:pt x="394966" y="22735"/>
                </a:lnTo>
                <a:lnTo>
                  <a:pt x="377262" y="24518"/>
                </a:lnTo>
                <a:lnTo>
                  <a:pt x="360539" y="26254"/>
                </a:lnTo>
                <a:lnTo>
                  <a:pt x="344577" y="27715"/>
                </a:lnTo>
                <a:lnTo>
                  <a:pt x="328688" y="28848"/>
                </a:lnTo>
                <a:lnTo>
                  <a:pt x="311788" y="29682"/>
                </a:lnTo>
                <a:lnTo>
                  <a:pt x="293378" y="30283"/>
                </a:lnTo>
                <a:lnTo>
                  <a:pt x="273957" y="30872"/>
                </a:lnTo>
                <a:lnTo>
                  <a:pt x="254688" y="31808"/>
                </a:lnTo>
                <a:lnTo>
                  <a:pt x="236249" y="33253"/>
                </a:lnTo>
                <a:lnTo>
                  <a:pt x="218803" y="35039"/>
                </a:lnTo>
                <a:lnTo>
                  <a:pt x="202255" y="36777"/>
                </a:lnTo>
                <a:lnTo>
                  <a:pt x="186411" y="38245"/>
                </a:lnTo>
                <a:lnTo>
                  <a:pt x="170601" y="39552"/>
                </a:lnTo>
                <a:lnTo>
                  <a:pt x="153754" y="41035"/>
                </a:lnTo>
                <a:lnTo>
                  <a:pt x="135375" y="42884"/>
                </a:lnTo>
                <a:lnTo>
                  <a:pt x="115805" y="45127"/>
                </a:lnTo>
                <a:lnTo>
                  <a:pt x="95903" y="47711"/>
                </a:lnTo>
                <a:lnTo>
                  <a:pt x="76245" y="50559"/>
                </a:lnTo>
                <a:lnTo>
                  <a:pt x="57779" y="53449"/>
                </a:lnTo>
                <a:lnTo>
                  <a:pt x="40174" y="56309"/>
                </a:lnTo>
                <a:lnTo>
                  <a:pt x="21889" y="5938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4998892" y="800165"/>
            <a:ext cx="5027089" cy="642240"/>
            <a:chOff x="4998892" y="800165"/>
            <a:chExt cx="5027089" cy="642240"/>
          </a:xfrm>
        </p:grpSpPr>
        <p:sp>
          <p:nvSpPr>
            <p:cNvPr id="65" name="Freeform 64"/>
            <p:cNvSpPr/>
            <p:nvPr/>
          </p:nvSpPr>
          <p:spPr>
            <a:xfrm>
              <a:off x="4998892" y="998103"/>
              <a:ext cx="139015" cy="207830"/>
            </a:xfrm>
            <a:custGeom>
              <a:avLst/>
              <a:gdLst/>
              <a:ahLst/>
              <a:cxnLst/>
              <a:rect l="0" t="0" r="0" b="0"/>
              <a:pathLst>
                <a:path w="139015" h="207830">
                  <a:moveTo>
                    <a:pt x="117958" y="23161"/>
                  </a:moveTo>
                  <a:lnTo>
                    <a:pt x="112023" y="17360"/>
                  </a:lnTo>
                  <a:lnTo>
                    <a:pt x="105818" y="12436"/>
                  </a:lnTo>
                  <a:lnTo>
                    <a:pt x="98723" y="7942"/>
                  </a:lnTo>
                  <a:lnTo>
                    <a:pt x="90782" y="4067"/>
                  </a:lnTo>
                  <a:lnTo>
                    <a:pt x="82136" y="1350"/>
                  </a:lnTo>
                  <a:lnTo>
                    <a:pt x="72946" y="0"/>
                  </a:lnTo>
                  <a:lnTo>
                    <a:pt x="63519" y="71"/>
                  </a:lnTo>
                  <a:lnTo>
                    <a:pt x="54278" y="1637"/>
                  </a:lnTo>
                  <a:lnTo>
                    <a:pt x="45442" y="4585"/>
                  </a:lnTo>
                  <a:lnTo>
                    <a:pt x="37208" y="8834"/>
                  </a:lnTo>
                  <a:lnTo>
                    <a:pt x="29823" y="14428"/>
                  </a:lnTo>
                  <a:lnTo>
                    <a:pt x="23337" y="21266"/>
                  </a:lnTo>
                  <a:lnTo>
                    <a:pt x="17643" y="29296"/>
                  </a:lnTo>
                  <a:lnTo>
                    <a:pt x="12575" y="38589"/>
                  </a:lnTo>
                  <a:lnTo>
                    <a:pt x="7986" y="49063"/>
                  </a:lnTo>
                  <a:lnTo>
                    <a:pt x="4072" y="60519"/>
                  </a:lnTo>
                  <a:lnTo>
                    <a:pt x="1346" y="72734"/>
                  </a:lnTo>
                  <a:lnTo>
                    <a:pt x="0" y="85505"/>
                  </a:lnTo>
                  <a:lnTo>
                    <a:pt x="80" y="98673"/>
                  </a:lnTo>
                  <a:lnTo>
                    <a:pt x="1654" y="112119"/>
                  </a:lnTo>
                  <a:lnTo>
                    <a:pt x="4608" y="125747"/>
                  </a:lnTo>
                  <a:lnTo>
                    <a:pt x="8863" y="139169"/>
                  </a:lnTo>
                  <a:lnTo>
                    <a:pt x="14459" y="151728"/>
                  </a:lnTo>
                  <a:lnTo>
                    <a:pt x="21296" y="163134"/>
                  </a:lnTo>
                  <a:lnTo>
                    <a:pt x="29156" y="173266"/>
                  </a:lnTo>
                  <a:lnTo>
                    <a:pt x="37801" y="182008"/>
                  </a:lnTo>
                  <a:lnTo>
                    <a:pt x="47027" y="189440"/>
                  </a:lnTo>
                  <a:lnTo>
                    <a:pt x="56832" y="195619"/>
                  </a:lnTo>
                  <a:lnTo>
                    <a:pt x="67398" y="200487"/>
                  </a:lnTo>
                  <a:lnTo>
                    <a:pt x="78753" y="204132"/>
                  </a:lnTo>
                  <a:lnTo>
                    <a:pt x="90384" y="206575"/>
                  </a:lnTo>
                  <a:lnTo>
                    <a:pt x="102569" y="207829"/>
                  </a:lnTo>
                  <a:lnTo>
                    <a:pt x="117497" y="206886"/>
                  </a:lnTo>
                  <a:lnTo>
                    <a:pt x="139014" y="202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99914" y="1052849"/>
              <a:ext cx="141289" cy="149191"/>
            </a:xfrm>
            <a:custGeom>
              <a:avLst/>
              <a:gdLst/>
              <a:ahLst/>
              <a:cxnLst/>
              <a:rect l="0" t="0" r="0" b="0"/>
              <a:pathLst>
                <a:path w="141289" h="149191">
                  <a:moveTo>
                    <a:pt x="64334" y="10529"/>
                  </a:moveTo>
                  <a:lnTo>
                    <a:pt x="52733" y="10730"/>
                  </a:lnTo>
                  <a:lnTo>
                    <a:pt x="42885" y="12650"/>
                  </a:lnTo>
                  <a:lnTo>
                    <a:pt x="33884" y="16540"/>
                  </a:lnTo>
                  <a:lnTo>
                    <a:pt x="25615" y="22119"/>
                  </a:lnTo>
                  <a:lnTo>
                    <a:pt x="18237" y="29069"/>
                  </a:lnTo>
                  <a:lnTo>
                    <a:pt x="11776" y="37068"/>
                  </a:lnTo>
                  <a:lnTo>
                    <a:pt x="6443" y="45839"/>
                  </a:lnTo>
                  <a:lnTo>
                    <a:pt x="2685" y="55160"/>
                  </a:lnTo>
                  <a:lnTo>
                    <a:pt x="603" y="64867"/>
                  </a:lnTo>
                  <a:lnTo>
                    <a:pt x="0" y="74838"/>
                  </a:lnTo>
                  <a:lnTo>
                    <a:pt x="577" y="84992"/>
                  </a:lnTo>
                  <a:lnTo>
                    <a:pt x="2044" y="95259"/>
                  </a:lnTo>
                  <a:lnTo>
                    <a:pt x="4485" y="105272"/>
                  </a:lnTo>
                  <a:lnTo>
                    <a:pt x="8325" y="114390"/>
                  </a:lnTo>
                  <a:lnTo>
                    <a:pt x="13685" y="122337"/>
                  </a:lnTo>
                  <a:lnTo>
                    <a:pt x="20403" y="129164"/>
                  </a:lnTo>
                  <a:lnTo>
                    <a:pt x="28207" y="135065"/>
                  </a:lnTo>
                  <a:lnTo>
                    <a:pt x="36829" y="140250"/>
                  </a:lnTo>
                  <a:lnTo>
                    <a:pt x="46041" y="144581"/>
                  </a:lnTo>
                  <a:lnTo>
                    <a:pt x="55670" y="147594"/>
                  </a:lnTo>
                  <a:lnTo>
                    <a:pt x="65583" y="149136"/>
                  </a:lnTo>
                  <a:lnTo>
                    <a:pt x="75526" y="149190"/>
                  </a:lnTo>
                  <a:lnTo>
                    <a:pt x="85128" y="147706"/>
                  </a:lnTo>
                  <a:lnTo>
                    <a:pt x="94217" y="144812"/>
                  </a:lnTo>
                  <a:lnTo>
                    <a:pt x="102795" y="140599"/>
                  </a:lnTo>
                  <a:lnTo>
                    <a:pt x="110944" y="135029"/>
                  </a:lnTo>
                  <a:lnTo>
                    <a:pt x="118752" y="128202"/>
                  </a:lnTo>
                  <a:lnTo>
                    <a:pt x="125978" y="120009"/>
                  </a:lnTo>
                  <a:lnTo>
                    <a:pt x="132081" y="110075"/>
                  </a:lnTo>
                  <a:lnTo>
                    <a:pt x="136843" y="98366"/>
                  </a:lnTo>
                  <a:lnTo>
                    <a:pt x="140041" y="85605"/>
                  </a:lnTo>
                  <a:lnTo>
                    <a:pt x="141288" y="73041"/>
                  </a:lnTo>
                  <a:lnTo>
                    <a:pt x="140568" y="61375"/>
                  </a:lnTo>
                  <a:lnTo>
                    <a:pt x="138152" y="50766"/>
                  </a:lnTo>
                  <a:lnTo>
                    <a:pt x="134405" y="41106"/>
                  </a:lnTo>
                  <a:lnTo>
                    <a:pt x="129672" y="32213"/>
                  </a:lnTo>
                  <a:lnTo>
                    <a:pt x="124346" y="24196"/>
                  </a:lnTo>
                  <a:lnTo>
                    <a:pt x="118239" y="16693"/>
                  </a:lnTo>
                  <a:lnTo>
                    <a:pt x="109704" y="9042"/>
                  </a:lnTo>
                  <a:lnTo>
                    <a:pt x="95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01119" y="1068364"/>
              <a:ext cx="136871" cy="142414"/>
            </a:xfrm>
            <a:custGeom>
              <a:avLst/>
              <a:gdLst/>
              <a:ahLst/>
              <a:cxnLst/>
              <a:rect l="0" t="0" r="0" b="0"/>
              <a:pathLst>
                <a:path w="136871" h="142414">
                  <a:moveTo>
                    <a:pt x="0" y="58185"/>
                  </a:moveTo>
                  <a:lnTo>
                    <a:pt x="67" y="69853"/>
                  </a:lnTo>
                  <a:lnTo>
                    <a:pt x="707" y="80342"/>
                  </a:lnTo>
                  <a:lnTo>
                    <a:pt x="2004" y="90643"/>
                  </a:lnTo>
                  <a:lnTo>
                    <a:pt x="3863" y="100945"/>
                  </a:lnTo>
                  <a:lnTo>
                    <a:pt x="6180" y="111288"/>
                  </a:lnTo>
                  <a:lnTo>
                    <a:pt x="8821" y="121599"/>
                  </a:lnTo>
                  <a:lnTo>
                    <a:pt x="10793" y="129114"/>
                  </a:lnTo>
                  <a:lnTo>
                    <a:pt x="10987" y="130399"/>
                  </a:lnTo>
                  <a:lnTo>
                    <a:pt x="9826" y="126508"/>
                  </a:lnTo>
                  <a:lnTo>
                    <a:pt x="7975" y="118939"/>
                  </a:lnTo>
                  <a:lnTo>
                    <a:pt x="6064" y="108599"/>
                  </a:lnTo>
                  <a:lnTo>
                    <a:pt x="4426" y="96165"/>
                  </a:lnTo>
                  <a:lnTo>
                    <a:pt x="3313" y="82353"/>
                  </a:lnTo>
                  <a:lnTo>
                    <a:pt x="3010" y="67908"/>
                  </a:lnTo>
                  <a:lnTo>
                    <a:pt x="3590" y="53303"/>
                  </a:lnTo>
                  <a:lnTo>
                    <a:pt x="5283" y="39236"/>
                  </a:lnTo>
                  <a:lnTo>
                    <a:pt x="8546" y="26697"/>
                  </a:lnTo>
                  <a:lnTo>
                    <a:pt x="13478" y="16095"/>
                  </a:lnTo>
                  <a:lnTo>
                    <a:pt x="19722" y="7807"/>
                  </a:lnTo>
                  <a:lnTo>
                    <a:pt x="26667" y="2430"/>
                  </a:lnTo>
                  <a:lnTo>
                    <a:pt x="33895" y="0"/>
                  </a:lnTo>
                  <a:lnTo>
                    <a:pt x="41356" y="111"/>
                  </a:lnTo>
                  <a:lnTo>
                    <a:pt x="49269" y="2220"/>
                  </a:lnTo>
                  <a:lnTo>
                    <a:pt x="57734" y="5819"/>
                  </a:lnTo>
                  <a:lnTo>
                    <a:pt x="66554" y="10653"/>
                  </a:lnTo>
                  <a:lnTo>
                    <a:pt x="75328" y="16711"/>
                  </a:lnTo>
                  <a:lnTo>
                    <a:pt x="83820" y="23893"/>
                  </a:lnTo>
                  <a:lnTo>
                    <a:pt x="91811" y="32002"/>
                  </a:lnTo>
                  <a:lnTo>
                    <a:pt x="99026" y="40822"/>
                  </a:lnTo>
                  <a:lnTo>
                    <a:pt x="105394" y="50165"/>
                  </a:lnTo>
                  <a:lnTo>
                    <a:pt x="111009" y="59880"/>
                  </a:lnTo>
                  <a:lnTo>
                    <a:pt x="116022" y="69854"/>
                  </a:lnTo>
                  <a:lnTo>
                    <a:pt x="120579" y="80003"/>
                  </a:lnTo>
                  <a:lnTo>
                    <a:pt x="124655" y="90200"/>
                  </a:lnTo>
                  <a:lnTo>
                    <a:pt x="128455" y="101480"/>
                  </a:lnTo>
                  <a:lnTo>
                    <a:pt x="132318" y="117069"/>
                  </a:lnTo>
                  <a:lnTo>
                    <a:pt x="136870" y="142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0103" y="1034847"/>
              <a:ext cx="147400" cy="175931"/>
            </a:xfrm>
            <a:custGeom>
              <a:avLst/>
              <a:gdLst/>
              <a:ahLst/>
              <a:cxnLst/>
              <a:rect l="0" t="0" r="0" b="0"/>
              <a:pathLst>
                <a:path w="147400" h="175931">
                  <a:moveTo>
                    <a:pt x="0" y="49588"/>
                  </a:moveTo>
                  <a:lnTo>
                    <a:pt x="2935" y="61323"/>
                  </a:lnTo>
                  <a:lnTo>
                    <a:pt x="5717" y="72452"/>
                  </a:lnTo>
                  <a:lnTo>
                    <a:pt x="8616" y="84046"/>
                  </a:lnTo>
                  <a:lnTo>
                    <a:pt x="11656" y="96034"/>
                  </a:lnTo>
                  <a:lnTo>
                    <a:pt x="14821" y="108046"/>
                  </a:lnTo>
                  <a:lnTo>
                    <a:pt x="18069" y="119780"/>
                  </a:lnTo>
                  <a:lnTo>
                    <a:pt x="20788" y="128752"/>
                  </a:lnTo>
                  <a:lnTo>
                    <a:pt x="22050" y="131846"/>
                  </a:lnTo>
                  <a:lnTo>
                    <a:pt x="21813" y="129939"/>
                  </a:lnTo>
                  <a:lnTo>
                    <a:pt x="20464" y="124728"/>
                  </a:lnTo>
                  <a:lnTo>
                    <a:pt x="18535" y="117151"/>
                  </a:lnTo>
                  <a:lnTo>
                    <a:pt x="16594" y="107390"/>
                  </a:lnTo>
                  <a:lnTo>
                    <a:pt x="14946" y="95671"/>
                  </a:lnTo>
                  <a:lnTo>
                    <a:pt x="13832" y="82674"/>
                  </a:lnTo>
                  <a:lnTo>
                    <a:pt x="13529" y="69390"/>
                  </a:lnTo>
                  <a:lnTo>
                    <a:pt x="14107" y="56413"/>
                  </a:lnTo>
                  <a:lnTo>
                    <a:pt x="15629" y="44103"/>
                  </a:lnTo>
                  <a:lnTo>
                    <a:pt x="18245" y="32758"/>
                  </a:lnTo>
                  <a:lnTo>
                    <a:pt x="21935" y="22441"/>
                  </a:lnTo>
                  <a:lnTo>
                    <a:pt x="26699" y="13513"/>
                  </a:lnTo>
                  <a:lnTo>
                    <a:pt x="32645" y="6710"/>
                  </a:lnTo>
                  <a:lnTo>
                    <a:pt x="39714" y="2249"/>
                  </a:lnTo>
                  <a:lnTo>
                    <a:pt x="47562" y="48"/>
                  </a:lnTo>
                  <a:lnTo>
                    <a:pt x="55668" y="0"/>
                  </a:lnTo>
                  <a:lnTo>
                    <a:pt x="63705" y="1822"/>
                  </a:lnTo>
                  <a:lnTo>
                    <a:pt x="71387" y="5296"/>
                  </a:lnTo>
                  <a:lnTo>
                    <a:pt x="78393" y="10361"/>
                  </a:lnTo>
                  <a:lnTo>
                    <a:pt x="84626" y="16832"/>
                  </a:lnTo>
                  <a:lnTo>
                    <a:pt x="90319" y="24275"/>
                  </a:lnTo>
                  <a:lnTo>
                    <a:pt x="95918" y="32108"/>
                  </a:lnTo>
                  <a:lnTo>
                    <a:pt x="101686" y="39971"/>
                  </a:lnTo>
                  <a:lnTo>
                    <a:pt x="107545" y="47877"/>
                  </a:lnTo>
                  <a:lnTo>
                    <a:pt x="113180" y="56097"/>
                  </a:lnTo>
                  <a:lnTo>
                    <a:pt x="118417" y="64777"/>
                  </a:lnTo>
                  <a:lnTo>
                    <a:pt x="123238" y="73912"/>
                  </a:lnTo>
                  <a:lnTo>
                    <a:pt x="127703" y="83431"/>
                  </a:lnTo>
                  <a:lnTo>
                    <a:pt x="131885" y="93251"/>
                  </a:lnTo>
                  <a:lnTo>
                    <a:pt x="135693" y="103457"/>
                  </a:lnTo>
                  <a:lnTo>
                    <a:pt x="138878" y="114293"/>
                  </a:lnTo>
                  <a:lnTo>
                    <a:pt x="141355" y="125825"/>
                  </a:lnTo>
                  <a:lnTo>
                    <a:pt x="143193" y="137376"/>
                  </a:lnTo>
                  <a:lnTo>
                    <a:pt x="144708" y="148754"/>
                  </a:lnTo>
                  <a:lnTo>
                    <a:pt x="146034" y="160961"/>
                  </a:lnTo>
                  <a:lnTo>
                    <a:pt x="147399" y="175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38031" y="1031517"/>
              <a:ext cx="136871" cy="179261"/>
            </a:xfrm>
            <a:custGeom>
              <a:avLst/>
              <a:gdLst/>
              <a:ahLst/>
              <a:cxnLst/>
              <a:rect l="0" t="0" r="0" b="0"/>
              <a:pathLst>
                <a:path w="136871" h="179261">
                  <a:moveTo>
                    <a:pt x="0" y="116089"/>
                  </a:moveTo>
                  <a:lnTo>
                    <a:pt x="6002" y="110288"/>
                  </a:lnTo>
                  <a:lnTo>
                    <a:pt x="12846" y="105364"/>
                  </a:lnTo>
                  <a:lnTo>
                    <a:pt x="21234" y="100861"/>
                  </a:lnTo>
                  <a:lnTo>
                    <a:pt x="30861" y="96641"/>
                  </a:lnTo>
                  <a:lnTo>
                    <a:pt x="41176" y="92627"/>
                  </a:lnTo>
                  <a:lnTo>
                    <a:pt x="51788" y="88765"/>
                  </a:lnTo>
                  <a:lnTo>
                    <a:pt x="62659" y="85013"/>
                  </a:lnTo>
                  <a:lnTo>
                    <a:pt x="74007" y="81338"/>
                  </a:lnTo>
                  <a:lnTo>
                    <a:pt x="85919" y="77706"/>
                  </a:lnTo>
                  <a:lnTo>
                    <a:pt x="97865" y="73775"/>
                  </a:lnTo>
                  <a:lnTo>
                    <a:pt x="108826" y="68918"/>
                  </a:lnTo>
                  <a:lnTo>
                    <a:pt x="118295" y="62867"/>
                  </a:lnTo>
                  <a:lnTo>
                    <a:pt x="125787" y="55684"/>
                  </a:lnTo>
                  <a:lnTo>
                    <a:pt x="130613" y="47566"/>
                  </a:lnTo>
                  <a:lnTo>
                    <a:pt x="132661" y="38743"/>
                  </a:lnTo>
                  <a:lnTo>
                    <a:pt x="132121" y="29736"/>
                  </a:lnTo>
                  <a:lnTo>
                    <a:pt x="129191" y="21309"/>
                  </a:lnTo>
                  <a:lnTo>
                    <a:pt x="124222" y="13844"/>
                  </a:lnTo>
                  <a:lnTo>
                    <a:pt x="117485" y="7683"/>
                  </a:lnTo>
                  <a:lnTo>
                    <a:pt x="109077" y="3294"/>
                  </a:lnTo>
                  <a:lnTo>
                    <a:pt x="99209" y="756"/>
                  </a:lnTo>
                  <a:lnTo>
                    <a:pt x="88331" y="0"/>
                  </a:lnTo>
                  <a:lnTo>
                    <a:pt x="77039" y="997"/>
                  </a:lnTo>
                  <a:lnTo>
                    <a:pt x="65719" y="3562"/>
                  </a:lnTo>
                  <a:lnTo>
                    <a:pt x="55018" y="7721"/>
                  </a:lnTo>
                  <a:lnTo>
                    <a:pt x="45896" y="13785"/>
                  </a:lnTo>
                  <a:lnTo>
                    <a:pt x="38725" y="21748"/>
                  </a:lnTo>
                  <a:lnTo>
                    <a:pt x="33216" y="31179"/>
                  </a:lnTo>
                  <a:lnTo>
                    <a:pt x="28730" y="41418"/>
                  </a:lnTo>
                  <a:lnTo>
                    <a:pt x="24793" y="52005"/>
                  </a:lnTo>
                  <a:lnTo>
                    <a:pt x="21619" y="62705"/>
                  </a:lnTo>
                  <a:lnTo>
                    <a:pt x="19989" y="73415"/>
                  </a:lnTo>
                  <a:lnTo>
                    <a:pt x="20223" y="84098"/>
                  </a:lnTo>
                  <a:lnTo>
                    <a:pt x="22194" y="94745"/>
                  </a:lnTo>
                  <a:lnTo>
                    <a:pt x="25583" y="105361"/>
                  </a:lnTo>
                  <a:lnTo>
                    <a:pt x="30056" y="115948"/>
                  </a:lnTo>
                  <a:lnTo>
                    <a:pt x="35482" y="126347"/>
                  </a:lnTo>
                  <a:lnTo>
                    <a:pt x="41940" y="136257"/>
                  </a:lnTo>
                  <a:lnTo>
                    <a:pt x="49395" y="145544"/>
                  </a:lnTo>
                  <a:lnTo>
                    <a:pt x="57857" y="153915"/>
                  </a:lnTo>
                  <a:lnTo>
                    <a:pt x="67447" y="160860"/>
                  </a:lnTo>
                  <a:lnTo>
                    <a:pt x="78111" y="166232"/>
                  </a:lnTo>
                  <a:lnTo>
                    <a:pt x="89259" y="170204"/>
                  </a:lnTo>
                  <a:lnTo>
                    <a:pt x="101061" y="173473"/>
                  </a:lnTo>
                  <a:lnTo>
                    <a:pt x="115668" y="176328"/>
                  </a:lnTo>
                  <a:lnTo>
                    <a:pt x="136870" y="179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27403" y="1051834"/>
              <a:ext cx="126484" cy="132745"/>
            </a:xfrm>
            <a:custGeom>
              <a:avLst/>
              <a:gdLst/>
              <a:ahLst/>
              <a:cxnLst/>
              <a:rect l="0" t="0" r="0" b="0"/>
              <a:pathLst>
                <a:path w="126484" h="132745">
                  <a:moveTo>
                    <a:pt x="94897" y="11544"/>
                  </a:moveTo>
                  <a:lnTo>
                    <a:pt x="88895" y="5877"/>
                  </a:lnTo>
                  <a:lnTo>
                    <a:pt x="82051" y="2233"/>
                  </a:lnTo>
                  <a:lnTo>
                    <a:pt x="73664" y="329"/>
                  </a:lnTo>
                  <a:lnTo>
                    <a:pt x="64036" y="0"/>
                  </a:lnTo>
                  <a:lnTo>
                    <a:pt x="53722" y="1267"/>
                  </a:lnTo>
                  <a:lnTo>
                    <a:pt x="43123" y="3997"/>
                  </a:lnTo>
                  <a:lnTo>
                    <a:pt x="32771" y="8090"/>
                  </a:lnTo>
                  <a:lnTo>
                    <a:pt x="23368" y="13574"/>
                  </a:lnTo>
                  <a:lnTo>
                    <a:pt x="15211" y="20336"/>
                  </a:lnTo>
                  <a:lnTo>
                    <a:pt x="8568" y="28315"/>
                  </a:lnTo>
                  <a:lnTo>
                    <a:pt x="3848" y="37572"/>
                  </a:lnTo>
                  <a:lnTo>
                    <a:pt x="1081" y="48018"/>
                  </a:lnTo>
                  <a:lnTo>
                    <a:pt x="0" y="59286"/>
                  </a:lnTo>
                  <a:lnTo>
                    <a:pt x="246" y="70841"/>
                  </a:lnTo>
                  <a:lnTo>
                    <a:pt x="1488" y="82343"/>
                  </a:lnTo>
                  <a:lnTo>
                    <a:pt x="3776" y="93335"/>
                  </a:lnTo>
                  <a:lnTo>
                    <a:pt x="7513" y="103184"/>
                  </a:lnTo>
                  <a:lnTo>
                    <a:pt x="12808" y="111652"/>
                  </a:lnTo>
                  <a:lnTo>
                    <a:pt x="19652" y="118676"/>
                  </a:lnTo>
                  <a:lnTo>
                    <a:pt x="28074" y="124186"/>
                  </a:lnTo>
                  <a:lnTo>
                    <a:pt x="37923" y="128297"/>
                  </a:lnTo>
                  <a:lnTo>
                    <a:pt x="48774" y="131095"/>
                  </a:lnTo>
                  <a:lnTo>
                    <a:pt x="60041" y="132540"/>
                  </a:lnTo>
                  <a:lnTo>
                    <a:pt x="71346" y="132744"/>
                  </a:lnTo>
                  <a:lnTo>
                    <a:pt x="82273" y="132080"/>
                  </a:lnTo>
                  <a:lnTo>
                    <a:pt x="93451" y="131040"/>
                  </a:lnTo>
                  <a:lnTo>
                    <a:pt x="106974" y="129536"/>
                  </a:lnTo>
                  <a:lnTo>
                    <a:pt x="126483" y="127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40827" y="905450"/>
              <a:ext cx="18345" cy="273742"/>
            </a:xfrm>
            <a:custGeom>
              <a:avLst/>
              <a:gdLst/>
              <a:ahLst/>
              <a:cxnLst/>
              <a:rect l="0" t="0" r="0" b="0"/>
              <a:pathLst>
                <a:path w="18345" h="273742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59"/>
                  </a:lnTo>
                  <a:lnTo>
                    <a:pt x="200" y="42873"/>
                  </a:lnTo>
                  <a:lnTo>
                    <a:pt x="0" y="57649"/>
                  </a:lnTo>
                  <a:lnTo>
                    <a:pt x="651" y="74018"/>
                  </a:lnTo>
                  <a:lnTo>
                    <a:pt x="1889" y="91359"/>
                  </a:lnTo>
                  <a:lnTo>
                    <a:pt x="3254" y="108747"/>
                  </a:lnTo>
                  <a:lnTo>
                    <a:pt x="4467" y="125654"/>
                  </a:lnTo>
                  <a:lnTo>
                    <a:pt x="5602" y="141933"/>
                  </a:lnTo>
                  <a:lnTo>
                    <a:pt x="6971" y="157631"/>
                  </a:lnTo>
                  <a:lnTo>
                    <a:pt x="8738" y="172857"/>
                  </a:lnTo>
                  <a:lnTo>
                    <a:pt x="10756" y="187729"/>
                  </a:lnTo>
                  <a:lnTo>
                    <a:pt x="12657" y="202342"/>
                  </a:lnTo>
                  <a:lnTo>
                    <a:pt x="14233" y="216755"/>
                  </a:lnTo>
                  <a:lnTo>
                    <a:pt x="15447" y="230418"/>
                  </a:lnTo>
                  <a:lnTo>
                    <a:pt x="16467" y="243528"/>
                  </a:lnTo>
                  <a:lnTo>
                    <a:pt x="17382" y="257237"/>
                  </a:lnTo>
                  <a:lnTo>
                    <a:pt x="1834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32829" y="98967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209430" y="20990"/>
                  </a:lnTo>
                  <a:lnTo>
                    <a:pt x="198941" y="20350"/>
                  </a:lnTo>
                  <a:lnTo>
                    <a:pt x="188630" y="19058"/>
                  </a:lnTo>
                  <a:lnTo>
                    <a:pt x="177983" y="17371"/>
                  </a:lnTo>
                  <a:lnTo>
                    <a:pt x="166343" y="15703"/>
                  </a:lnTo>
                  <a:lnTo>
                    <a:pt x="153451" y="14285"/>
                  </a:lnTo>
                  <a:lnTo>
                    <a:pt x="139545" y="13014"/>
                  </a:lnTo>
                  <a:lnTo>
                    <a:pt x="125142" y="11555"/>
                  </a:lnTo>
                  <a:lnTo>
                    <a:pt x="110604" y="9727"/>
                  </a:lnTo>
                  <a:lnTo>
                    <a:pt x="96098" y="7669"/>
                  </a:lnTo>
                  <a:lnTo>
                    <a:pt x="81680" y="5741"/>
                  </a:lnTo>
                  <a:lnTo>
                    <a:pt x="67368" y="4147"/>
                  </a:lnTo>
                  <a:lnTo>
                    <a:pt x="53562" y="2922"/>
                  </a:lnTo>
                  <a:lnTo>
                    <a:pt x="39591" y="1892"/>
                  </a:lnTo>
                  <a:lnTo>
                    <a:pt x="23109" y="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39246" y="1037595"/>
              <a:ext cx="113652" cy="152126"/>
            </a:xfrm>
            <a:custGeom>
              <a:avLst/>
              <a:gdLst/>
              <a:ahLst/>
              <a:cxnLst/>
              <a:rect l="0" t="0" r="0" b="0"/>
              <a:pathLst>
                <a:path w="113652" h="152126">
                  <a:moveTo>
                    <a:pt x="4153" y="67897"/>
                  </a:moveTo>
                  <a:lnTo>
                    <a:pt x="15821" y="67964"/>
                  </a:lnTo>
                  <a:lnTo>
                    <a:pt x="26309" y="68604"/>
                  </a:lnTo>
                  <a:lnTo>
                    <a:pt x="36611" y="69891"/>
                  </a:lnTo>
                  <a:lnTo>
                    <a:pt x="46912" y="71406"/>
                  </a:lnTo>
                  <a:lnTo>
                    <a:pt x="57256" y="72425"/>
                  </a:lnTo>
                  <a:lnTo>
                    <a:pt x="67641" y="72576"/>
                  </a:lnTo>
                  <a:lnTo>
                    <a:pt x="77897" y="71503"/>
                  </a:lnTo>
                  <a:lnTo>
                    <a:pt x="87706" y="68720"/>
                  </a:lnTo>
                  <a:lnTo>
                    <a:pt x="96914" y="64142"/>
                  </a:lnTo>
                  <a:lnTo>
                    <a:pt x="104893" y="58151"/>
                  </a:lnTo>
                  <a:lnTo>
                    <a:pt x="110509" y="51382"/>
                  </a:lnTo>
                  <a:lnTo>
                    <a:pt x="113353" y="44280"/>
                  </a:lnTo>
                  <a:lnTo>
                    <a:pt x="113651" y="37076"/>
                  </a:lnTo>
                  <a:lnTo>
                    <a:pt x="111882" y="29867"/>
                  </a:lnTo>
                  <a:lnTo>
                    <a:pt x="108539" y="22697"/>
                  </a:lnTo>
                  <a:lnTo>
                    <a:pt x="103722" y="15902"/>
                  </a:lnTo>
                  <a:lnTo>
                    <a:pt x="97150" y="10089"/>
                  </a:lnTo>
                  <a:lnTo>
                    <a:pt x="88813" y="5518"/>
                  </a:lnTo>
                  <a:lnTo>
                    <a:pt x="79116" y="2278"/>
                  </a:lnTo>
                  <a:lnTo>
                    <a:pt x="68692" y="470"/>
                  </a:lnTo>
                  <a:lnTo>
                    <a:pt x="57981" y="0"/>
                  </a:lnTo>
                  <a:lnTo>
                    <a:pt x="47366" y="802"/>
                  </a:lnTo>
                  <a:lnTo>
                    <a:pt x="37246" y="2927"/>
                  </a:lnTo>
                  <a:lnTo>
                    <a:pt x="27785" y="6288"/>
                  </a:lnTo>
                  <a:lnTo>
                    <a:pt x="19282" y="11001"/>
                  </a:lnTo>
                  <a:lnTo>
                    <a:pt x="12241" y="17445"/>
                  </a:lnTo>
                  <a:lnTo>
                    <a:pt x="6805" y="25666"/>
                  </a:lnTo>
                  <a:lnTo>
                    <a:pt x="2967" y="35272"/>
                  </a:lnTo>
                  <a:lnTo>
                    <a:pt x="749" y="45629"/>
                  </a:lnTo>
                  <a:lnTo>
                    <a:pt x="0" y="56295"/>
                  </a:lnTo>
                  <a:lnTo>
                    <a:pt x="614" y="67049"/>
                  </a:lnTo>
                  <a:lnTo>
                    <a:pt x="2612" y="77794"/>
                  </a:lnTo>
                  <a:lnTo>
                    <a:pt x="5883" y="88491"/>
                  </a:lnTo>
                  <a:lnTo>
                    <a:pt x="10366" y="98809"/>
                  </a:lnTo>
                  <a:lnTo>
                    <a:pt x="16123" y="108139"/>
                  </a:lnTo>
                  <a:lnTo>
                    <a:pt x="23075" y="116226"/>
                  </a:lnTo>
                  <a:lnTo>
                    <a:pt x="31183" y="122979"/>
                  </a:lnTo>
                  <a:lnTo>
                    <a:pt x="40529" y="128299"/>
                  </a:lnTo>
                  <a:lnTo>
                    <a:pt x="51025" y="132290"/>
                  </a:lnTo>
                  <a:lnTo>
                    <a:pt x="62060" y="135379"/>
                  </a:lnTo>
                  <a:lnTo>
                    <a:pt x="73772" y="138631"/>
                  </a:lnTo>
                  <a:lnTo>
                    <a:pt x="88306" y="143452"/>
                  </a:lnTo>
                  <a:lnTo>
                    <a:pt x="109438" y="152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17242" y="848065"/>
              <a:ext cx="173598" cy="359492"/>
            </a:xfrm>
            <a:custGeom>
              <a:avLst/>
              <a:gdLst/>
              <a:ahLst/>
              <a:cxnLst/>
              <a:rect l="0" t="0" r="0" b="0"/>
              <a:pathLst>
                <a:path w="173598" h="359492">
                  <a:moveTo>
                    <a:pt x="99898" y="267955"/>
                  </a:moveTo>
                  <a:lnTo>
                    <a:pt x="96830" y="259221"/>
                  </a:lnTo>
                  <a:lnTo>
                    <a:pt x="92767" y="251514"/>
                  </a:lnTo>
                  <a:lnTo>
                    <a:pt x="87274" y="244131"/>
                  </a:lnTo>
                  <a:lnTo>
                    <a:pt x="80515" y="237561"/>
                  </a:lnTo>
                  <a:lnTo>
                    <a:pt x="72717" y="232975"/>
                  </a:lnTo>
                  <a:lnTo>
                    <a:pt x="64125" y="230863"/>
                  </a:lnTo>
                  <a:lnTo>
                    <a:pt x="55112" y="231075"/>
                  </a:lnTo>
                  <a:lnTo>
                    <a:pt x="46155" y="233194"/>
                  </a:lnTo>
                  <a:lnTo>
                    <a:pt x="37513" y="236772"/>
                  </a:lnTo>
                  <a:lnTo>
                    <a:pt x="29409" y="241577"/>
                  </a:lnTo>
                  <a:lnTo>
                    <a:pt x="22113" y="247610"/>
                  </a:lnTo>
                  <a:lnTo>
                    <a:pt x="15691" y="254776"/>
                  </a:lnTo>
                  <a:lnTo>
                    <a:pt x="10208" y="263042"/>
                  </a:lnTo>
                  <a:lnTo>
                    <a:pt x="5816" y="272500"/>
                  </a:lnTo>
                  <a:lnTo>
                    <a:pt x="2498" y="283084"/>
                  </a:lnTo>
                  <a:lnTo>
                    <a:pt x="421" y="294446"/>
                  </a:lnTo>
                  <a:lnTo>
                    <a:pt x="0" y="306065"/>
                  </a:lnTo>
                  <a:lnTo>
                    <a:pt x="1315" y="317610"/>
                  </a:lnTo>
                  <a:lnTo>
                    <a:pt x="4317" y="328631"/>
                  </a:lnTo>
                  <a:lnTo>
                    <a:pt x="8997" y="338500"/>
                  </a:lnTo>
                  <a:lnTo>
                    <a:pt x="15183" y="346971"/>
                  </a:lnTo>
                  <a:lnTo>
                    <a:pt x="22589" y="353658"/>
                  </a:lnTo>
                  <a:lnTo>
                    <a:pt x="30922" y="357877"/>
                  </a:lnTo>
                  <a:lnTo>
                    <a:pt x="39926" y="359491"/>
                  </a:lnTo>
                  <a:lnTo>
                    <a:pt x="49240" y="358813"/>
                  </a:lnTo>
                  <a:lnTo>
                    <a:pt x="58413" y="356315"/>
                  </a:lnTo>
                  <a:lnTo>
                    <a:pt x="67210" y="352452"/>
                  </a:lnTo>
                  <a:lnTo>
                    <a:pt x="75590" y="347439"/>
                  </a:lnTo>
                  <a:lnTo>
                    <a:pt x="83606" y="341259"/>
                  </a:lnTo>
                  <a:lnTo>
                    <a:pt x="91328" y="333992"/>
                  </a:lnTo>
                  <a:lnTo>
                    <a:pt x="98669" y="325656"/>
                  </a:lnTo>
                  <a:lnTo>
                    <a:pt x="105380" y="316151"/>
                  </a:lnTo>
                  <a:lnTo>
                    <a:pt x="111378" y="305531"/>
                  </a:lnTo>
                  <a:lnTo>
                    <a:pt x="116728" y="293974"/>
                  </a:lnTo>
                  <a:lnTo>
                    <a:pt x="121558" y="281692"/>
                  </a:lnTo>
                  <a:lnTo>
                    <a:pt x="125988" y="268871"/>
                  </a:lnTo>
                  <a:lnTo>
                    <a:pt x="129963" y="255499"/>
                  </a:lnTo>
                  <a:lnTo>
                    <a:pt x="133261" y="241384"/>
                  </a:lnTo>
                  <a:lnTo>
                    <a:pt x="135813" y="226485"/>
                  </a:lnTo>
                  <a:lnTo>
                    <a:pt x="137698" y="211055"/>
                  </a:lnTo>
                  <a:lnTo>
                    <a:pt x="139046" y="195544"/>
                  </a:lnTo>
                  <a:lnTo>
                    <a:pt x="139990" y="180217"/>
                  </a:lnTo>
                  <a:lnTo>
                    <a:pt x="140642" y="164992"/>
                  </a:lnTo>
                  <a:lnTo>
                    <a:pt x="141087" y="149550"/>
                  </a:lnTo>
                  <a:lnTo>
                    <a:pt x="141386" y="133721"/>
                  </a:lnTo>
                  <a:lnTo>
                    <a:pt x="141417" y="117649"/>
                  </a:lnTo>
                  <a:lnTo>
                    <a:pt x="140907" y="101699"/>
                  </a:lnTo>
                  <a:lnTo>
                    <a:pt x="139746" y="86082"/>
                  </a:lnTo>
                  <a:lnTo>
                    <a:pt x="137982" y="71001"/>
                  </a:lnTo>
                  <a:lnTo>
                    <a:pt x="135727" y="56720"/>
                  </a:lnTo>
                  <a:lnTo>
                    <a:pt x="133094" y="43306"/>
                  </a:lnTo>
                  <a:lnTo>
                    <a:pt x="130021" y="30824"/>
                  </a:lnTo>
                  <a:lnTo>
                    <a:pt x="126281" y="19426"/>
                  </a:lnTo>
                  <a:lnTo>
                    <a:pt x="121801" y="9145"/>
                  </a:lnTo>
                  <a:lnTo>
                    <a:pt x="116637" y="1782"/>
                  </a:lnTo>
                  <a:lnTo>
                    <a:pt x="111570" y="0"/>
                  </a:lnTo>
                  <a:lnTo>
                    <a:pt x="107709" y="3430"/>
                  </a:lnTo>
                  <a:lnTo>
                    <a:pt x="105062" y="10578"/>
                  </a:lnTo>
                  <a:lnTo>
                    <a:pt x="103308" y="20173"/>
                  </a:lnTo>
                  <a:lnTo>
                    <a:pt x="102152" y="31670"/>
                  </a:lnTo>
                  <a:lnTo>
                    <a:pt x="101390" y="45123"/>
                  </a:lnTo>
                  <a:lnTo>
                    <a:pt x="100891" y="60431"/>
                  </a:lnTo>
                  <a:lnTo>
                    <a:pt x="100732" y="77136"/>
                  </a:lnTo>
                  <a:lnTo>
                    <a:pt x="101160" y="94583"/>
                  </a:lnTo>
                  <a:lnTo>
                    <a:pt x="102267" y="112326"/>
                  </a:lnTo>
                  <a:lnTo>
                    <a:pt x="103995" y="130140"/>
                  </a:lnTo>
                  <a:lnTo>
                    <a:pt x="106228" y="147935"/>
                  </a:lnTo>
                  <a:lnTo>
                    <a:pt x="108841" y="165681"/>
                  </a:lnTo>
                  <a:lnTo>
                    <a:pt x="111730" y="183378"/>
                  </a:lnTo>
                  <a:lnTo>
                    <a:pt x="114816" y="201034"/>
                  </a:lnTo>
                  <a:lnTo>
                    <a:pt x="118042" y="218653"/>
                  </a:lnTo>
                  <a:lnTo>
                    <a:pt x="121530" y="236081"/>
                  </a:lnTo>
                  <a:lnTo>
                    <a:pt x="125557" y="253016"/>
                  </a:lnTo>
                  <a:lnTo>
                    <a:pt x="130231" y="269326"/>
                  </a:lnTo>
                  <a:lnTo>
                    <a:pt x="135506" y="284719"/>
                  </a:lnTo>
                  <a:lnTo>
                    <a:pt x="141273" y="298685"/>
                  </a:lnTo>
                  <a:lnTo>
                    <a:pt x="147403" y="311068"/>
                  </a:lnTo>
                  <a:lnTo>
                    <a:pt x="153491" y="321738"/>
                  </a:lnTo>
                  <a:lnTo>
                    <a:pt x="159457" y="331458"/>
                  </a:lnTo>
                  <a:lnTo>
                    <a:pt x="165823" y="341082"/>
                  </a:lnTo>
                  <a:lnTo>
                    <a:pt x="173597" y="352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38280" y="842279"/>
              <a:ext cx="194785" cy="368499"/>
            </a:xfrm>
            <a:custGeom>
              <a:avLst/>
              <a:gdLst/>
              <a:ahLst/>
              <a:cxnLst/>
              <a:rect l="0" t="0" r="0" b="0"/>
              <a:pathLst>
                <a:path w="194785" h="3684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9" y="72344"/>
                  </a:lnTo>
                  <a:lnTo>
                    <a:pt x="3904" y="85869"/>
                  </a:lnTo>
                  <a:lnTo>
                    <a:pt x="6200" y="100083"/>
                  </a:lnTo>
                  <a:lnTo>
                    <a:pt x="8852" y="115051"/>
                  </a:lnTo>
                  <a:lnTo>
                    <a:pt x="11598" y="130696"/>
                  </a:lnTo>
                  <a:lnTo>
                    <a:pt x="14054" y="146882"/>
                  </a:lnTo>
                  <a:lnTo>
                    <a:pt x="16039" y="163472"/>
                  </a:lnTo>
                  <a:lnTo>
                    <a:pt x="17710" y="180189"/>
                  </a:lnTo>
                  <a:lnTo>
                    <a:pt x="19446" y="196638"/>
                  </a:lnTo>
                  <a:lnTo>
                    <a:pt x="21464" y="212627"/>
                  </a:lnTo>
                  <a:lnTo>
                    <a:pt x="23650" y="228143"/>
                  </a:lnTo>
                  <a:lnTo>
                    <a:pt x="25667" y="243255"/>
                  </a:lnTo>
                  <a:lnTo>
                    <a:pt x="27318" y="258054"/>
                  </a:lnTo>
                  <a:lnTo>
                    <a:pt x="28581" y="272620"/>
                  </a:lnTo>
                  <a:lnTo>
                    <a:pt x="29503" y="287021"/>
                  </a:lnTo>
                  <a:lnTo>
                    <a:pt x="30159" y="301204"/>
                  </a:lnTo>
                  <a:lnTo>
                    <a:pt x="30647" y="311604"/>
                  </a:lnTo>
                  <a:lnTo>
                    <a:pt x="31020" y="313779"/>
                  </a:lnTo>
                  <a:lnTo>
                    <a:pt x="31260" y="309176"/>
                  </a:lnTo>
                  <a:lnTo>
                    <a:pt x="31399" y="300187"/>
                  </a:lnTo>
                  <a:lnTo>
                    <a:pt x="31477" y="288730"/>
                  </a:lnTo>
                  <a:lnTo>
                    <a:pt x="31530" y="275989"/>
                  </a:lnTo>
                  <a:lnTo>
                    <a:pt x="31901" y="262765"/>
                  </a:lnTo>
                  <a:lnTo>
                    <a:pt x="33213" y="249692"/>
                  </a:lnTo>
                  <a:lnTo>
                    <a:pt x="35733" y="237073"/>
                  </a:lnTo>
                  <a:lnTo>
                    <a:pt x="39562" y="225283"/>
                  </a:lnTo>
                  <a:lnTo>
                    <a:pt x="44806" y="214876"/>
                  </a:lnTo>
                  <a:lnTo>
                    <a:pt x="51373" y="206029"/>
                  </a:lnTo>
                  <a:lnTo>
                    <a:pt x="59037" y="198915"/>
                  </a:lnTo>
                  <a:lnTo>
                    <a:pt x="67543" y="193875"/>
                  </a:lnTo>
                  <a:lnTo>
                    <a:pt x="76668" y="190897"/>
                  </a:lnTo>
                  <a:lnTo>
                    <a:pt x="86233" y="189844"/>
                  </a:lnTo>
                  <a:lnTo>
                    <a:pt x="96106" y="190641"/>
                  </a:lnTo>
                  <a:lnTo>
                    <a:pt x="106187" y="193062"/>
                  </a:lnTo>
                  <a:lnTo>
                    <a:pt x="116244" y="196785"/>
                  </a:lnTo>
                  <a:lnTo>
                    <a:pt x="125923" y="201493"/>
                  </a:lnTo>
                  <a:lnTo>
                    <a:pt x="135063" y="206918"/>
                  </a:lnTo>
                  <a:lnTo>
                    <a:pt x="143676" y="213017"/>
                  </a:lnTo>
                  <a:lnTo>
                    <a:pt x="151847" y="219941"/>
                  </a:lnTo>
                  <a:lnTo>
                    <a:pt x="159675" y="227711"/>
                  </a:lnTo>
                  <a:lnTo>
                    <a:pt x="167085" y="236218"/>
                  </a:lnTo>
                  <a:lnTo>
                    <a:pt x="173844" y="245306"/>
                  </a:lnTo>
                  <a:lnTo>
                    <a:pt x="179868" y="254833"/>
                  </a:lnTo>
                  <a:lnTo>
                    <a:pt x="185067" y="264842"/>
                  </a:lnTo>
                  <a:lnTo>
                    <a:pt x="189262" y="275546"/>
                  </a:lnTo>
                  <a:lnTo>
                    <a:pt x="192443" y="286997"/>
                  </a:lnTo>
                  <a:lnTo>
                    <a:pt x="194426" y="298789"/>
                  </a:lnTo>
                  <a:lnTo>
                    <a:pt x="194784" y="310172"/>
                  </a:lnTo>
                  <a:lnTo>
                    <a:pt x="193426" y="320747"/>
                  </a:lnTo>
                  <a:lnTo>
                    <a:pt x="190397" y="330305"/>
                  </a:lnTo>
                  <a:lnTo>
                    <a:pt x="185696" y="338652"/>
                  </a:lnTo>
                  <a:lnTo>
                    <a:pt x="179494" y="345816"/>
                  </a:lnTo>
                  <a:lnTo>
                    <a:pt x="171906" y="351813"/>
                  </a:lnTo>
                  <a:lnTo>
                    <a:pt x="162918" y="356559"/>
                  </a:lnTo>
                  <a:lnTo>
                    <a:pt x="152652" y="360126"/>
                  </a:lnTo>
                  <a:lnTo>
                    <a:pt x="141336" y="362712"/>
                  </a:lnTo>
                  <a:lnTo>
                    <a:pt x="129218" y="364539"/>
                  </a:lnTo>
                  <a:lnTo>
                    <a:pt x="116528" y="365808"/>
                  </a:lnTo>
                  <a:lnTo>
                    <a:pt x="104047" y="366682"/>
                  </a:lnTo>
                  <a:lnTo>
                    <a:pt x="91869" y="367371"/>
                  </a:lnTo>
                  <a:lnTo>
                    <a:pt x="78929" y="367942"/>
                  </a:lnTo>
                  <a:lnTo>
                    <a:pt x="6317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80435" y="1021264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7" y="32454"/>
                  </a:lnTo>
                  <a:lnTo>
                    <a:pt x="4041" y="42582"/>
                  </a:lnTo>
                  <a:lnTo>
                    <a:pt x="7006" y="52278"/>
                  </a:lnTo>
                  <a:lnTo>
                    <a:pt x="10926" y="61414"/>
                  </a:lnTo>
                  <a:lnTo>
                    <a:pt x="15675" y="70017"/>
                  </a:lnTo>
                  <a:lnTo>
                    <a:pt x="21078" y="78178"/>
                  </a:lnTo>
                  <a:lnTo>
                    <a:pt x="26965" y="85997"/>
                  </a:lnTo>
                  <a:lnTo>
                    <a:pt x="33086" y="93456"/>
                  </a:lnTo>
                  <a:lnTo>
                    <a:pt x="39821" y="101251"/>
                  </a:lnTo>
                  <a:lnTo>
                    <a:pt x="48878" y="111188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01492" y="989678"/>
              <a:ext cx="94758" cy="452727"/>
            </a:xfrm>
            <a:custGeom>
              <a:avLst/>
              <a:gdLst/>
              <a:ahLst/>
              <a:cxnLst/>
              <a:rect l="0" t="0" r="0" b="0"/>
              <a:pathLst>
                <a:path w="94758" h="452727">
                  <a:moveTo>
                    <a:pt x="94757" y="0"/>
                  </a:moveTo>
                  <a:lnTo>
                    <a:pt x="91823" y="8869"/>
                  </a:lnTo>
                  <a:lnTo>
                    <a:pt x="89041" y="17856"/>
                  </a:lnTo>
                  <a:lnTo>
                    <a:pt x="86141" y="27851"/>
                  </a:lnTo>
                  <a:lnTo>
                    <a:pt x="83100" y="38831"/>
                  </a:lnTo>
                  <a:lnTo>
                    <a:pt x="79935" y="50643"/>
                  </a:lnTo>
                  <a:lnTo>
                    <a:pt x="76666" y="63106"/>
                  </a:lnTo>
                  <a:lnTo>
                    <a:pt x="73156" y="76217"/>
                  </a:lnTo>
                  <a:lnTo>
                    <a:pt x="69116" y="90146"/>
                  </a:lnTo>
                  <a:lnTo>
                    <a:pt x="64438" y="104921"/>
                  </a:lnTo>
                  <a:lnTo>
                    <a:pt x="59332" y="120434"/>
                  </a:lnTo>
                  <a:lnTo>
                    <a:pt x="54211" y="136533"/>
                  </a:lnTo>
                  <a:lnTo>
                    <a:pt x="49324" y="153059"/>
                  </a:lnTo>
                  <a:lnTo>
                    <a:pt x="44737" y="169563"/>
                  </a:lnTo>
                  <a:lnTo>
                    <a:pt x="40432" y="185338"/>
                  </a:lnTo>
                  <a:lnTo>
                    <a:pt x="36352" y="200070"/>
                  </a:lnTo>
                  <a:lnTo>
                    <a:pt x="32443" y="214266"/>
                  </a:lnTo>
                  <a:lnTo>
                    <a:pt x="28657" y="229019"/>
                  </a:lnTo>
                  <a:lnTo>
                    <a:pt x="24963" y="244916"/>
                  </a:lnTo>
                  <a:lnTo>
                    <a:pt x="21498" y="262037"/>
                  </a:lnTo>
                  <a:lnTo>
                    <a:pt x="18551" y="280221"/>
                  </a:lnTo>
                  <a:lnTo>
                    <a:pt x="16231" y="299229"/>
                  </a:lnTo>
                  <a:lnTo>
                    <a:pt x="14334" y="318520"/>
                  </a:lnTo>
                  <a:lnTo>
                    <a:pt x="12446" y="337303"/>
                  </a:lnTo>
                  <a:lnTo>
                    <a:pt x="10327" y="355183"/>
                  </a:lnTo>
                  <a:lnTo>
                    <a:pt x="8061" y="372106"/>
                  </a:lnTo>
                  <a:lnTo>
                    <a:pt x="5756" y="390152"/>
                  </a:lnTo>
                  <a:lnTo>
                    <a:pt x="3203" y="41425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72881" y="1015677"/>
              <a:ext cx="165566" cy="189426"/>
            </a:xfrm>
            <a:custGeom>
              <a:avLst/>
              <a:gdLst/>
              <a:ahLst/>
              <a:cxnLst/>
              <a:rect l="0" t="0" r="0" b="0"/>
              <a:pathLst>
                <a:path w="165566" h="189426">
                  <a:moveTo>
                    <a:pt x="91865" y="100343"/>
                  </a:moveTo>
                  <a:lnTo>
                    <a:pt x="91798" y="88675"/>
                  </a:lnTo>
                  <a:lnTo>
                    <a:pt x="91157" y="78187"/>
                  </a:lnTo>
                  <a:lnTo>
                    <a:pt x="89861" y="67885"/>
                  </a:lnTo>
                  <a:lnTo>
                    <a:pt x="88002" y="57583"/>
                  </a:lnTo>
                  <a:lnTo>
                    <a:pt x="85685" y="47240"/>
                  </a:lnTo>
                  <a:lnTo>
                    <a:pt x="83009" y="36859"/>
                  </a:lnTo>
                  <a:lnTo>
                    <a:pt x="79740" y="26777"/>
                  </a:lnTo>
                  <a:lnTo>
                    <a:pt x="75336" y="17615"/>
                  </a:lnTo>
                  <a:lnTo>
                    <a:pt x="69599" y="9660"/>
                  </a:lnTo>
                  <a:lnTo>
                    <a:pt x="62797" y="3507"/>
                  </a:lnTo>
                  <a:lnTo>
                    <a:pt x="55468" y="188"/>
                  </a:lnTo>
                  <a:lnTo>
                    <a:pt x="47984" y="0"/>
                  </a:lnTo>
                  <a:lnTo>
                    <a:pt x="40520" y="2621"/>
                  </a:lnTo>
                  <a:lnTo>
                    <a:pt x="33135" y="7494"/>
                  </a:lnTo>
                  <a:lnTo>
                    <a:pt x="25848" y="14071"/>
                  </a:lnTo>
                  <a:lnTo>
                    <a:pt x="18972" y="22211"/>
                  </a:lnTo>
                  <a:lnTo>
                    <a:pt x="13107" y="32168"/>
                  </a:lnTo>
                  <a:lnTo>
                    <a:pt x="8495" y="43929"/>
                  </a:lnTo>
                  <a:lnTo>
                    <a:pt x="5059" y="57079"/>
                  </a:lnTo>
                  <a:lnTo>
                    <a:pt x="2586" y="70975"/>
                  </a:lnTo>
                  <a:lnTo>
                    <a:pt x="858" y="85171"/>
                  </a:lnTo>
                  <a:lnTo>
                    <a:pt x="0" y="99278"/>
                  </a:lnTo>
                  <a:lnTo>
                    <a:pt x="473" y="112897"/>
                  </a:lnTo>
                  <a:lnTo>
                    <a:pt x="2419" y="125868"/>
                  </a:lnTo>
                  <a:lnTo>
                    <a:pt x="5690" y="138222"/>
                  </a:lnTo>
                  <a:lnTo>
                    <a:pt x="10028" y="150066"/>
                  </a:lnTo>
                  <a:lnTo>
                    <a:pt x="15173" y="161502"/>
                  </a:lnTo>
                  <a:lnTo>
                    <a:pt x="21068" y="171980"/>
                  </a:lnTo>
                  <a:lnTo>
                    <a:pt x="27848" y="180355"/>
                  </a:lnTo>
                  <a:lnTo>
                    <a:pt x="35514" y="186160"/>
                  </a:lnTo>
                  <a:lnTo>
                    <a:pt x="43778" y="189243"/>
                  </a:lnTo>
                  <a:lnTo>
                    <a:pt x="52171" y="189425"/>
                  </a:lnTo>
                  <a:lnTo>
                    <a:pt x="60405" y="186910"/>
                  </a:lnTo>
                  <a:lnTo>
                    <a:pt x="68221" y="182002"/>
                  </a:lnTo>
                  <a:lnTo>
                    <a:pt x="75318" y="174913"/>
                  </a:lnTo>
                  <a:lnTo>
                    <a:pt x="81602" y="165967"/>
                  </a:lnTo>
                  <a:lnTo>
                    <a:pt x="86990" y="155559"/>
                  </a:lnTo>
                  <a:lnTo>
                    <a:pt x="91319" y="144058"/>
                  </a:lnTo>
                  <a:lnTo>
                    <a:pt x="94603" y="131769"/>
                  </a:lnTo>
                  <a:lnTo>
                    <a:pt x="96998" y="118927"/>
                  </a:lnTo>
                  <a:lnTo>
                    <a:pt x="98696" y="105699"/>
                  </a:lnTo>
                  <a:lnTo>
                    <a:pt x="99901" y="92274"/>
                  </a:lnTo>
                  <a:lnTo>
                    <a:pt x="101560" y="81056"/>
                  </a:lnTo>
                  <a:lnTo>
                    <a:pt x="104342" y="75572"/>
                  </a:lnTo>
                  <a:lnTo>
                    <a:pt x="107445" y="75701"/>
                  </a:lnTo>
                  <a:lnTo>
                    <a:pt x="110601" y="79758"/>
                  </a:lnTo>
                  <a:lnTo>
                    <a:pt x="113804" y="86277"/>
                  </a:lnTo>
                  <a:lnTo>
                    <a:pt x="117066" y="94301"/>
                  </a:lnTo>
                  <a:lnTo>
                    <a:pt x="120392" y="103248"/>
                  </a:lnTo>
                  <a:lnTo>
                    <a:pt x="123937" y="112765"/>
                  </a:lnTo>
                  <a:lnTo>
                    <a:pt x="127998" y="122641"/>
                  </a:lnTo>
                  <a:lnTo>
                    <a:pt x="132688" y="132732"/>
                  </a:lnTo>
                  <a:lnTo>
                    <a:pt x="137853" y="142501"/>
                  </a:lnTo>
                  <a:lnTo>
                    <a:pt x="143769" y="151962"/>
                  </a:lnTo>
                  <a:lnTo>
                    <a:pt x="152076" y="161946"/>
                  </a:lnTo>
                  <a:lnTo>
                    <a:pt x="165565" y="174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05508" y="986464"/>
              <a:ext cx="143550" cy="211643"/>
            </a:xfrm>
            <a:custGeom>
              <a:avLst/>
              <a:gdLst/>
              <a:ahLst/>
              <a:cxnLst/>
              <a:rect l="0" t="0" r="0" b="0"/>
              <a:pathLst>
                <a:path w="143550" h="211643">
                  <a:moveTo>
                    <a:pt x="90907" y="24271"/>
                  </a:moveTo>
                  <a:lnTo>
                    <a:pt x="87771" y="15671"/>
                  </a:lnTo>
                  <a:lnTo>
                    <a:pt x="83068" y="9245"/>
                  </a:lnTo>
                  <a:lnTo>
                    <a:pt x="76288" y="4445"/>
                  </a:lnTo>
                  <a:lnTo>
                    <a:pt x="68015" y="1249"/>
                  </a:lnTo>
                  <a:lnTo>
                    <a:pt x="59198" y="0"/>
                  </a:lnTo>
                  <a:lnTo>
                    <a:pt x="50446" y="718"/>
                  </a:lnTo>
                  <a:lnTo>
                    <a:pt x="42160" y="3299"/>
                  </a:lnTo>
                  <a:lnTo>
                    <a:pt x="34689" y="7688"/>
                  </a:lnTo>
                  <a:lnTo>
                    <a:pt x="28119" y="13678"/>
                  </a:lnTo>
                  <a:lnTo>
                    <a:pt x="22355" y="21120"/>
                  </a:lnTo>
                  <a:lnTo>
                    <a:pt x="17234" y="30010"/>
                  </a:lnTo>
                  <a:lnTo>
                    <a:pt x="12603" y="40209"/>
                  </a:lnTo>
                  <a:lnTo>
                    <a:pt x="8488" y="51480"/>
                  </a:lnTo>
                  <a:lnTo>
                    <a:pt x="5095" y="63570"/>
                  </a:lnTo>
                  <a:lnTo>
                    <a:pt x="2483" y="76257"/>
                  </a:lnTo>
                  <a:lnTo>
                    <a:pt x="728" y="89369"/>
                  </a:lnTo>
                  <a:lnTo>
                    <a:pt x="0" y="102777"/>
                  </a:lnTo>
                  <a:lnTo>
                    <a:pt x="289" y="116384"/>
                  </a:lnTo>
                  <a:lnTo>
                    <a:pt x="1450" y="129962"/>
                  </a:lnTo>
                  <a:lnTo>
                    <a:pt x="3293" y="143159"/>
                  </a:lnTo>
                  <a:lnTo>
                    <a:pt x="5649" y="155810"/>
                  </a:lnTo>
                  <a:lnTo>
                    <a:pt x="8705" y="167763"/>
                  </a:lnTo>
                  <a:lnTo>
                    <a:pt x="12966" y="178798"/>
                  </a:lnTo>
                  <a:lnTo>
                    <a:pt x="18616" y="188874"/>
                  </a:lnTo>
                  <a:lnTo>
                    <a:pt x="25701" y="197624"/>
                  </a:lnTo>
                  <a:lnTo>
                    <a:pt x="34284" y="204299"/>
                  </a:lnTo>
                  <a:lnTo>
                    <a:pt x="44242" y="208675"/>
                  </a:lnTo>
                  <a:lnTo>
                    <a:pt x="55166" y="210988"/>
                  </a:lnTo>
                  <a:lnTo>
                    <a:pt x="66481" y="211642"/>
                  </a:lnTo>
                  <a:lnTo>
                    <a:pt x="77824" y="211050"/>
                  </a:lnTo>
                  <a:lnTo>
                    <a:pt x="88973" y="209516"/>
                  </a:lnTo>
                  <a:lnTo>
                    <a:pt x="101070" y="206989"/>
                  </a:lnTo>
                  <a:lnTo>
                    <a:pt x="117405" y="202134"/>
                  </a:lnTo>
                  <a:lnTo>
                    <a:pt x="143549" y="192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78477" y="1021264"/>
              <a:ext cx="154175" cy="186837"/>
            </a:xfrm>
            <a:custGeom>
              <a:avLst/>
              <a:gdLst/>
              <a:ahLst/>
              <a:cxnLst/>
              <a:rect l="0" t="0" r="0" b="0"/>
              <a:pathLst>
                <a:path w="154175" h="186837">
                  <a:moveTo>
                    <a:pt x="96922" y="10528"/>
                  </a:moveTo>
                  <a:lnTo>
                    <a:pt x="88121" y="7796"/>
                  </a:lnTo>
                  <a:lnTo>
                    <a:pt x="79774" y="6934"/>
                  </a:lnTo>
                  <a:lnTo>
                    <a:pt x="71079" y="7924"/>
                  </a:lnTo>
                  <a:lnTo>
                    <a:pt x="62132" y="10463"/>
                  </a:lnTo>
                  <a:lnTo>
                    <a:pt x="53285" y="14247"/>
                  </a:lnTo>
                  <a:lnTo>
                    <a:pt x="44752" y="18987"/>
                  </a:lnTo>
                  <a:lnTo>
                    <a:pt x="36735" y="24593"/>
                  </a:lnTo>
                  <a:lnTo>
                    <a:pt x="29506" y="31171"/>
                  </a:lnTo>
                  <a:lnTo>
                    <a:pt x="23129" y="38707"/>
                  </a:lnTo>
                  <a:lnTo>
                    <a:pt x="17509" y="47222"/>
                  </a:lnTo>
                  <a:lnTo>
                    <a:pt x="12492" y="56848"/>
                  </a:lnTo>
                  <a:lnTo>
                    <a:pt x="7938" y="67544"/>
                  </a:lnTo>
                  <a:lnTo>
                    <a:pt x="4046" y="78981"/>
                  </a:lnTo>
                  <a:lnTo>
                    <a:pt x="1336" y="90651"/>
                  </a:lnTo>
                  <a:lnTo>
                    <a:pt x="0" y="102238"/>
                  </a:lnTo>
                  <a:lnTo>
                    <a:pt x="87" y="113627"/>
                  </a:lnTo>
                  <a:lnTo>
                    <a:pt x="1666" y="124808"/>
                  </a:lnTo>
                  <a:lnTo>
                    <a:pt x="4623" y="135805"/>
                  </a:lnTo>
                  <a:lnTo>
                    <a:pt x="8880" y="146496"/>
                  </a:lnTo>
                  <a:lnTo>
                    <a:pt x="14477" y="156609"/>
                  </a:lnTo>
                  <a:lnTo>
                    <a:pt x="21315" y="166030"/>
                  </a:lnTo>
                  <a:lnTo>
                    <a:pt x="29175" y="174323"/>
                  </a:lnTo>
                  <a:lnTo>
                    <a:pt x="37821" y="180684"/>
                  </a:lnTo>
                  <a:lnTo>
                    <a:pt x="47044" y="184842"/>
                  </a:lnTo>
                  <a:lnTo>
                    <a:pt x="56676" y="186836"/>
                  </a:lnTo>
                  <a:lnTo>
                    <a:pt x="66593" y="186745"/>
                  </a:lnTo>
                  <a:lnTo>
                    <a:pt x="76705" y="184833"/>
                  </a:lnTo>
                  <a:lnTo>
                    <a:pt x="86782" y="181468"/>
                  </a:lnTo>
                  <a:lnTo>
                    <a:pt x="96476" y="177009"/>
                  </a:lnTo>
                  <a:lnTo>
                    <a:pt x="105625" y="171758"/>
                  </a:lnTo>
                  <a:lnTo>
                    <a:pt x="114243" y="165948"/>
                  </a:lnTo>
                  <a:lnTo>
                    <a:pt x="122419" y="159751"/>
                  </a:lnTo>
                  <a:lnTo>
                    <a:pt x="130245" y="153277"/>
                  </a:lnTo>
                  <a:lnTo>
                    <a:pt x="137485" y="146286"/>
                  </a:lnTo>
                  <a:lnTo>
                    <a:pt x="143594" y="138222"/>
                  </a:lnTo>
                  <a:lnTo>
                    <a:pt x="148368" y="128864"/>
                  </a:lnTo>
                  <a:lnTo>
                    <a:pt x="151741" y="118307"/>
                  </a:lnTo>
                  <a:lnTo>
                    <a:pt x="153639" y="106770"/>
                  </a:lnTo>
                  <a:lnTo>
                    <a:pt x="154174" y="94494"/>
                  </a:lnTo>
                  <a:lnTo>
                    <a:pt x="153585" y="81844"/>
                  </a:lnTo>
                  <a:lnTo>
                    <a:pt x="152135" y="69287"/>
                  </a:lnTo>
                  <a:lnTo>
                    <a:pt x="150050" y="57077"/>
                  </a:lnTo>
                  <a:lnTo>
                    <a:pt x="147279" y="45524"/>
                  </a:lnTo>
                  <a:lnTo>
                    <a:pt x="143026" y="33850"/>
                  </a:lnTo>
                  <a:lnTo>
                    <a:pt x="134685" y="19913"/>
                  </a:lnTo>
                  <a:lnTo>
                    <a:pt x="1179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65406" y="1031792"/>
              <a:ext cx="153176" cy="202475"/>
            </a:xfrm>
            <a:custGeom>
              <a:avLst/>
              <a:gdLst/>
              <a:ahLst/>
              <a:cxnLst/>
              <a:rect l="0" t="0" r="0" b="0"/>
              <a:pathLst>
                <a:path w="153176" h="202475">
                  <a:moveTo>
                    <a:pt x="67921" y="31586"/>
                  </a:moveTo>
                  <a:lnTo>
                    <a:pt x="59186" y="28853"/>
                  </a:lnTo>
                  <a:lnTo>
                    <a:pt x="51480" y="27991"/>
                  </a:lnTo>
                  <a:lnTo>
                    <a:pt x="44078" y="28986"/>
                  </a:lnTo>
                  <a:lnTo>
                    <a:pt x="36816" y="31698"/>
                  </a:lnTo>
                  <a:lnTo>
                    <a:pt x="29638" y="36130"/>
                  </a:lnTo>
                  <a:lnTo>
                    <a:pt x="22522" y="42124"/>
                  </a:lnTo>
                  <a:lnTo>
                    <a:pt x="15777" y="49555"/>
                  </a:lnTo>
                  <a:lnTo>
                    <a:pt x="10006" y="58430"/>
                  </a:lnTo>
                  <a:lnTo>
                    <a:pt x="5466" y="68617"/>
                  </a:lnTo>
                  <a:lnTo>
                    <a:pt x="2249" y="79878"/>
                  </a:lnTo>
                  <a:lnTo>
                    <a:pt x="458" y="91959"/>
                  </a:lnTo>
                  <a:lnTo>
                    <a:pt x="0" y="104636"/>
                  </a:lnTo>
                  <a:lnTo>
                    <a:pt x="808" y="117571"/>
                  </a:lnTo>
                  <a:lnTo>
                    <a:pt x="2939" y="130328"/>
                  </a:lnTo>
                  <a:lnTo>
                    <a:pt x="6299" y="142680"/>
                  </a:lnTo>
                  <a:lnTo>
                    <a:pt x="10842" y="154432"/>
                  </a:lnTo>
                  <a:lnTo>
                    <a:pt x="16639" y="165331"/>
                  </a:lnTo>
                  <a:lnTo>
                    <a:pt x="23618" y="175321"/>
                  </a:lnTo>
                  <a:lnTo>
                    <a:pt x="31745" y="184182"/>
                  </a:lnTo>
                  <a:lnTo>
                    <a:pt x="41101" y="191464"/>
                  </a:lnTo>
                  <a:lnTo>
                    <a:pt x="51614" y="197058"/>
                  </a:lnTo>
                  <a:lnTo>
                    <a:pt x="62928" y="200832"/>
                  </a:lnTo>
                  <a:lnTo>
                    <a:pt x="74513" y="202474"/>
                  </a:lnTo>
                  <a:lnTo>
                    <a:pt x="86040" y="202023"/>
                  </a:lnTo>
                  <a:lnTo>
                    <a:pt x="97219" y="199789"/>
                  </a:lnTo>
                  <a:lnTo>
                    <a:pt x="107725" y="196164"/>
                  </a:lnTo>
                  <a:lnTo>
                    <a:pt x="117453" y="191504"/>
                  </a:lnTo>
                  <a:lnTo>
                    <a:pt x="126307" y="185939"/>
                  </a:lnTo>
                  <a:lnTo>
                    <a:pt x="134115" y="179380"/>
                  </a:lnTo>
                  <a:lnTo>
                    <a:pt x="140880" y="171850"/>
                  </a:lnTo>
                  <a:lnTo>
                    <a:pt x="146424" y="163166"/>
                  </a:lnTo>
                  <a:lnTo>
                    <a:pt x="150326" y="152895"/>
                  </a:lnTo>
                  <a:lnTo>
                    <a:pt x="152506" y="140951"/>
                  </a:lnTo>
                  <a:lnTo>
                    <a:pt x="153175" y="127862"/>
                  </a:lnTo>
                  <a:lnTo>
                    <a:pt x="152644" y="114544"/>
                  </a:lnTo>
                  <a:lnTo>
                    <a:pt x="151212" y="101558"/>
                  </a:lnTo>
                  <a:lnTo>
                    <a:pt x="148964" y="89249"/>
                  </a:lnTo>
                  <a:lnTo>
                    <a:pt x="145786" y="77909"/>
                  </a:lnTo>
                  <a:lnTo>
                    <a:pt x="141687" y="67578"/>
                  </a:lnTo>
                  <a:lnTo>
                    <a:pt x="136801" y="57962"/>
                  </a:lnTo>
                  <a:lnTo>
                    <a:pt x="131297" y="48570"/>
                  </a:lnTo>
                  <a:lnTo>
                    <a:pt x="125340" y="39107"/>
                  </a:lnTo>
                  <a:lnTo>
                    <a:pt x="119168" y="29917"/>
                  </a:lnTo>
                  <a:lnTo>
                    <a:pt x="112392" y="20982"/>
                  </a:lnTo>
                  <a:lnTo>
                    <a:pt x="103303" y="11514"/>
                  </a:lnTo>
                  <a:lnTo>
                    <a:pt x="889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49140" y="1010735"/>
              <a:ext cx="157928" cy="203702"/>
            </a:xfrm>
            <a:custGeom>
              <a:avLst/>
              <a:gdLst/>
              <a:ahLst/>
              <a:cxnLst/>
              <a:rect l="0" t="0" r="0" b="0"/>
              <a:pathLst>
                <a:path w="157928" h="203702">
                  <a:moveTo>
                    <a:pt x="0" y="94757"/>
                  </a:moveTo>
                  <a:lnTo>
                    <a:pt x="5800" y="100691"/>
                  </a:lnTo>
                  <a:lnTo>
                    <a:pt x="10725" y="106896"/>
                  </a:lnTo>
                  <a:lnTo>
                    <a:pt x="15231" y="113992"/>
                  </a:lnTo>
                  <a:lnTo>
                    <a:pt x="19625" y="121932"/>
                  </a:lnTo>
                  <a:lnTo>
                    <a:pt x="24287" y="130579"/>
                  </a:lnTo>
                  <a:lnTo>
                    <a:pt x="29396" y="139773"/>
                  </a:lnTo>
                  <a:lnTo>
                    <a:pt x="34802" y="149373"/>
                  </a:lnTo>
                  <a:lnTo>
                    <a:pt x="40126" y="159262"/>
                  </a:lnTo>
                  <a:lnTo>
                    <a:pt x="45155" y="169351"/>
                  </a:lnTo>
                  <a:lnTo>
                    <a:pt x="50007" y="179411"/>
                  </a:lnTo>
                  <a:lnTo>
                    <a:pt x="55023" y="189092"/>
                  </a:lnTo>
                  <a:lnTo>
                    <a:pt x="60353" y="198151"/>
                  </a:lnTo>
                  <a:lnTo>
                    <a:pt x="64359" y="203701"/>
                  </a:lnTo>
                  <a:lnTo>
                    <a:pt x="65235" y="202743"/>
                  </a:lnTo>
                  <a:lnTo>
                    <a:pt x="64028" y="197212"/>
                  </a:lnTo>
                  <a:lnTo>
                    <a:pt x="61554" y="188966"/>
                  </a:lnTo>
                  <a:lnTo>
                    <a:pt x="58037" y="179319"/>
                  </a:lnTo>
                  <a:lnTo>
                    <a:pt x="53620" y="169027"/>
                  </a:lnTo>
                  <a:lnTo>
                    <a:pt x="48476" y="158310"/>
                  </a:lnTo>
                  <a:lnTo>
                    <a:pt x="42776" y="147033"/>
                  </a:lnTo>
                  <a:lnTo>
                    <a:pt x="36676" y="135146"/>
                  </a:lnTo>
                  <a:lnTo>
                    <a:pt x="30458" y="122869"/>
                  </a:lnTo>
                  <a:lnTo>
                    <a:pt x="24514" y="110618"/>
                  </a:lnTo>
                  <a:lnTo>
                    <a:pt x="19045" y="98632"/>
                  </a:lnTo>
                  <a:lnTo>
                    <a:pt x="14393" y="86972"/>
                  </a:lnTo>
                  <a:lnTo>
                    <a:pt x="11097" y="75608"/>
                  </a:lnTo>
                  <a:lnTo>
                    <a:pt x="9337" y="64492"/>
                  </a:lnTo>
                  <a:lnTo>
                    <a:pt x="9292" y="53891"/>
                  </a:lnTo>
                  <a:lnTo>
                    <a:pt x="11307" y="44371"/>
                  </a:lnTo>
                  <a:lnTo>
                    <a:pt x="15372" y="36156"/>
                  </a:lnTo>
                  <a:lnTo>
                    <a:pt x="21353" y="29318"/>
                  </a:lnTo>
                  <a:lnTo>
                    <a:pt x="29180" y="23940"/>
                  </a:lnTo>
                  <a:lnTo>
                    <a:pt x="38628" y="19912"/>
                  </a:lnTo>
                  <a:lnTo>
                    <a:pt x="49376" y="16832"/>
                  </a:lnTo>
                  <a:lnTo>
                    <a:pt x="61105" y="14133"/>
                  </a:lnTo>
                  <a:lnTo>
                    <a:pt x="73543" y="11462"/>
                  </a:lnTo>
                  <a:lnTo>
                    <a:pt x="86449" y="8823"/>
                  </a:lnTo>
                  <a:lnTo>
                    <a:pt x="101191" y="6225"/>
                  </a:lnTo>
                  <a:lnTo>
                    <a:pt x="122413" y="343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45175" y="817578"/>
              <a:ext cx="151406" cy="398610"/>
            </a:xfrm>
            <a:custGeom>
              <a:avLst/>
              <a:gdLst/>
              <a:ahLst/>
              <a:cxnLst/>
              <a:rect l="0" t="0" r="0" b="0"/>
              <a:pathLst>
                <a:path w="151406" h="398610">
                  <a:moveTo>
                    <a:pt x="98763" y="308971"/>
                  </a:moveTo>
                  <a:lnTo>
                    <a:pt x="92896" y="303103"/>
                  </a:lnTo>
                  <a:lnTo>
                    <a:pt x="87330" y="297539"/>
                  </a:lnTo>
                  <a:lnTo>
                    <a:pt x="81523" y="291749"/>
                  </a:lnTo>
                  <a:lnTo>
                    <a:pt x="75096" y="286014"/>
                  </a:lnTo>
                  <a:lnTo>
                    <a:pt x="67470" y="280981"/>
                  </a:lnTo>
                  <a:lnTo>
                    <a:pt x="58444" y="276968"/>
                  </a:lnTo>
                  <a:lnTo>
                    <a:pt x="48463" y="274289"/>
                  </a:lnTo>
                  <a:lnTo>
                    <a:pt x="38384" y="273396"/>
                  </a:lnTo>
                  <a:lnTo>
                    <a:pt x="28730" y="274370"/>
                  </a:lnTo>
                  <a:lnTo>
                    <a:pt x="19980" y="277467"/>
                  </a:lnTo>
                  <a:lnTo>
                    <a:pt x="12716" y="283269"/>
                  </a:lnTo>
                  <a:lnTo>
                    <a:pt x="7102" y="291831"/>
                  </a:lnTo>
                  <a:lnTo>
                    <a:pt x="3130" y="302459"/>
                  </a:lnTo>
                  <a:lnTo>
                    <a:pt x="816" y="314032"/>
                  </a:lnTo>
                  <a:lnTo>
                    <a:pt x="0" y="325808"/>
                  </a:lnTo>
                  <a:lnTo>
                    <a:pt x="566" y="337456"/>
                  </a:lnTo>
                  <a:lnTo>
                    <a:pt x="2532" y="348875"/>
                  </a:lnTo>
                  <a:lnTo>
                    <a:pt x="5781" y="360061"/>
                  </a:lnTo>
                  <a:lnTo>
                    <a:pt x="10248" y="370724"/>
                  </a:lnTo>
                  <a:lnTo>
                    <a:pt x="15997" y="380293"/>
                  </a:lnTo>
                  <a:lnTo>
                    <a:pt x="22937" y="388530"/>
                  </a:lnTo>
                  <a:lnTo>
                    <a:pt x="30868" y="394876"/>
                  </a:lnTo>
                  <a:lnTo>
                    <a:pt x="39562" y="398327"/>
                  </a:lnTo>
                  <a:lnTo>
                    <a:pt x="48813" y="398609"/>
                  </a:lnTo>
                  <a:lnTo>
                    <a:pt x="58293" y="396221"/>
                  </a:lnTo>
                  <a:lnTo>
                    <a:pt x="67579" y="392036"/>
                  </a:lnTo>
                  <a:lnTo>
                    <a:pt x="76447" y="386739"/>
                  </a:lnTo>
                  <a:lnTo>
                    <a:pt x="84704" y="380442"/>
                  </a:lnTo>
                  <a:lnTo>
                    <a:pt x="92105" y="372794"/>
                  </a:lnTo>
                  <a:lnTo>
                    <a:pt x="98603" y="363692"/>
                  </a:lnTo>
                  <a:lnTo>
                    <a:pt x="104304" y="353294"/>
                  </a:lnTo>
                  <a:lnTo>
                    <a:pt x="109378" y="341857"/>
                  </a:lnTo>
                  <a:lnTo>
                    <a:pt x="113979" y="329645"/>
                  </a:lnTo>
                  <a:lnTo>
                    <a:pt x="118241" y="317037"/>
                  </a:lnTo>
                  <a:lnTo>
                    <a:pt x="122265" y="304507"/>
                  </a:lnTo>
                  <a:lnTo>
                    <a:pt x="126119" y="292292"/>
                  </a:lnTo>
                  <a:lnTo>
                    <a:pt x="129691" y="279955"/>
                  </a:lnTo>
                  <a:lnTo>
                    <a:pt x="132710" y="266533"/>
                  </a:lnTo>
                  <a:lnTo>
                    <a:pt x="135072" y="251570"/>
                  </a:lnTo>
                  <a:lnTo>
                    <a:pt x="136828" y="235093"/>
                  </a:lnTo>
                  <a:lnTo>
                    <a:pt x="138089" y="217350"/>
                  </a:lnTo>
                  <a:lnTo>
                    <a:pt x="138974" y="198636"/>
                  </a:lnTo>
                  <a:lnTo>
                    <a:pt x="139588" y="179374"/>
                  </a:lnTo>
                  <a:lnTo>
                    <a:pt x="140006" y="160079"/>
                  </a:lnTo>
                  <a:lnTo>
                    <a:pt x="140287" y="141033"/>
                  </a:lnTo>
                  <a:lnTo>
                    <a:pt x="140307" y="122315"/>
                  </a:lnTo>
                  <a:lnTo>
                    <a:pt x="139788" y="103900"/>
                  </a:lnTo>
                  <a:lnTo>
                    <a:pt x="138626" y="85735"/>
                  </a:lnTo>
                  <a:lnTo>
                    <a:pt x="137032" y="67925"/>
                  </a:lnTo>
                  <a:lnTo>
                    <a:pt x="135423" y="50726"/>
                  </a:lnTo>
                  <a:lnTo>
                    <a:pt x="134037" y="34253"/>
                  </a:lnTo>
                  <a:lnTo>
                    <a:pt x="132596" y="19430"/>
                  </a:lnTo>
                  <a:lnTo>
                    <a:pt x="129777" y="8056"/>
                  </a:lnTo>
                  <a:lnTo>
                    <a:pt x="125183" y="1421"/>
                  </a:lnTo>
                  <a:lnTo>
                    <a:pt x="120259" y="0"/>
                  </a:lnTo>
                  <a:lnTo>
                    <a:pt x="115582" y="3016"/>
                  </a:lnTo>
                  <a:lnTo>
                    <a:pt x="111382" y="9549"/>
                  </a:lnTo>
                  <a:lnTo>
                    <a:pt x="107910" y="18962"/>
                  </a:lnTo>
                  <a:lnTo>
                    <a:pt x="105239" y="30668"/>
                  </a:lnTo>
                  <a:lnTo>
                    <a:pt x="103439" y="44275"/>
                  </a:lnTo>
                  <a:lnTo>
                    <a:pt x="102681" y="59621"/>
                  </a:lnTo>
                  <a:lnTo>
                    <a:pt x="102943" y="76463"/>
                  </a:lnTo>
                  <a:lnTo>
                    <a:pt x="103915" y="94334"/>
                  </a:lnTo>
                  <a:lnTo>
                    <a:pt x="105099" y="112631"/>
                  </a:lnTo>
                  <a:lnTo>
                    <a:pt x="106191" y="130971"/>
                  </a:lnTo>
                  <a:lnTo>
                    <a:pt x="107245" y="149031"/>
                  </a:lnTo>
                  <a:lnTo>
                    <a:pt x="108557" y="166466"/>
                  </a:lnTo>
                  <a:lnTo>
                    <a:pt x="110293" y="183155"/>
                  </a:lnTo>
                  <a:lnTo>
                    <a:pt x="112460" y="199160"/>
                  </a:lnTo>
                  <a:lnTo>
                    <a:pt x="114991" y="214609"/>
                  </a:lnTo>
                  <a:lnTo>
                    <a:pt x="117811" y="229633"/>
                  </a:lnTo>
                  <a:lnTo>
                    <a:pt x="120839" y="244182"/>
                  </a:lnTo>
                  <a:lnTo>
                    <a:pt x="124018" y="258040"/>
                  </a:lnTo>
                  <a:lnTo>
                    <a:pt x="127303" y="271139"/>
                  </a:lnTo>
                  <a:lnTo>
                    <a:pt x="130701" y="283492"/>
                  </a:lnTo>
                  <a:lnTo>
                    <a:pt x="134708" y="296536"/>
                  </a:lnTo>
                  <a:lnTo>
                    <a:pt x="140792" y="313654"/>
                  </a:lnTo>
                  <a:lnTo>
                    <a:pt x="151405" y="340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91337" y="108443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48"/>
                  </a:lnTo>
                  <a:lnTo>
                    <a:pt x="2734" y="49859"/>
                  </a:lnTo>
                  <a:lnTo>
                    <a:pt x="1755" y="63926"/>
                  </a:lnTo>
                  <a:lnTo>
                    <a:pt x="893" y="810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991337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065036" y="1041967"/>
              <a:ext cx="147400" cy="179339"/>
            </a:xfrm>
            <a:custGeom>
              <a:avLst/>
              <a:gdLst/>
              <a:ahLst/>
              <a:cxnLst/>
              <a:rect l="0" t="0" r="0" b="0"/>
              <a:pathLst>
                <a:path w="147400" h="179339">
                  <a:moveTo>
                    <a:pt x="0" y="21411"/>
                  </a:moveTo>
                  <a:lnTo>
                    <a:pt x="3001" y="35946"/>
                  </a:lnTo>
                  <a:lnTo>
                    <a:pt x="6424" y="48576"/>
                  </a:lnTo>
                  <a:lnTo>
                    <a:pt x="10615" y="60486"/>
                  </a:lnTo>
                  <a:lnTo>
                    <a:pt x="15343" y="72140"/>
                  </a:lnTo>
                  <a:lnTo>
                    <a:pt x="20176" y="83981"/>
                  </a:lnTo>
                  <a:lnTo>
                    <a:pt x="24853" y="96217"/>
                  </a:lnTo>
                  <a:lnTo>
                    <a:pt x="29289" y="108712"/>
                  </a:lnTo>
                  <a:lnTo>
                    <a:pt x="33490" y="121103"/>
                  </a:lnTo>
                  <a:lnTo>
                    <a:pt x="37482" y="133110"/>
                  </a:lnTo>
                  <a:lnTo>
                    <a:pt x="40754" y="142286"/>
                  </a:lnTo>
                  <a:lnTo>
                    <a:pt x="42432" y="145533"/>
                  </a:lnTo>
                  <a:lnTo>
                    <a:pt x="42465" y="143726"/>
                  </a:lnTo>
                  <a:lnTo>
                    <a:pt x="41274" y="138579"/>
                  </a:lnTo>
                  <a:lnTo>
                    <a:pt x="39267" y="131211"/>
                  </a:lnTo>
                  <a:lnTo>
                    <a:pt x="36734" y="122119"/>
                  </a:lnTo>
                  <a:lnTo>
                    <a:pt x="33871" y="111657"/>
                  </a:lnTo>
                  <a:lnTo>
                    <a:pt x="31125" y="100147"/>
                  </a:lnTo>
                  <a:lnTo>
                    <a:pt x="29187" y="87868"/>
                  </a:lnTo>
                  <a:lnTo>
                    <a:pt x="28365" y="75044"/>
                  </a:lnTo>
                  <a:lnTo>
                    <a:pt x="28627" y="62002"/>
                  </a:lnTo>
                  <a:lnTo>
                    <a:pt x="29791" y="49171"/>
                  </a:lnTo>
                  <a:lnTo>
                    <a:pt x="31660" y="36776"/>
                  </a:lnTo>
                  <a:lnTo>
                    <a:pt x="34541" y="25335"/>
                  </a:lnTo>
                  <a:lnTo>
                    <a:pt x="39209" y="15708"/>
                  </a:lnTo>
                  <a:lnTo>
                    <a:pt x="45933" y="8209"/>
                  </a:lnTo>
                  <a:lnTo>
                    <a:pt x="54212" y="2988"/>
                  </a:lnTo>
                  <a:lnTo>
                    <a:pt x="63071" y="291"/>
                  </a:lnTo>
                  <a:lnTo>
                    <a:pt x="71873" y="0"/>
                  </a:lnTo>
                  <a:lnTo>
                    <a:pt x="80205" y="1887"/>
                  </a:lnTo>
                  <a:lnTo>
                    <a:pt x="87713" y="5803"/>
                  </a:lnTo>
                  <a:lnTo>
                    <a:pt x="94315" y="11472"/>
                  </a:lnTo>
                  <a:lnTo>
                    <a:pt x="100272" y="18699"/>
                  </a:lnTo>
                  <a:lnTo>
                    <a:pt x="106054" y="27443"/>
                  </a:lnTo>
                  <a:lnTo>
                    <a:pt x="111949" y="37541"/>
                  </a:lnTo>
                  <a:lnTo>
                    <a:pt x="117895" y="48574"/>
                  </a:lnTo>
                  <a:lnTo>
                    <a:pt x="123589" y="59971"/>
                  </a:lnTo>
                  <a:lnTo>
                    <a:pt x="128860" y="71380"/>
                  </a:lnTo>
                  <a:lnTo>
                    <a:pt x="133535" y="82820"/>
                  </a:lnTo>
                  <a:lnTo>
                    <a:pt x="137370" y="94567"/>
                  </a:lnTo>
                  <a:lnTo>
                    <a:pt x="140315" y="106758"/>
                  </a:lnTo>
                  <a:lnTo>
                    <a:pt x="142482" y="119169"/>
                  </a:lnTo>
                  <a:lnTo>
                    <a:pt x="144263" y="132714"/>
                  </a:lnTo>
                  <a:lnTo>
                    <a:pt x="145812" y="150823"/>
                  </a:lnTo>
                  <a:lnTo>
                    <a:pt x="147399" y="179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57618" y="1046399"/>
              <a:ext cx="175917" cy="195964"/>
            </a:xfrm>
            <a:custGeom>
              <a:avLst/>
              <a:gdLst/>
              <a:ahLst/>
              <a:cxnLst/>
              <a:rect l="0" t="0" r="0" b="0"/>
              <a:pathLst>
                <a:path w="175917" h="195964">
                  <a:moveTo>
                    <a:pt x="70631" y="143321"/>
                  </a:moveTo>
                  <a:lnTo>
                    <a:pt x="73497" y="131586"/>
                  </a:lnTo>
                  <a:lnTo>
                    <a:pt x="75640" y="120457"/>
                  </a:lnTo>
                  <a:lnTo>
                    <a:pt x="77238" y="108858"/>
                  </a:lnTo>
                  <a:lnTo>
                    <a:pt x="78247" y="96697"/>
                  </a:lnTo>
                  <a:lnTo>
                    <a:pt x="78447" y="84037"/>
                  </a:lnTo>
                  <a:lnTo>
                    <a:pt x="77786" y="70990"/>
                  </a:lnTo>
                  <a:lnTo>
                    <a:pt x="76202" y="57984"/>
                  </a:lnTo>
                  <a:lnTo>
                    <a:pt x="73541" y="45716"/>
                  </a:lnTo>
                  <a:lnTo>
                    <a:pt x="69820" y="34511"/>
                  </a:lnTo>
                  <a:lnTo>
                    <a:pt x="65034" y="24516"/>
                  </a:lnTo>
                  <a:lnTo>
                    <a:pt x="59073" y="15868"/>
                  </a:lnTo>
                  <a:lnTo>
                    <a:pt x="51994" y="8512"/>
                  </a:lnTo>
                  <a:lnTo>
                    <a:pt x="44139" y="2895"/>
                  </a:lnTo>
                  <a:lnTo>
                    <a:pt x="36030" y="0"/>
                  </a:lnTo>
                  <a:lnTo>
                    <a:pt x="27995" y="138"/>
                  </a:lnTo>
                  <a:lnTo>
                    <a:pt x="20483" y="3333"/>
                  </a:lnTo>
                  <a:lnTo>
                    <a:pt x="14123" y="9664"/>
                  </a:lnTo>
                  <a:lnTo>
                    <a:pt x="9148" y="18850"/>
                  </a:lnTo>
                  <a:lnTo>
                    <a:pt x="5452" y="30371"/>
                  </a:lnTo>
                  <a:lnTo>
                    <a:pt x="2798" y="43676"/>
                  </a:lnTo>
                  <a:lnTo>
                    <a:pt x="943" y="58269"/>
                  </a:lnTo>
                  <a:lnTo>
                    <a:pt x="0" y="73282"/>
                  </a:lnTo>
                  <a:lnTo>
                    <a:pt x="414" y="87513"/>
                  </a:lnTo>
                  <a:lnTo>
                    <a:pt x="2321" y="100373"/>
                  </a:lnTo>
                  <a:lnTo>
                    <a:pt x="5566" y="111819"/>
                  </a:lnTo>
                  <a:lnTo>
                    <a:pt x="9886" y="122057"/>
                  </a:lnTo>
                  <a:lnTo>
                    <a:pt x="15020" y="131342"/>
                  </a:lnTo>
                  <a:lnTo>
                    <a:pt x="20907" y="139427"/>
                  </a:lnTo>
                  <a:lnTo>
                    <a:pt x="27682" y="145590"/>
                  </a:lnTo>
                  <a:lnTo>
                    <a:pt x="35340" y="149578"/>
                  </a:lnTo>
                  <a:lnTo>
                    <a:pt x="43430" y="151104"/>
                  </a:lnTo>
                  <a:lnTo>
                    <a:pt x="51172" y="149628"/>
                  </a:lnTo>
                  <a:lnTo>
                    <a:pt x="58156" y="145151"/>
                  </a:lnTo>
                  <a:lnTo>
                    <a:pt x="64319" y="138264"/>
                  </a:lnTo>
                  <a:lnTo>
                    <a:pt x="69766" y="129831"/>
                  </a:lnTo>
                  <a:lnTo>
                    <a:pt x="74648" y="120497"/>
                  </a:lnTo>
                  <a:lnTo>
                    <a:pt x="78943" y="110489"/>
                  </a:lnTo>
                  <a:lnTo>
                    <a:pt x="82463" y="99722"/>
                  </a:lnTo>
                  <a:lnTo>
                    <a:pt x="85184" y="88218"/>
                  </a:lnTo>
                  <a:lnTo>
                    <a:pt x="87710" y="77275"/>
                  </a:lnTo>
                  <a:lnTo>
                    <a:pt x="91028" y="70450"/>
                  </a:lnTo>
                  <a:lnTo>
                    <a:pt x="94992" y="69587"/>
                  </a:lnTo>
                  <a:lnTo>
                    <a:pt x="98846" y="72852"/>
                  </a:lnTo>
                  <a:lnTo>
                    <a:pt x="102313" y="78851"/>
                  </a:lnTo>
                  <a:lnTo>
                    <a:pt x="105181" y="86955"/>
                  </a:lnTo>
                  <a:lnTo>
                    <a:pt x="107403" y="96713"/>
                  </a:lnTo>
                  <a:lnTo>
                    <a:pt x="109378" y="107561"/>
                  </a:lnTo>
                  <a:lnTo>
                    <a:pt x="111838" y="118856"/>
                  </a:lnTo>
                  <a:lnTo>
                    <a:pt x="115164" y="130198"/>
                  </a:lnTo>
                  <a:lnTo>
                    <a:pt x="119551" y="141258"/>
                  </a:lnTo>
                  <a:lnTo>
                    <a:pt x="125176" y="151688"/>
                  </a:lnTo>
                  <a:lnTo>
                    <a:pt x="131994" y="161360"/>
                  </a:lnTo>
                  <a:lnTo>
                    <a:pt x="139547" y="170037"/>
                  </a:lnTo>
                  <a:lnTo>
                    <a:pt x="147922" y="178120"/>
                  </a:lnTo>
                  <a:lnTo>
                    <a:pt x="158973" y="186320"/>
                  </a:lnTo>
                  <a:lnTo>
                    <a:pt x="175916" y="195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25705" y="800165"/>
              <a:ext cx="28887" cy="400084"/>
            </a:xfrm>
            <a:custGeom>
              <a:avLst/>
              <a:gdLst/>
              <a:ahLst/>
              <a:cxnLst/>
              <a:rect l="0" t="0" r="0" b="0"/>
              <a:pathLst>
                <a:path w="28887" h="400084">
                  <a:moveTo>
                    <a:pt x="7829" y="0"/>
                  </a:moveTo>
                  <a:lnTo>
                    <a:pt x="6388" y="8683"/>
                  </a:lnTo>
                  <a:lnTo>
                    <a:pt x="4473" y="21377"/>
                  </a:lnTo>
                  <a:lnTo>
                    <a:pt x="2650" y="36851"/>
                  </a:lnTo>
                  <a:lnTo>
                    <a:pt x="1156" y="54603"/>
                  </a:lnTo>
                  <a:lnTo>
                    <a:pt x="185" y="73548"/>
                  </a:lnTo>
                  <a:lnTo>
                    <a:pt x="0" y="92029"/>
                  </a:lnTo>
                  <a:lnTo>
                    <a:pt x="658" y="109161"/>
                  </a:lnTo>
                  <a:lnTo>
                    <a:pt x="1900" y="125100"/>
                  </a:lnTo>
                  <a:lnTo>
                    <a:pt x="3265" y="140637"/>
                  </a:lnTo>
                  <a:lnTo>
                    <a:pt x="4479" y="156319"/>
                  </a:lnTo>
                  <a:lnTo>
                    <a:pt x="5616" y="172515"/>
                  </a:lnTo>
                  <a:lnTo>
                    <a:pt x="6984" y="189554"/>
                  </a:lnTo>
                  <a:lnTo>
                    <a:pt x="8751" y="207515"/>
                  </a:lnTo>
                  <a:lnTo>
                    <a:pt x="10769" y="226293"/>
                  </a:lnTo>
                  <a:lnTo>
                    <a:pt x="12670" y="245724"/>
                  </a:lnTo>
                  <a:lnTo>
                    <a:pt x="14251" y="265634"/>
                  </a:lnTo>
                  <a:lnTo>
                    <a:pt x="15634" y="285561"/>
                  </a:lnTo>
                  <a:lnTo>
                    <a:pt x="17171" y="304785"/>
                  </a:lnTo>
                  <a:lnTo>
                    <a:pt x="19051" y="322958"/>
                  </a:lnTo>
                  <a:lnTo>
                    <a:pt x="21154" y="339684"/>
                  </a:lnTo>
                  <a:lnTo>
                    <a:pt x="23332" y="356089"/>
                  </a:lnTo>
                  <a:lnTo>
                    <a:pt x="25782" y="374728"/>
                  </a:lnTo>
                  <a:lnTo>
                    <a:pt x="2888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286134" y="922808"/>
              <a:ext cx="294800" cy="35286"/>
            </a:xfrm>
            <a:custGeom>
              <a:avLst/>
              <a:gdLst/>
              <a:ahLst/>
              <a:cxnLst/>
              <a:rect l="0" t="0" r="0" b="0"/>
              <a:pathLst>
                <a:path w="294800" h="35286">
                  <a:moveTo>
                    <a:pt x="294799" y="35285"/>
                  </a:moveTo>
                  <a:lnTo>
                    <a:pt x="282996" y="35218"/>
                  </a:lnTo>
                  <a:lnTo>
                    <a:pt x="271226" y="34578"/>
                  </a:lnTo>
                  <a:lnTo>
                    <a:pt x="258332" y="33281"/>
                  </a:lnTo>
                  <a:lnTo>
                    <a:pt x="244311" y="31421"/>
                  </a:lnTo>
                  <a:lnTo>
                    <a:pt x="229334" y="29105"/>
                  </a:lnTo>
                  <a:lnTo>
                    <a:pt x="213612" y="26439"/>
                  </a:lnTo>
                  <a:lnTo>
                    <a:pt x="197336" y="23515"/>
                  </a:lnTo>
                  <a:lnTo>
                    <a:pt x="180664" y="20408"/>
                  </a:lnTo>
                  <a:lnTo>
                    <a:pt x="163719" y="17177"/>
                  </a:lnTo>
                  <a:lnTo>
                    <a:pt x="146749" y="14026"/>
                  </a:lnTo>
                  <a:lnTo>
                    <a:pt x="130123" y="11290"/>
                  </a:lnTo>
                  <a:lnTo>
                    <a:pt x="114016" y="9113"/>
                  </a:lnTo>
                  <a:lnTo>
                    <a:pt x="98590" y="7313"/>
                  </a:lnTo>
                  <a:lnTo>
                    <a:pt x="84070" y="5489"/>
                  </a:lnTo>
                  <a:lnTo>
                    <a:pt x="70492" y="3417"/>
                  </a:lnTo>
                  <a:lnTo>
                    <a:pt x="57798" y="1382"/>
                  </a:lnTo>
                  <a:lnTo>
                    <a:pt x="44481" y="0"/>
                  </a:lnTo>
                  <a:lnTo>
                    <a:pt x="27133" y="263"/>
                  </a:lnTo>
                  <a:lnTo>
                    <a:pt x="0" y="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549347" y="109496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4" y="77019"/>
                  </a:lnTo>
                  <a:lnTo>
                    <a:pt x="3736" y="89369"/>
                  </a:lnTo>
                  <a:lnTo>
                    <a:pt x="5562" y="101726"/>
                  </a:lnTo>
                  <a:lnTo>
                    <a:pt x="7717" y="11628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549347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654632" y="1057544"/>
              <a:ext cx="142090" cy="216405"/>
            </a:xfrm>
            <a:custGeom>
              <a:avLst/>
              <a:gdLst/>
              <a:ahLst/>
              <a:cxnLst/>
              <a:rect l="0" t="0" r="0" b="0"/>
              <a:pathLst>
                <a:path w="142090" h="216405">
                  <a:moveTo>
                    <a:pt x="0" y="58476"/>
                  </a:moveTo>
                  <a:lnTo>
                    <a:pt x="2934" y="67345"/>
                  </a:lnTo>
                  <a:lnTo>
                    <a:pt x="5716" y="76331"/>
                  </a:lnTo>
                  <a:lnTo>
                    <a:pt x="8616" y="86322"/>
                  </a:lnTo>
                  <a:lnTo>
                    <a:pt x="11656" y="97130"/>
                  </a:lnTo>
                  <a:lnTo>
                    <a:pt x="14821" y="108293"/>
                  </a:lnTo>
                  <a:lnTo>
                    <a:pt x="18085" y="119498"/>
                  </a:lnTo>
                  <a:lnTo>
                    <a:pt x="21423" y="130610"/>
                  </a:lnTo>
                  <a:lnTo>
                    <a:pt x="24815" y="141595"/>
                  </a:lnTo>
                  <a:lnTo>
                    <a:pt x="28205" y="152413"/>
                  </a:lnTo>
                  <a:lnTo>
                    <a:pt x="30252" y="161364"/>
                  </a:lnTo>
                  <a:lnTo>
                    <a:pt x="29635" y="165581"/>
                  </a:lnTo>
                  <a:lnTo>
                    <a:pt x="27415" y="164613"/>
                  </a:lnTo>
                  <a:lnTo>
                    <a:pt x="24439" y="159535"/>
                  </a:lnTo>
                  <a:lnTo>
                    <a:pt x="21127" y="151543"/>
                  </a:lnTo>
                  <a:lnTo>
                    <a:pt x="17669" y="141561"/>
                  </a:lnTo>
                  <a:lnTo>
                    <a:pt x="14166" y="130236"/>
                  </a:lnTo>
                  <a:lnTo>
                    <a:pt x="10981" y="118010"/>
                  </a:lnTo>
                  <a:lnTo>
                    <a:pt x="8744" y="105183"/>
                  </a:lnTo>
                  <a:lnTo>
                    <a:pt x="7720" y="91953"/>
                  </a:lnTo>
                  <a:lnTo>
                    <a:pt x="7847" y="78454"/>
                  </a:lnTo>
                  <a:lnTo>
                    <a:pt x="8918" y="64775"/>
                  </a:lnTo>
                  <a:lnTo>
                    <a:pt x="10727" y="50991"/>
                  </a:lnTo>
                  <a:lnTo>
                    <a:pt x="13566" y="37631"/>
                  </a:lnTo>
                  <a:lnTo>
                    <a:pt x="18207" y="25645"/>
                  </a:lnTo>
                  <a:lnTo>
                    <a:pt x="24913" y="15452"/>
                  </a:lnTo>
                  <a:lnTo>
                    <a:pt x="33178" y="7456"/>
                  </a:lnTo>
                  <a:lnTo>
                    <a:pt x="42030" y="2284"/>
                  </a:lnTo>
                  <a:lnTo>
                    <a:pt x="50832" y="0"/>
                  </a:lnTo>
                  <a:lnTo>
                    <a:pt x="59331" y="380"/>
                  </a:lnTo>
                  <a:lnTo>
                    <a:pt x="67486" y="3203"/>
                  </a:lnTo>
                  <a:lnTo>
                    <a:pt x="75329" y="8095"/>
                  </a:lnTo>
                  <a:lnTo>
                    <a:pt x="82766" y="14611"/>
                  </a:lnTo>
                  <a:lnTo>
                    <a:pt x="89547" y="22338"/>
                  </a:lnTo>
                  <a:lnTo>
                    <a:pt x="95601" y="30931"/>
                  </a:lnTo>
                  <a:lnTo>
                    <a:pt x="101161" y="39969"/>
                  </a:lnTo>
                  <a:lnTo>
                    <a:pt x="106661" y="48955"/>
                  </a:lnTo>
                  <a:lnTo>
                    <a:pt x="112360" y="57636"/>
                  </a:lnTo>
                  <a:lnTo>
                    <a:pt x="118173" y="66278"/>
                  </a:lnTo>
                  <a:lnTo>
                    <a:pt x="123776" y="75534"/>
                  </a:lnTo>
                  <a:lnTo>
                    <a:pt x="128981" y="85730"/>
                  </a:lnTo>
                  <a:lnTo>
                    <a:pt x="133442" y="96870"/>
                  </a:lnTo>
                  <a:lnTo>
                    <a:pt x="136601" y="108805"/>
                  </a:lnTo>
                  <a:lnTo>
                    <a:pt x="138283" y="121352"/>
                  </a:lnTo>
                  <a:lnTo>
                    <a:pt x="138953" y="134185"/>
                  </a:lnTo>
                  <a:lnTo>
                    <a:pt x="139488" y="146866"/>
                  </a:lnTo>
                  <a:lnTo>
                    <a:pt x="140401" y="159159"/>
                  </a:lnTo>
                  <a:lnTo>
                    <a:pt x="141505" y="170767"/>
                  </a:lnTo>
                  <a:lnTo>
                    <a:pt x="142089" y="182485"/>
                  </a:lnTo>
                  <a:lnTo>
                    <a:pt x="141094" y="196457"/>
                  </a:lnTo>
                  <a:lnTo>
                    <a:pt x="136871" y="216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580933" y="1051834"/>
              <a:ext cx="445048" cy="351817"/>
            </a:xfrm>
            <a:custGeom>
              <a:avLst/>
              <a:gdLst/>
              <a:ahLst/>
              <a:cxnLst/>
              <a:rect l="0" t="0" r="0" b="0"/>
              <a:pathLst>
                <a:path w="445048" h="351817">
                  <a:moveTo>
                    <a:pt x="379025" y="116829"/>
                  </a:moveTo>
                  <a:lnTo>
                    <a:pt x="378958" y="105161"/>
                  </a:lnTo>
                  <a:lnTo>
                    <a:pt x="378318" y="94672"/>
                  </a:lnTo>
                  <a:lnTo>
                    <a:pt x="377022" y="84370"/>
                  </a:lnTo>
                  <a:lnTo>
                    <a:pt x="375162" y="74069"/>
                  </a:lnTo>
                  <a:lnTo>
                    <a:pt x="372846" y="63725"/>
                  </a:lnTo>
                  <a:lnTo>
                    <a:pt x="370175" y="53340"/>
                  </a:lnTo>
                  <a:lnTo>
                    <a:pt x="367078" y="43085"/>
                  </a:lnTo>
                  <a:lnTo>
                    <a:pt x="363322" y="33275"/>
                  </a:lnTo>
                  <a:lnTo>
                    <a:pt x="358824" y="24058"/>
                  </a:lnTo>
                  <a:lnTo>
                    <a:pt x="353329" y="15734"/>
                  </a:lnTo>
                  <a:lnTo>
                    <a:pt x="346352" y="8821"/>
                  </a:lnTo>
                  <a:lnTo>
                    <a:pt x="337773" y="3489"/>
                  </a:lnTo>
                  <a:lnTo>
                    <a:pt x="328097" y="231"/>
                  </a:lnTo>
                  <a:lnTo>
                    <a:pt x="318224" y="0"/>
                  </a:lnTo>
                  <a:lnTo>
                    <a:pt x="308705" y="3036"/>
                  </a:lnTo>
                  <a:lnTo>
                    <a:pt x="299876" y="8972"/>
                  </a:lnTo>
                  <a:lnTo>
                    <a:pt x="292026" y="17225"/>
                  </a:lnTo>
                  <a:lnTo>
                    <a:pt x="285205" y="27215"/>
                  </a:lnTo>
                  <a:lnTo>
                    <a:pt x="279609" y="38460"/>
                  </a:lnTo>
                  <a:lnTo>
                    <a:pt x="275664" y="50590"/>
                  </a:lnTo>
                  <a:lnTo>
                    <a:pt x="273453" y="63329"/>
                  </a:lnTo>
                  <a:lnTo>
                    <a:pt x="272763" y="76319"/>
                  </a:lnTo>
                  <a:lnTo>
                    <a:pt x="273279" y="89120"/>
                  </a:lnTo>
                  <a:lnTo>
                    <a:pt x="274696" y="101510"/>
                  </a:lnTo>
                  <a:lnTo>
                    <a:pt x="276763" y="113458"/>
                  </a:lnTo>
                  <a:lnTo>
                    <a:pt x="279288" y="125022"/>
                  </a:lnTo>
                  <a:lnTo>
                    <a:pt x="282133" y="136281"/>
                  </a:lnTo>
                  <a:lnTo>
                    <a:pt x="285365" y="147149"/>
                  </a:lnTo>
                  <a:lnTo>
                    <a:pt x="289219" y="157381"/>
                  </a:lnTo>
                  <a:lnTo>
                    <a:pt x="293788" y="166883"/>
                  </a:lnTo>
                  <a:lnTo>
                    <a:pt x="299332" y="175230"/>
                  </a:lnTo>
                  <a:lnTo>
                    <a:pt x="306344" y="181627"/>
                  </a:lnTo>
                  <a:lnTo>
                    <a:pt x="314945" y="185809"/>
                  </a:lnTo>
                  <a:lnTo>
                    <a:pt x="324637" y="187819"/>
                  </a:lnTo>
                  <a:lnTo>
                    <a:pt x="334520" y="187738"/>
                  </a:lnTo>
                  <a:lnTo>
                    <a:pt x="344046" y="185829"/>
                  </a:lnTo>
                  <a:lnTo>
                    <a:pt x="352880" y="182296"/>
                  </a:lnTo>
                  <a:lnTo>
                    <a:pt x="360733" y="177192"/>
                  </a:lnTo>
                  <a:lnTo>
                    <a:pt x="367566" y="170690"/>
                  </a:lnTo>
                  <a:lnTo>
                    <a:pt x="373509" y="163057"/>
                  </a:lnTo>
                  <a:lnTo>
                    <a:pt x="378750" y="154563"/>
                  </a:lnTo>
                  <a:lnTo>
                    <a:pt x="383483" y="145501"/>
                  </a:lnTo>
                  <a:lnTo>
                    <a:pt x="388347" y="138083"/>
                  </a:lnTo>
                  <a:lnTo>
                    <a:pt x="393565" y="135618"/>
                  </a:lnTo>
                  <a:lnTo>
                    <a:pt x="398346" y="138175"/>
                  </a:lnTo>
                  <a:lnTo>
                    <a:pt x="402616" y="144130"/>
                  </a:lnTo>
                  <a:lnTo>
                    <a:pt x="406552" y="152086"/>
                  </a:lnTo>
                  <a:lnTo>
                    <a:pt x="410297" y="161658"/>
                  </a:lnTo>
                  <a:lnTo>
                    <a:pt x="413939" y="173277"/>
                  </a:lnTo>
                  <a:lnTo>
                    <a:pt x="417522" y="187046"/>
                  </a:lnTo>
                  <a:lnTo>
                    <a:pt x="421073" y="202227"/>
                  </a:lnTo>
                  <a:lnTo>
                    <a:pt x="424608" y="217512"/>
                  </a:lnTo>
                  <a:lnTo>
                    <a:pt x="428133" y="232136"/>
                  </a:lnTo>
                  <a:lnTo>
                    <a:pt x="431652" y="246042"/>
                  </a:lnTo>
                  <a:lnTo>
                    <a:pt x="435168" y="259594"/>
                  </a:lnTo>
                  <a:lnTo>
                    <a:pt x="438671" y="273080"/>
                  </a:lnTo>
                  <a:lnTo>
                    <a:pt x="441838" y="286628"/>
                  </a:lnTo>
                  <a:lnTo>
                    <a:pt x="444052" y="300279"/>
                  </a:lnTo>
                  <a:lnTo>
                    <a:pt x="445047" y="314005"/>
                  </a:lnTo>
                  <a:lnTo>
                    <a:pt x="444560" y="326971"/>
                  </a:lnTo>
                  <a:lnTo>
                    <a:pt x="442180" y="337622"/>
                  </a:lnTo>
                  <a:lnTo>
                    <a:pt x="437861" y="345288"/>
                  </a:lnTo>
                  <a:lnTo>
                    <a:pt x="431539" y="349956"/>
                  </a:lnTo>
                  <a:lnTo>
                    <a:pt x="422950" y="351816"/>
                  </a:lnTo>
                  <a:lnTo>
                    <a:pt x="412173" y="351290"/>
                  </a:lnTo>
                  <a:lnTo>
                    <a:pt x="399548" y="348889"/>
                  </a:lnTo>
                  <a:lnTo>
                    <a:pt x="385488" y="345094"/>
                  </a:lnTo>
                  <a:lnTo>
                    <a:pt x="370366" y="340296"/>
                  </a:lnTo>
                  <a:lnTo>
                    <a:pt x="354486" y="334792"/>
                  </a:lnTo>
                  <a:lnTo>
                    <a:pt x="338076" y="328802"/>
                  </a:lnTo>
                  <a:lnTo>
                    <a:pt x="321303" y="322481"/>
                  </a:lnTo>
                  <a:lnTo>
                    <a:pt x="304447" y="316102"/>
                  </a:lnTo>
                  <a:lnTo>
                    <a:pt x="287897" y="310044"/>
                  </a:lnTo>
                  <a:lnTo>
                    <a:pt x="271838" y="304488"/>
                  </a:lnTo>
                  <a:lnTo>
                    <a:pt x="256273" y="299435"/>
                  </a:lnTo>
                  <a:lnTo>
                    <a:pt x="241126" y="294807"/>
                  </a:lnTo>
                  <a:lnTo>
                    <a:pt x="226291" y="290511"/>
                  </a:lnTo>
                  <a:lnTo>
                    <a:pt x="211190" y="286625"/>
                  </a:lnTo>
                  <a:lnTo>
                    <a:pt x="194833" y="283387"/>
                  </a:lnTo>
                  <a:lnTo>
                    <a:pt x="176794" y="280878"/>
                  </a:lnTo>
                  <a:lnTo>
                    <a:pt x="157626" y="279193"/>
                  </a:lnTo>
                  <a:lnTo>
                    <a:pt x="138527" y="278512"/>
                  </a:lnTo>
                  <a:lnTo>
                    <a:pt x="120198" y="278833"/>
                  </a:lnTo>
                  <a:lnTo>
                    <a:pt x="102656" y="280014"/>
                  </a:lnTo>
                  <a:lnTo>
                    <a:pt x="85512" y="281870"/>
                  </a:lnTo>
                  <a:lnTo>
                    <a:pt x="68486" y="284223"/>
                  </a:lnTo>
                  <a:lnTo>
                    <a:pt x="52196" y="286777"/>
                  </a:lnTo>
                  <a:lnTo>
                    <a:pt x="36486" y="289373"/>
                  </a:lnTo>
                  <a:lnTo>
                    <a:pt x="19967" y="292237"/>
                  </a:lnTo>
                  <a:lnTo>
                    <a:pt x="0" y="29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1387520" y="1843752"/>
            <a:ext cx="139113" cy="235398"/>
          </a:xfrm>
          <a:custGeom>
            <a:avLst/>
            <a:gdLst/>
            <a:ahLst/>
            <a:cxnLst/>
            <a:rect l="0" t="0" r="0" b="0"/>
            <a:pathLst>
              <a:path w="139113" h="235398">
                <a:moveTo>
                  <a:pt x="118055" y="30320"/>
                </a:moveTo>
                <a:lnTo>
                  <a:pt x="112120" y="21653"/>
                </a:lnTo>
                <a:lnTo>
                  <a:pt x="105915" y="14587"/>
                </a:lnTo>
                <a:lnTo>
                  <a:pt x="98820" y="8495"/>
                </a:lnTo>
                <a:lnTo>
                  <a:pt x="90879" y="3611"/>
                </a:lnTo>
                <a:lnTo>
                  <a:pt x="82233" y="694"/>
                </a:lnTo>
                <a:lnTo>
                  <a:pt x="73043" y="0"/>
                </a:lnTo>
                <a:lnTo>
                  <a:pt x="63616" y="1482"/>
                </a:lnTo>
                <a:lnTo>
                  <a:pt x="54375" y="5061"/>
                </a:lnTo>
                <a:lnTo>
                  <a:pt x="45540" y="10466"/>
                </a:lnTo>
                <a:lnTo>
                  <a:pt x="37305" y="17331"/>
                </a:lnTo>
                <a:lnTo>
                  <a:pt x="29920" y="25292"/>
                </a:lnTo>
                <a:lnTo>
                  <a:pt x="23435" y="34047"/>
                </a:lnTo>
                <a:lnTo>
                  <a:pt x="17740" y="43363"/>
                </a:lnTo>
                <a:lnTo>
                  <a:pt x="12672" y="53067"/>
                </a:lnTo>
                <a:lnTo>
                  <a:pt x="8083" y="63040"/>
                </a:lnTo>
                <a:lnTo>
                  <a:pt x="4169" y="73194"/>
                </a:lnTo>
                <a:lnTo>
                  <a:pt x="1444" y="83471"/>
                </a:lnTo>
                <a:lnTo>
                  <a:pt x="93" y="93835"/>
                </a:lnTo>
                <a:lnTo>
                  <a:pt x="0" y="104424"/>
                </a:lnTo>
                <a:lnTo>
                  <a:pt x="925" y="115525"/>
                </a:lnTo>
                <a:lnTo>
                  <a:pt x="2622" y="127252"/>
                </a:lnTo>
                <a:lnTo>
                  <a:pt x="4878" y="139400"/>
                </a:lnTo>
                <a:lnTo>
                  <a:pt x="7530" y="151554"/>
                </a:lnTo>
                <a:lnTo>
                  <a:pt x="10462" y="163465"/>
                </a:lnTo>
                <a:lnTo>
                  <a:pt x="13750" y="174904"/>
                </a:lnTo>
                <a:lnTo>
                  <a:pt x="17643" y="185585"/>
                </a:lnTo>
                <a:lnTo>
                  <a:pt x="22232" y="195430"/>
                </a:lnTo>
                <a:lnTo>
                  <a:pt x="27620" y="204362"/>
                </a:lnTo>
                <a:lnTo>
                  <a:pt x="33995" y="212223"/>
                </a:lnTo>
                <a:lnTo>
                  <a:pt x="41365" y="219028"/>
                </a:lnTo>
                <a:lnTo>
                  <a:pt x="49755" y="224768"/>
                </a:lnTo>
                <a:lnTo>
                  <a:pt x="59291" y="229335"/>
                </a:lnTo>
                <a:lnTo>
                  <a:pt x="69918" y="232769"/>
                </a:lnTo>
                <a:lnTo>
                  <a:pt x="81139" y="234924"/>
                </a:lnTo>
                <a:lnTo>
                  <a:pt x="92129" y="235397"/>
                </a:lnTo>
                <a:lnTo>
                  <a:pt x="102434" y="234131"/>
                </a:lnTo>
                <a:lnTo>
                  <a:pt x="111668" y="231656"/>
                </a:lnTo>
                <a:lnTo>
                  <a:pt x="120252" y="228671"/>
                </a:lnTo>
                <a:lnTo>
                  <a:pt x="128932" y="224917"/>
                </a:lnTo>
                <a:lnTo>
                  <a:pt x="139112" y="2198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1576977" y="1695088"/>
            <a:ext cx="1549987" cy="526426"/>
            <a:chOff x="1576977" y="1695088"/>
            <a:chExt cx="1549987" cy="526426"/>
          </a:xfrm>
        </p:grpSpPr>
        <p:sp>
          <p:nvSpPr>
            <p:cNvPr id="96" name="Freeform 95"/>
            <p:cNvSpPr/>
            <p:nvPr/>
          </p:nvSpPr>
          <p:spPr>
            <a:xfrm>
              <a:off x="1576977" y="1853015"/>
              <a:ext cx="141273" cy="212675"/>
            </a:xfrm>
            <a:custGeom>
              <a:avLst/>
              <a:gdLst/>
              <a:ahLst/>
              <a:cxnLst/>
              <a:rect l="0" t="0" r="0" b="0"/>
              <a:pathLst>
                <a:path w="141273" h="212675">
                  <a:moveTo>
                    <a:pt x="44411" y="21057"/>
                  </a:moveTo>
                  <a:lnTo>
                    <a:pt x="35744" y="24125"/>
                  </a:lnTo>
                  <a:lnTo>
                    <a:pt x="28678" y="28187"/>
                  </a:lnTo>
                  <a:lnTo>
                    <a:pt x="22572" y="33685"/>
                  </a:lnTo>
                  <a:lnTo>
                    <a:pt x="17171" y="40617"/>
                  </a:lnTo>
                  <a:lnTo>
                    <a:pt x="12309" y="49064"/>
                  </a:lnTo>
                  <a:lnTo>
                    <a:pt x="7859" y="58909"/>
                  </a:lnTo>
                  <a:lnTo>
                    <a:pt x="4038" y="69747"/>
                  </a:lnTo>
                  <a:lnTo>
                    <a:pt x="1375" y="81001"/>
                  </a:lnTo>
                  <a:lnTo>
                    <a:pt x="65" y="92312"/>
                  </a:lnTo>
                  <a:lnTo>
                    <a:pt x="0" y="103853"/>
                  </a:lnTo>
                  <a:lnTo>
                    <a:pt x="944" y="116199"/>
                  </a:lnTo>
                  <a:lnTo>
                    <a:pt x="2658" y="129610"/>
                  </a:lnTo>
                  <a:lnTo>
                    <a:pt x="5095" y="143720"/>
                  </a:lnTo>
                  <a:lnTo>
                    <a:pt x="8401" y="157737"/>
                  </a:lnTo>
                  <a:lnTo>
                    <a:pt x="12593" y="171191"/>
                  </a:lnTo>
                  <a:lnTo>
                    <a:pt x="17883" y="183477"/>
                  </a:lnTo>
                  <a:lnTo>
                    <a:pt x="24722" y="193738"/>
                  </a:lnTo>
                  <a:lnTo>
                    <a:pt x="33213" y="201700"/>
                  </a:lnTo>
                  <a:lnTo>
                    <a:pt x="43000" y="207417"/>
                  </a:lnTo>
                  <a:lnTo>
                    <a:pt x="53479" y="210986"/>
                  </a:lnTo>
                  <a:lnTo>
                    <a:pt x="64224" y="212674"/>
                  </a:lnTo>
                  <a:lnTo>
                    <a:pt x="74860" y="212372"/>
                  </a:lnTo>
                  <a:lnTo>
                    <a:pt x="84994" y="209526"/>
                  </a:lnTo>
                  <a:lnTo>
                    <a:pt x="94467" y="204059"/>
                  </a:lnTo>
                  <a:lnTo>
                    <a:pt x="103149" y="196304"/>
                  </a:lnTo>
                  <a:lnTo>
                    <a:pt x="110842" y="186741"/>
                  </a:lnTo>
                  <a:lnTo>
                    <a:pt x="117538" y="175833"/>
                  </a:lnTo>
                  <a:lnTo>
                    <a:pt x="123376" y="164122"/>
                  </a:lnTo>
                  <a:lnTo>
                    <a:pt x="128540" y="152203"/>
                  </a:lnTo>
                  <a:lnTo>
                    <a:pt x="133194" y="140410"/>
                  </a:lnTo>
                  <a:lnTo>
                    <a:pt x="137151" y="128698"/>
                  </a:lnTo>
                  <a:lnTo>
                    <a:pt x="139906" y="116762"/>
                  </a:lnTo>
                  <a:lnTo>
                    <a:pt x="141272" y="104439"/>
                  </a:lnTo>
                  <a:lnTo>
                    <a:pt x="141205" y="92043"/>
                  </a:lnTo>
                  <a:lnTo>
                    <a:pt x="139640" y="80246"/>
                  </a:lnTo>
                  <a:lnTo>
                    <a:pt x="136692" y="69384"/>
                  </a:lnTo>
                  <a:lnTo>
                    <a:pt x="132441" y="59463"/>
                  </a:lnTo>
                  <a:lnTo>
                    <a:pt x="126847" y="50338"/>
                  </a:lnTo>
                  <a:lnTo>
                    <a:pt x="120017" y="41835"/>
                  </a:lnTo>
                  <a:lnTo>
                    <a:pt x="112242" y="33899"/>
                  </a:lnTo>
                  <a:lnTo>
                    <a:pt x="102942" y="25723"/>
                  </a:lnTo>
                  <a:lnTo>
                    <a:pt x="89067" y="15468"/>
                  </a:lnTo>
                  <a:lnTo>
                    <a:pt x="654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40399" y="1864344"/>
              <a:ext cx="144203" cy="167657"/>
            </a:xfrm>
            <a:custGeom>
              <a:avLst/>
              <a:gdLst/>
              <a:ahLst/>
              <a:cxnLst/>
              <a:rect l="0" t="0" r="0" b="0"/>
              <a:pathLst>
                <a:path w="144203" h="167657">
                  <a:moveTo>
                    <a:pt x="7331" y="62371"/>
                  </a:moveTo>
                  <a:lnTo>
                    <a:pt x="7331" y="74106"/>
                  </a:lnTo>
                  <a:lnTo>
                    <a:pt x="7331" y="85235"/>
                  </a:lnTo>
                  <a:lnTo>
                    <a:pt x="7336" y="96828"/>
                  </a:lnTo>
                  <a:lnTo>
                    <a:pt x="7509" y="108817"/>
                  </a:lnTo>
                  <a:lnTo>
                    <a:pt x="8157" y="120829"/>
                  </a:lnTo>
                  <a:lnTo>
                    <a:pt x="9387" y="132556"/>
                  </a:lnTo>
                  <a:lnTo>
                    <a:pt x="10337" y="141265"/>
                  </a:lnTo>
                  <a:lnTo>
                    <a:pt x="10189" y="143540"/>
                  </a:lnTo>
                  <a:lnTo>
                    <a:pt x="9616" y="140309"/>
                  </a:lnTo>
                  <a:lnTo>
                    <a:pt x="8859" y="133299"/>
                  </a:lnTo>
                  <a:lnTo>
                    <a:pt x="7727" y="123828"/>
                  </a:lnTo>
                  <a:lnTo>
                    <a:pt x="6113" y="112768"/>
                  </a:lnTo>
                  <a:lnTo>
                    <a:pt x="4195" y="100682"/>
                  </a:lnTo>
                  <a:lnTo>
                    <a:pt x="2360" y="87928"/>
                  </a:lnTo>
                  <a:lnTo>
                    <a:pt x="836" y="74743"/>
                  </a:lnTo>
                  <a:lnTo>
                    <a:pt x="0" y="61438"/>
                  </a:lnTo>
                  <a:lnTo>
                    <a:pt x="429" y="48421"/>
                  </a:lnTo>
                  <a:lnTo>
                    <a:pt x="2325" y="35896"/>
                  </a:lnTo>
                  <a:lnTo>
                    <a:pt x="5889" y="24367"/>
                  </a:lnTo>
                  <a:lnTo>
                    <a:pt x="11481" y="14679"/>
                  </a:lnTo>
                  <a:lnTo>
                    <a:pt x="19087" y="7143"/>
                  </a:lnTo>
                  <a:lnTo>
                    <a:pt x="28091" y="2067"/>
                  </a:lnTo>
                  <a:lnTo>
                    <a:pt x="37503" y="0"/>
                  </a:lnTo>
                  <a:lnTo>
                    <a:pt x="46714" y="946"/>
                  </a:lnTo>
                  <a:lnTo>
                    <a:pt x="55504" y="4477"/>
                  </a:lnTo>
                  <a:lnTo>
                    <a:pt x="63859" y="10035"/>
                  </a:lnTo>
                  <a:lnTo>
                    <a:pt x="71847" y="17095"/>
                  </a:lnTo>
                  <a:lnTo>
                    <a:pt x="79550" y="25066"/>
                  </a:lnTo>
                  <a:lnTo>
                    <a:pt x="87044" y="33319"/>
                  </a:lnTo>
                  <a:lnTo>
                    <a:pt x="94385" y="41497"/>
                  </a:lnTo>
                  <a:lnTo>
                    <a:pt x="101453" y="49629"/>
                  </a:lnTo>
                  <a:lnTo>
                    <a:pt x="107974" y="58009"/>
                  </a:lnTo>
                  <a:lnTo>
                    <a:pt x="113836" y="66803"/>
                  </a:lnTo>
                  <a:lnTo>
                    <a:pt x="118925" y="76187"/>
                  </a:lnTo>
                  <a:lnTo>
                    <a:pt x="123045" y="86406"/>
                  </a:lnTo>
                  <a:lnTo>
                    <a:pt x="126190" y="97500"/>
                  </a:lnTo>
                  <a:lnTo>
                    <a:pt x="128692" y="109138"/>
                  </a:lnTo>
                  <a:lnTo>
                    <a:pt x="131478" y="122066"/>
                  </a:lnTo>
                  <a:lnTo>
                    <a:pt x="135910" y="139655"/>
                  </a:lnTo>
                  <a:lnTo>
                    <a:pt x="144202" y="167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95129" y="1937243"/>
              <a:ext cx="97665" cy="284271"/>
            </a:xfrm>
            <a:custGeom>
              <a:avLst/>
              <a:gdLst/>
              <a:ahLst/>
              <a:cxnLst/>
              <a:rect l="0" t="0" r="0" b="0"/>
              <a:pathLst>
                <a:path w="97665" h="284271">
                  <a:moveTo>
                    <a:pt x="63171" y="0"/>
                  </a:moveTo>
                  <a:lnTo>
                    <a:pt x="63238" y="11735"/>
                  </a:lnTo>
                  <a:lnTo>
                    <a:pt x="63878" y="22864"/>
                  </a:lnTo>
                  <a:lnTo>
                    <a:pt x="65175" y="34463"/>
                  </a:lnTo>
                  <a:lnTo>
                    <a:pt x="67035" y="46624"/>
                  </a:lnTo>
                  <a:lnTo>
                    <a:pt x="69351" y="59283"/>
                  </a:lnTo>
                  <a:lnTo>
                    <a:pt x="72018" y="72335"/>
                  </a:lnTo>
                  <a:lnTo>
                    <a:pt x="74941" y="85514"/>
                  </a:lnTo>
                  <a:lnTo>
                    <a:pt x="78048" y="98431"/>
                  </a:lnTo>
                  <a:lnTo>
                    <a:pt x="81284" y="110898"/>
                  </a:lnTo>
                  <a:lnTo>
                    <a:pt x="84608" y="123064"/>
                  </a:lnTo>
                  <a:lnTo>
                    <a:pt x="87992" y="135306"/>
                  </a:lnTo>
                  <a:lnTo>
                    <a:pt x="91408" y="147842"/>
                  </a:lnTo>
                  <a:lnTo>
                    <a:pt x="94516" y="160720"/>
                  </a:lnTo>
                  <a:lnTo>
                    <a:pt x="96691" y="173905"/>
                  </a:lnTo>
                  <a:lnTo>
                    <a:pt x="97664" y="187326"/>
                  </a:lnTo>
                  <a:lnTo>
                    <a:pt x="97333" y="200594"/>
                  </a:lnTo>
                  <a:lnTo>
                    <a:pt x="95589" y="213042"/>
                  </a:lnTo>
                  <a:lnTo>
                    <a:pt x="92521" y="224369"/>
                  </a:lnTo>
                  <a:lnTo>
                    <a:pt x="88191" y="234448"/>
                  </a:lnTo>
                  <a:lnTo>
                    <a:pt x="82543" y="243152"/>
                  </a:lnTo>
                  <a:lnTo>
                    <a:pt x="75673" y="250563"/>
                  </a:lnTo>
                  <a:lnTo>
                    <a:pt x="67791" y="256898"/>
                  </a:lnTo>
                  <a:lnTo>
                    <a:pt x="59130" y="262403"/>
                  </a:lnTo>
                  <a:lnTo>
                    <a:pt x="49907" y="267293"/>
                  </a:lnTo>
                  <a:lnTo>
                    <a:pt x="40551" y="271595"/>
                  </a:lnTo>
                  <a:lnTo>
                    <a:pt x="30679" y="275573"/>
                  </a:lnTo>
                  <a:lnTo>
                    <a:pt x="18309" y="27957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37243" y="1800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42528" y="1874072"/>
              <a:ext cx="98799" cy="113049"/>
            </a:xfrm>
            <a:custGeom>
              <a:avLst/>
              <a:gdLst/>
              <a:ahLst/>
              <a:cxnLst/>
              <a:rect l="0" t="0" r="0" b="0"/>
              <a:pathLst>
                <a:path w="98799" h="113049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51" y="63489"/>
                  </a:lnTo>
                  <a:lnTo>
                    <a:pt x="11948" y="73744"/>
                  </a:lnTo>
                  <a:lnTo>
                    <a:pt x="15703" y="83554"/>
                  </a:lnTo>
                  <a:lnTo>
                    <a:pt x="20201" y="92767"/>
                  </a:lnTo>
                  <a:lnTo>
                    <a:pt x="25696" y="100918"/>
                  </a:lnTo>
                  <a:lnTo>
                    <a:pt x="32673" y="107182"/>
                  </a:lnTo>
                  <a:lnTo>
                    <a:pt x="41252" y="111270"/>
                  </a:lnTo>
                  <a:lnTo>
                    <a:pt x="50929" y="113048"/>
                  </a:lnTo>
                  <a:lnTo>
                    <a:pt x="60802" y="112279"/>
                  </a:lnTo>
                  <a:lnTo>
                    <a:pt x="70316" y="109090"/>
                  </a:lnTo>
                  <a:lnTo>
                    <a:pt x="78972" y="103713"/>
                  </a:lnTo>
                  <a:lnTo>
                    <a:pt x="86174" y="96300"/>
                  </a:lnTo>
                  <a:lnTo>
                    <a:pt x="91746" y="87139"/>
                  </a:lnTo>
                  <a:lnTo>
                    <a:pt x="95689" y="76755"/>
                  </a:lnTo>
                  <a:lnTo>
                    <a:pt x="97985" y="65802"/>
                  </a:lnTo>
                  <a:lnTo>
                    <a:pt x="98798" y="54713"/>
                  </a:lnTo>
                  <a:lnTo>
                    <a:pt x="98563" y="44130"/>
                  </a:lnTo>
                  <a:lnTo>
                    <a:pt x="97865" y="33965"/>
                  </a:lnTo>
                  <a:lnTo>
                    <a:pt x="96650" y="23330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10984" y="1863180"/>
              <a:ext cx="126343" cy="139232"/>
            </a:xfrm>
            <a:custGeom>
              <a:avLst/>
              <a:gdLst/>
              <a:ahLst/>
              <a:cxnLst/>
              <a:rect l="0" t="0" r="0" b="0"/>
              <a:pathLst>
                <a:path w="126343" h="139232">
                  <a:moveTo>
                    <a:pt x="0" y="31949"/>
                  </a:moveTo>
                  <a:lnTo>
                    <a:pt x="2867" y="40818"/>
                  </a:lnTo>
                  <a:lnTo>
                    <a:pt x="5009" y="49804"/>
                  </a:lnTo>
                  <a:lnTo>
                    <a:pt x="6617" y="59795"/>
                  </a:lnTo>
                  <a:lnTo>
                    <a:pt x="7970" y="70603"/>
                  </a:lnTo>
                  <a:lnTo>
                    <a:pt x="9467" y="81766"/>
                  </a:lnTo>
                  <a:lnTo>
                    <a:pt x="11317" y="92971"/>
                  </a:lnTo>
                  <a:lnTo>
                    <a:pt x="13557" y="104083"/>
                  </a:lnTo>
                  <a:lnTo>
                    <a:pt x="16138" y="115068"/>
                  </a:lnTo>
                  <a:lnTo>
                    <a:pt x="18948" y="125885"/>
                  </a:lnTo>
                  <a:lnTo>
                    <a:pt x="20567" y="134841"/>
                  </a:lnTo>
                  <a:lnTo>
                    <a:pt x="19628" y="139231"/>
                  </a:lnTo>
                  <a:lnTo>
                    <a:pt x="17198" y="138911"/>
                  </a:lnTo>
                  <a:lnTo>
                    <a:pt x="14102" y="135082"/>
                  </a:lnTo>
                  <a:lnTo>
                    <a:pt x="10888" y="128743"/>
                  </a:lnTo>
                  <a:lnTo>
                    <a:pt x="8036" y="120409"/>
                  </a:lnTo>
                  <a:lnTo>
                    <a:pt x="5755" y="110486"/>
                  </a:lnTo>
                  <a:lnTo>
                    <a:pt x="4207" y="99354"/>
                  </a:lnTo>
                  <a:lnTo>
                    <a:pt x="3608" y="87335"/>
                  </a:lnTo>
                  <a:lnTo>
                    <a:pt x="3982" y="74687"/>
                  </a:lnTo>
                  <a:lnTo>
                    <a:pt x="5197" y="61766"/>
                  </a:lnTo>
                  <a:lnTo>
                    <a:pt x="7074" y="49015"/>
                  </a:lnTo>
                  <a:lnTo>
                    <a:pt x="9458" y="36675"/>
                  </a:lnTo>
                  <a:lnTo>
                    <a:pt x="12702" y="25271"/>
                  </a:lnTo>
                  <a:lnTo>
                    <a:pt x="17622" y="15669"/>
                  </a:lnTo>
                  <a:lnTo>
                    <a:pt x="24519" y="8186"/>
                  </a:lnTo>
                  <a:lnTo>
                    <a:pt x="32914" y="2975"/>
                  </a:lnTo>
                  <a:lnTo>
                    <a:pt x="41852" y="286"/>
                  </a:lnTo>
                  <a:lnTo>
                    <a:pt x="50712" y="0"/>
                  </a:lnTo>
                  <a:lnTo>
                    <a:pt x="59252" y="1890"/>
                  </a:lnTo>
                  <a:lnTo>
                    <a:pt x="67432" y="5808"/>
                  </a:lnTo>
                  <a:lnTo>
                    <a:pt x="75294" y="11475"/>
                  </a:lnTo>
                  <a:lnTo>
                    <a:pt x="82742" y="18529"/>
                  </a:lnTo>
                  <a:lnTo>
                    <a:pt x="89531" y="26626"/>
                  </a:lnTo>
                  <a:lnTo>
                    <a:pt x="95585" y="35475"/>
                  </a:lnTo>
                  <a:lnTo>
                    <a:pt x="100975" y="44856"/>
                  </a:lnTo>
                  <a:lnTo>
                    <a:pt x="105831" y="54605"/>
                  </a:lnTo>
                  <a:lnTo>
                    <a:pt x="110279" y="64598"/>
                  </a:lnTo>
                  <a:lnTo>
                    <a:pt x="114281" y="74492"/>
                  </a:lnTo>
                  <a:lnTo>
                    <a:pt x="118023" y="84791"/>
                  </a:lnTo>
                  <a:lnTo>
                    <a:pt x="121837" y="97517"/>
                  </a:lnTo>
                  <a:lnTo>
                    <a:pt x="126342" y="116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54255" y="1826856"/>
              <a:ext cx="151528" cy="143004"/>
            </a:xfrm>
            <a:custGeom>
              <a:avLst/>
              <a:gdLst/>
              <a:ahLst/>
              <a:cxnLst/>
              <a:rect l="0" t="0" r="0" b="0"/>
              <a:pathLst>
                <a:path w="151528" h="143004">
                  <a:moveTo>
                    <a:pt x="119942" y="15631"/>
                  </a:moveTo>
                  <a:lnTo>
                    <a:pt x="111073" y="9897"/>
                  </a:lnTo>
                  <a:lnTo>
                    <a:pt x="102086" y="5613"/>
                  </a:lnTo>
                  <a:lnTo>
                    <a:pt x="92096" y="2416"/>
                  </a:lnTo>
                  <a:lnTo>
                    <a:pt x="81288" y="401"/>
                  </a:lnTo>
                  <a:lnTo>
                    <a:pt x="70125" y="0"/>
                  </a:lnTo>
                  <a:lnTo>
                    <a:pt x="58924" y="1316"/>
                  </a:lnTo>
                  <a:lnTo>
                    <a:pt x="47985" y="4312"/>
                  </a:lnTo>
                  <a:lnTo>
                    <a:pt x="37649" y="8985"/>
                  </a:lnTo>
                  <a:lnTo>
                    <a:pt x="28045" y="15167"/>
                  </a:lnTo>
                  <a:lnTo>
                    <a:pt x="19447" y="22741"/>
                  </a:lnTo>
                  <a:lnTo>
                    <a:pt x="12342" y="31718"/>
                  </a:lnTo>
                  <a:lnTo>
                    <a:pt x="6864" y="41973"/>
                  </a:lnTo>
                  <a:lnTo>
                    <a:pt x="2998" y="53111"/>
                  </a:lnTo>
                  <a:lnTo>
                    <a:pt x="761" y="64579"/>
                  </a:lnTo>
                  <a:lnTo>
                    <a:pt x="0" y="76026"/>
                  </a:lnTo>
                  <a:lnTo>
                    <a:pt x="605" y="87151"/>
                  </a:lnTo>
                  <a:lnTo>
                    <a:pt x="2598" y="97622"/>
                  </a:lnTo>
                  <a:lnTo>
                    <a:pt x="5866" y="107325"/>
                  </a:lnTo>
                  <a:lnTo>
                    <a:pt x="10346" y="116163"/>
                  </a:lnTo>
                  <a:lnTo>
                    <a:pt x="16101" y="123961"/>
                  </a:lnTo>
                  <a:lnTo>
                    <a:pt x="23057" y="130719"/>
                  </a:lnTo>
                  <a:lnTo>
                    <a:pt x="31337" y="136258"/>
                  </a:lnTo>
                  <a:lnTo>
                    <a:pt x="41331" y="140158"/>
                  </a:lnTo>
                  <a:lnTo>
                    <a:pt x="53084" y="142336"/>
                  </a:lnTo>
                  <a:lnTo>
                    <a:pt x="66045" y="143003"/>
                  </a:lnTo>
                  <a:lnTo>
                    <a:pt x="79275" y="142470"/>
                  </a:lnTo>
                  <a:lnTo>
                    <a:pt x="92197" y="141041"/>
                  </a:lnTo>
                  <a:lnTo>
                    <a:pt x="104364" y="138928"/>
                  </a:lnTo>
                  <a:lnTo>
                    <a:pt x="116584" y="135939"/>
                  </a:lnTo>
                  <a:lnTo>
                    <a:pt x="131040" y="130700"/>
                  </a:lnTo>
                  <a:lnTo>
                    <a:pt x="151527" y="120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79481" y="169508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8673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5" y="50453"/>
                  </a:lnTo>
                  <a:lnTo>
                    <a:pt x="178" y="66093"/>
                  </a:lnTo>
                  <a:lnTo>
                    <a:pt x="826" y="81277"/>
                  </a:lnTo>
                  <a:lnTo>
                    <a:pt x="2075" y="95599"/>
                  </a:lnTo>
                  <a:lnTo>
                    <a:pt x="3728" y="109180"/>
                  </a:lnTo>
                  <a:lnTo>
                    <a:pt x="5376" y="122453"/>
                  </a:lnTo>
                  <a:lnTo>
                    <a:pt x="6783" y="135721"/>
                  </a:lnTo>
                  <a:lnTo>
                    <a:pt x="8049" y="149109"/>
                  </a:lnTo>
                  <a:lnTo>
                    <a:pt x="9505" y="162644"/>
                  </a:lnTo>
                  <a:lnTo>
                    <a:pt x="11332" y="176304"/>
                  </a:lnTo>
                  <a:lnTo>
                    <a:pt x="13399" y="189839"/>
                  </a:lnTo>
                  <a:lnTo>
                    <a:pt x="15550" y="204329"/>
                  </a:lnTo>
                  <a:lnTo>
                    <a:pt x="17976" y="22328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63668" y="1758259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52642"/>
                  </a:moveTo>
                  <a:lnTo>
                    <a:pt x="212230" y="46842"/>
                  </a:lnTo>
                  <a:lnTo>
                    <a:pt x="203243" y="41917"/>
                  </a:lnTo>
                  <a:lnTo>
                    <a:pt x="193248" y="37415"/>
                  </a:lnTo>
                  <a:lnTo>
                    <a:pt x="182267" y="33194"/>
                  </a:lnTo>
                  <a:lnTo>
                    <a:pt x="170456" y="29180"/>
                  </a:lnTo>
                  <a:lnTo>
                    <a:pt x="157997" y="25319"/>
                  </a:lnTo>
                  <a:lnTo>
                    <a:pt x="145059" y="21567"/>
                  </a:lnTo>
                  <a:lnTo>
                    <a:pt x="131779" y="17891"/>
                  </a:lnTo>
                  <a:lnTo>
                    <a:pt x="118257" y="14273"/>
                  </a:lnTo>
                  <a:lnTo>
                    <a:pt x="104569" y="10861"/>
                  </a:lnTo>
                  <a:lnTo>
                    <a:pt x="90767" y="7948"/>
                  </a:lnTo>
                  <a:lnTo>
                    <a:pt x="76897" y="5657"/>
                  </a:lnTo>
                  <a:lnTo>
                    <a:pt x="63204" y="3947"/>
                  </a:lnTo>
                  <a:lnTo>
                    <a:pt x="48585" y="2531"/>
                  </a:lnTo>
                  <a:lnTo>
                    <a:pt x="29518" y="12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16352" y="186354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51"/>
                  </a:lnTo>
                  <a:lnTo>
                    <a:pt x="3942" y="81500"/>
                  </a:lnTo>
                  <a:lnTo>
                    <a:pt x="6670" y="92926"/>
                  </a:lnTo>
                  <a:lnTo>
                    <a:pt x="11623" y="10664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05823" y="17372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99327" y="1842487"/>
              <a:ext cx="107682" cy="141086"/>
            </a:xfrm>
            <a:custGeom>
              <a:avLst/>
              <a:gdLst/>
              <a:ahLst/>
              <a:cxnLst/>
              <a:rect l="0" t="0" r="0" b="0"/>
              <a:pathLst>
                <a:path w="107682" h="141086">
                  <a:moveTo>
                    <a:pt x="53895" y="0"/>
                  </a:moveTo>
                  <a:lnTo>
                    <a:pt x="45161" y="3067"/>
                  </a:lnTo>
                  <a:lnTo>
                    <a:pt x="37455" y="7130"/>
                  </a:lnTo>
                  <a:lnTo>
                    <a:pt x="30057" y="12623"/>
                  </a:lnTo>
                  <a:lnTo>
                    <a:pt x="22969" y="19383"/>
                  </a:lnTo>
                  <a:lnTo>
                    <a:pt x="16438" y="27180"/>
                  </a:lnTo>
                  <a:lnTo>
                    <a:pt x="10575" y="35777"/>
                  </a:lnTo>
                  <a:lnTo>
                    <a:pt x="5656" y="44963"/>
                  </a:lnTo>
                  <a:lnTo>
                    <a:pt x="2183" y="54568"/>
                  </a:lnTo>
                  <a:lnTo>
                    <a:pt x="299" y="64468"/>
                  </a:lnTo>
                  <a:lnTo>
                    <a:pt x="0" y="74570"/>
                  </a:lnTo>
                  <a:lnTo>
                    <a:pt x="1313" y="84812"/>
                  </a:lnTo>
                  <a:lnTo>
                    <a:pt x="4088" y="95143"/>
                  </a:lnTo>
                  <a:lnTo>
                    <a:pt x="8221" y="105369"/>
                  </a:lnTo>
                  <a:lnTo>
                    <a:pt x="13736" y="115162"/>
                  </a:lnTo>
                  <a:lnTo>
                    <a:pt x="20517" y="124361"/>
                  </a:lnTo>
                  <a:lnTo>
                    <a:pt x="28339" y="132334"/>
                  </a:lnTo>
                  <a:lnTo>
                    <a:pt x="36960" y="137947"/>
                  </a:lnTo>
                  <a:lnTo>
                    <a:pt x="46160" y="140789"/>
                  </a:lnTo>
                  <a:lnTo>
                    <a:pt x="55608" y="141085"/>
                  </a:lnTo>
                  <a:lnTo>
                    <a:pt x="64870" y="139316"/>
                  </a:lnTo>
                  <a:lnTo>
                    <a:pt x="73723" y="135977"/>
                  </a:lnTo>
                  <a:lnTo>
                    <a:pt x="81971" y="131332"/>
                  </a:lnTo>
                  <a:lnTo>
                    <a:pt x="89366" y="125408"/>
                  </a:lnTo>
                  <a:lnTo>
                    <a:pt x="95849" y="118320"/>
                  </a:lnTo>
                  <a:lnTo>
                    <a:pt x="101203" y="110276"/>
                  </a:lnTo>
                  <a:lnTo>
                    <a:pt x="104977" y="101500"/>
                  </a:lnTo>
                  <a:lnTo>
                    <a:pt x="107070" y="92187"/>
                  </a:lnTo>
                  <a:lnTo>
                    <a:pt x="107681" y="82492"/>
                  </a:lnTo>
                  <a:lnTo>
                    <a:pt x="107111" y="72531"/>
                  </a:lnTo>
                  <a:lnTo>
                    <a:pt x="105652" y="62391"/>
                  </a:lnTo>
                  <a:lnTo>
                    <a:pt x="103388" y="52294"/>
                  </a:lnTo>
                  <a:lnTo>
                    <a:pt x="100198" y="42588"/>
                  </a:lnTo>
                  <a:lnTo>
                    <a:pt x="96097" y="33438"/>
                  </a:lnTo>
                  <a:lnTo>
                    <a:pt x="91330" y="25131"/>
                  </a:lnTo>
                  <a:lnTo>
                    <a:pt x="85724" y="17344"/>
                  </a:lnTo>
                  <a:lnTo>
                    <a:pt x="77670" y="9394"/>
                  </a:lnTo>
                  <a:lnTo>
                    <a:pt x="644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33440" y="1804998"/>
              <a:ext cx="193524" cy="216474"/>
            </a:xfrm>
            <a:custGeom>
              <a:avLst/>
              <a:gdLst/>
              <a:ahLst/>
              <a:cxnLst/>
              <a:rect l="0" t="0" r="0" b="0"/>
              <a:pathLst>
                <a:path w="193524" h="216474">
                  <a:moveTo>
                    <a:pt x="14539" y="100660"/>
                  </a:moveTo>
                  <a:lnTo>
                    <a:pt x="17540" y="109528"/>
                  </a:lnTo>
                  <a:lnTo>
                    <a:pt x="20962" y="118515"/>
                  </a:lnTo>
                  <a:lnTo>
                    <a:pt x="25154" y="128510"/>
                  </a:lnTo>
                  <a:lnTo>
                    <a:pt x="29881" y="139491"/>
                  </a:lnTo>
                  <a:lnTo>
                    <a:pt x="34714" y="151302"/>
                  </a:lnTo>
                  <a:lnTo>
                    <a:pt x="39377" y="163733"/>
                  </a:lnTo>
                  <a:lnTo>
                    <a:pt x="43262" y="175610"/>
                  </a:lnTo>
                  <a:lnTo>
                    <a:pt x="44308" y="184087"/>
                  </a:lnTo>
                  <a:lnTo>
                    <a:pt x="41645" y="187088"/>
                  </a:lnTo>
                  <a:lnTo>
                    <a:pt x="37189" y="184985"/>
                  </a:lnTo>
                  <a:lnTo>
                    <a:pt x="32042" y="179220"/>
                  </a:lnTo>
                  <a:lnTo>
                    <a:pt x="26847" y="171269"/>
                  </a:lnTo>
                  <a:lnTo>
                    <a:pt x="21901" y="162117"/>
                  </a:lnTo>
                  <a:lnTo>
                    <a:pt x="17442" y="152161"/>
                  </a:lnTo>
                  <a:lnTo>
                    <a:pt x="13751" y="141393"/>
                  </a:lnTo>
                  <a:lnTo>
                    <a:pt x="10897" y="129844"/>
                  </a:lnTo>
                  <a:lnTo>
                    <a:pt x="8625" y="117793"/>
                  </a:lnTo>
                  <a:lnTo>
                    <a:pt x="6478" y="105692"/>
                  </a:lnTo>
                  <a:lnTo>
                    <a:pt x="4184" y="93806"/>
                  </a:lnTo>
                  <a:lnTo>
                    <a:pt x="1980" y="82212"/>
                  </a:lnTo>
                  <a:lnTo>
                    <a:pt x="486" y="70893"/>
                  </a:lnTo>
                  <a:lnTo>
                    <a:pt x="0" y="59797"/>
                  </a:lnTo>
                  <a:lnTo>
                    <a:pt x="506" y="48871"/>
                  </a:lnTo>
                  <a:lnTo>
                    <a:pt x="1842" y="38067"/>
                  </a:lnTo>
                  <a:lnTo>
                    <a:pt x="3831" y="27369"/>
                  </a:lnTo>
                  <a:lnTo>
                    <a:pt x="6794" y="17404"/>
                  </a:lnTo>
                  <a:lnTo>
                    <a:pt x="11519" y="9382"/>
                  </a:lnTo>
                  <a:lnTo>
                    <a:pt x="18286" y="3813"/>
                  </a:lnTo>
                  <a:lnTo>
                    <a:pt x="26763" y="720"/>
                  </a:lnTo>
                  <a:lnTo>
                    <a:pt x="36287" y="0"/>
                  </a:lnTo>
                  <a:lnTo>
                    <a:pt x="46354" y="1336"/>
                  </a:lnTo>
                  <a:lnTo>
                    <a:pt x="56518" y="4467"/>
                  </a:lnTo>
                  <a:lnTo>
                    <a:pt x="66327" y="9294"/>
                  </a:lnTo>
                  <a:lnTo>
                    <a:pt x="75584" y="15611"/>
                  </a:lnTo>
                  <a:lnTo>
                    <a:pt x="84289" y="23288"/>
                  </a:lnTo>
                  <a:lnTo>
                    <a:pt x="92529" y="32343"/>
                  </a:lnTo>
                  <a:lnTo>
                    <a:pt x="100410" y="42652"/>
                  </a:lnTo>
                  <a:lnTo>
                    <a:pt x="108028" y="53829"/>
                  </a:lnTo>
                  <a:lnTo>
                    <a:pt x="115458" y="65323"/>
                  </a:lnTo>
                  <a:lnTo>
                    <a:pt x="122753" y="76802"/>
                  </a:lnTo>
                  <a:lnTo>
                    <a:pt x="129788" y="88459"/>
                  </a:lnTo>
                  <a:lnTo>
                    <a:pt x="136286" y="100883"/>
                  </a:lnTo>
                  <a:lnTo>
                    <a:pt x="142142" y="114347"/>
                  </a:lnTo>
                  <a:lnTo>
                    <a:pt x="147566" y="128492"/>
                  </a:lnTo>
                  <a:lnTo>
                    <a:pt x="152976" y="142534"/>
                  </a:lnTo>
                  <a:lnTo>
                    <a:pt x="158613" y="156008"/>
                  </a:lnTo>
                  <a:lnTo>
                    <a:pt x="164434" y="168550"/>
                  </a:lnTo>
                  <a:lnTo>
                    <a:pt x="170871" y="181062"/>
                  </a:lnTo>
                  <a:lnTo>
                    <a:pt x="179611" y="195756"/>
                  </a:lnTo>
                  <a:lnTo>
                    <a:pt x="193523" y="2164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423301" y="1579274"/>
            <a:ext cx="2304202" cy="536954"/>
            <a:chOff x="3423301" y="1579274"/>
            <a:chExt cx="2304202" cy="536954"/>
          </a:xfrm>
        </p:grpSpPr>
        <p:sp>
          <p:nvSpPr>
            <p:cNvPr id="110" name="Freeform 109"/>
            <p:cNvSpPr/>
            <p:nvPr/>
          </p:nvSpPr>
          <p:spPr>
            <a:xfrm>
              <a:off x="3423301" y="1579274"/>
              <a:ext cx="166917" cy="536954"/>
            </a:xfrm>
            <a:custGeom>
              <a:avLst/>
              <a:gdLst/>
              <a:ahLst/>
              <a:cxnLst/>
              <a:rect l="0" t="0" r="0" b="0"/>
              <a:pathLst>
                <a:path w="166917" h="536954">
                  <a:moveTo>
                    <a:pt x="166916" y="0"/>
                  </a:moveTo>
                  <a:lnTo>
                    <a:pt x="158182" y="5868"/>
                  </a:lnTo>
                  <a:lnTo>
                    <a:pt x="150475" y="11432"/>
                  </a:lnTo>
                  <a:lnTo>
                    <a:pt x="143068" y="17231"/>
                  </a:lnTo>
                  <a:lnTo>
                    <a:pt x="135635" y="23312"/>
                  </a:lnTo>
                  <a:lnTo>
                    <a:pt x="127808" y="29642"/>
                  </a:lnTo>
                  <a:lnTo>
                    <a:pt x="119433" y="36179"/>
                  </a:lnTo>
                  <a:lnTo>
                    <a:pt x="110691" y="43201"/>
                  </a:lnTo>
                  <a:lnTo>
                    <a:pt x="101976" y="51280"/>
                  </a:lnTo>
                  <a:lnTo>
                    <a:pt x="93522" y="60644"/>
                  </a:lnTo>
                  <a:lnTo>
                    <a:pt x="85389" y="71205"/>
                  </a:lnTo>
                  <a:lnTo>
                    <a:pt x="77547" y="82743"/>
                  </a:lnTo>
                  <a:lnTo>
                    <a:pt x="69941" y="95024"/>
                  </a:lnTo>
                  <a:lnTo>
                    <a:pt x="62510" y="107846"/>
                  </a:lnTo>
                  <a:lnTo>
                    <a:pt x="55208" y="121052"/>
                  </a:lnTo>
                  <a:lnTo>
                    <a:pt x="47999" y="134520"/>
                  </a:lnTo>
                  <a:lnTo>
                    <a:pt x="41022" y="148002"/>
                  </a:lnTo>
                  <a:lnTo>
                    <a:pt x="34562" y="161134"/>
                  </a:lnTo>
                  <a:lnTo>
                    <a:pt x="28737" y="173755"/>
                  </a:lnTo>
                  <a:lnTo>
                    <a:pt x="23503" y="186197"/>
                  </a:lnTo>
                  <a:lnTo>
                    <a:pt x="18754" y="199158"/>
                  </a:lnTo>
                  <a:lnTo>
                    <a:pt x="14377" y="212999"/>
                  </a:lnTo>
                  <a:lnTo>
                    <a:pt x="10437" y="227908"/>
                  </a:lnTo>
                  <a:lnTo>
                    <a:pt x="7163" y="244060"/>
                  </a:lnTo>
                  <a:lnTo>
                    <a:pt x="4626" y="261404"/>
                  </a:lnTo>
                  <a:lnTo>
                    <a:pt x="2752" y="279425"/>
                  </a:lnTo>
                  <a:lnTo>
                    <a:pt x="1412" y="297281"/>
                  </a:lnTo>
                  <a:lnTo>
                    <a:pt x="477" y="314507"/>
                  </a:lnTo>
                  <a:lnTo>
                    <a:pt x="0" y="331002"/>
                  </a:lnTo>
                  <a:lnTo>
                    <a:pt x="205" y="346846"/>
                  </a:lnTo>
                  <a:lnTo>
                    <a:pt x="1157" y="362171"/>
                  </a:lnTo>
                  <a:lnTo>
                    <a:pt x="2779" y="377108"/>
                  </a:lnTo>
                  <a:lnTo>
                    <a:pt x="4938" y="391766"/>
                  </a:lnTo>
                  <a:lnTo>
                    <a:pt x="7507" y="406223"/>
                  </a:lnTo>
                  <a:lnTo>
                    <a:pt x="10537" y="420375"/>
                  </a:lnTo>
                  <a:lnTo>
                    <a:pt x="14249" y="433958"/>
                  </a:lnTo>
                  <a:lnTo>
                    <a:pt x="18713" y="446868"/>
                  </a:lnTo>
                  <a:lnTo>
                    <a:pt x="24016" y="458996"/>
                  </a:lnTo>
                  <a:lnTo>
                    <a:pt x="30333" y="470147"/>
                  </a:lnTo>
                  <a:lnTo>
                    <a:pt x="37659" y="480311"/>
                  </a:lnTo>
                  <a:lnTo>
                    <a:pt x="45850" y="489458"/>
                  </a:lnTo>
                  <a:lnTo>
                    <a:pt x="54719" y="497465"/>
                  </a:lnTo>
                  <a:lnTo>
                    <a:pt x="64091" y="504371"/>
                  </a:lnTo>
                  <a:lnTo>
                    <a:pt x="73824" y="510350"/>
                  </a:lnTo>
                  <a:lnTo>
                    <a:pt x="83810" y="515608"/>
                  </a:lnTo>
                  <a:lnTo>
                    <a:pt x="93966" y="520329"/>
                  </a:lnTo>
                  <a:lnTo>
                    <a:pt x="104167" y="524516"/>
                  </a:lnTo>
                  <a:lnTo>
                    <a:pt x="115450" y="528402"/>
                  </a:lnTo>
                  <a:lnTo>
                    <a:pt x="131042" y="532335"/>
                  </a:lnTo>
                  <a:lnTo>
                    <a:pt x="156388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94087" y="1839680"/>
              <a:ext cx="185644" cy="177447"/>
            </a:xfrm>
            <a:custGeom>
              <a:avLst/>
              <a:gdLst/>
              <a:ahLst/>
              <a:cxnLst/>
              <a:rect l="0" t="0" r="0" b="0"/>
              <a:pathLst>
                <a:path w="185644" h="177447">
                  <a:moveTo>
                    <a:pt x="111944" y="55449"/>
                  </a:moveTo>
                  <a:lnTo>
                    <a:pt x="108943" y="43848"/>
                  </a:lnTo>
                  <a:lnTo>
                    <a:pt x="105520" y="33999"/>
                  </a:lnTo>
                  <a:lnTo>
                    <a:pt x="101315" y="25003"/>
                  </a:lnTo>
                  <a:lnTo>
                    <a:pt x="96070" y="16907"/>
                  </a:lnTo>
                  <a:lnTo>
                    <a:pt x="89292" y="10177"/>
                  </a:lnTo>
                  <a:lnTo>
                    <a:pt x="80864" y="4969"/>
                  </a:lnTo>
                  <a:lnTo>
                    <a:pt x="71297" y="1461"/>
                  </a:lnTo>
                  <a:lnTo>
                    <a:pt x="61502" y="0"/>
                  </a:lnTo>
                  <a:lnTo>
                    <a:pt x="52037" y="579"/>
                  </a:lnTo>
                  <a:lnTo>
                    <a:pt x="43246" y="3068"/>
                  </a:lnTo>
                  <a:lnTo>
                    <a:pt x="35421" y="7397"/>
                  </a:lnTo>
                  <a:lnTo>
                    <a:pt x="28608" y="13343"/>
                  </a:lnTo>
                  <a:lnTo>
                    <a:pt x="22678" y="20586"/>
                  </a:lnTo>
                  <a:lnTo>
                    <a:pt x="17445" y="28810"/>
                  </a:lnTo>
                  <a:lnTo>
                    <a:pt x="12737" y="37754"/>
                  </a:lnTo>
                  <a:lnTo>
                    <a:pt x="8571" y="47538"/>
                  </a:lnTo>
                  <a:lnTo>
                    <a:pt x="5145" y="58623"/>
                  </a:lnTo>
                  <a:lnTo>
                    <a:pt x="2510" y="71152"/>
                  </a:lnTo>
                  <a:lnTo>
                    <a:pt x="739" y="84822"/>
                  </a:lnTo>
                  <a:lnTo>
                    <a:pt x="0" y="99068"/>
                  </a:lnTo>
                  <a:lnTo>
                    <a:pt x="288" y="113495"/>
                  </a:lnTo>
                  <a:lnTo>
                    <a:pt x="1617" y="127587"/>
                  </a:lnTo>
                  <a:lnTo>
                    <a:pt x="4104" y="140664"/>
                  </a:lnTo>
                  <a:lnTo>
                    <a:pt x="7712" y="152439"/>
                  </a:lnTo>
                  <a:lnTo>
                    <a:pt x="12592" y="162496"/>
                  </a:lnTo>
                  <a:lnTo>
                    <a:pt x="19149" y="170130"/>
                  </a:lnTo>
                  <a:lnTo>
                    <a:pt x="27441" y="175175"/>
                  </a:lnTo>
                  <a:lnTo>
                    <a:pt x="36925" y="177446"/>
                  </a:lnTo>
                  <a:lnTo>
                    <a:pt x="46667" y="176484"/>
                  </a:lnTo>
                  <a:lnTo>
                    <a:pt x="56099" y="172361"/>
                  </a:lnTo>
                  <a:lnTo>
                    <a:pt x="64869" y="165714"/>
                  </a:lnTo>
                  <a:lnTo>
                    <a:pt x="72680" y="157442"/>
                  </a:lnTo>
                  <a:lnTo>
                    <a:pt x="79484" y="148222"/>
                  </a:lnTo>
                  <a:lnTo>
                    <a:pt x="85408" y="138460"/>
                  </a:lnTo>
                  <a:lnTo>
                    <a:pt x="90637" y="128390"/>
                  </a:lnTo>
                  <a:lnTo>
                    <a:pt x="95354" y="118211"/>
                  </a:lnTo>
                  <a:lnTo>
                    <a:pt x="99934" y="110486"/>
                  </a:lnTo>
                  <a:lnTo>
                    <a:pt x="104471" y="108385"/>
                  </a:lnTo>
                  <a:lnTo>
                    <a:pt x="108729" y="110952"/>
                  </a:lnTo>
                  <a:lnTo>
                    <a:pt x="113101" y="116551"/>
                  </a:lnTo>
                  <a:lnTo>
                    <a:pt x="118059" y="123848"/>
                  </a:lnTo>
                  <a:lnTo>
                    <a:pt x="123993" y="131807"/>
                  </a:lnTo>
                  <a:lnTo>
                    <a:pt x="130981" y="139853"/>
                  </a:lnTo>
                  <a:lnTo>
                    <a:pt x="138827" y="147453"/>
                  </a:lnTo>
                  <a:lnTo>
                    <a:pt x="148166" y="154707"/>
                  </a:lnTo>
                  <a:lnTo>
                    <a:pt x="162053" y="162243"/>
                  </a:lnTo>
                  <a:lnTo>
                    <a:pt x="185643" y="171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69202" y="1884288"/>
              <a:ext cx="157928" cy="147713"/>
            </a:xfrm>
            <a:custGeom>
              <a:avLst/>
              <a:gdLst/>
              <a:ahLst/>
              <a:cxnLst/>
              <a:rect l="0" t="0" r="0" b="0"/>
              <a:pathLst>
                <a:path w="157928" h="147713">
                  <a:moveTo>
                    <a:pt x="0" y="313"/>
                  </a:moveTo>
                  <a:lnTo>
                    <a:pt x="67" y="14847"/>
                  </a:lnTo>
                  <a:lnTo>
                    <a:pt x="707" y="27478"/>
                  </a:lnTo>
                  <a:lnTo>
                    <a:pt x="2004" y="39383"/>
                  </a:lnTo>
                  <a:lnTo>
                    <a:pt x="3863" y="50865"/>
                  </a:lnTo>
                  <a:lnTo>
                    <a:pt x="6179" y="62057"/>
                  </a:lnTo>
                  <a:lnTo>
                    <a:pt x="8846" y="73044"/>
                  </a:lnTo>
                  <a:lnTo>
                    <a:pt x="11770" y="83887"/>
                  </a:lnTo>
                  <a:lnTo>
                    <a:pt x="14877" y="94629"/>
                  </a:lnTo>
                  <a:lnTo>
                    <a:pt x="18092" y="105219"/>
                  </a:lnTo>
                  <a:lnTo>
                    <a:pt x="20666" y="112773"/>
                  </a:lnTo>
                  <a:lnTo>
                    <a:pt x="21839" y="113571"/>
                  </a:lnTo>
                  <a:lnTo>
                    <a:pt x="22139" y="108539"/>
                  </a:lnTo>
                  <a:lnTo>
                    <a:pt x="22064" y="99550"/>
                  </a:lnTo>
                  <a:lnTo>
                    <a:pt x="21872" y="88244"/>
                  </a:lnTo>
                  <a:lnTo>
                    <a:pt x="21680" y="75680"/>
                  </a:lnTo>
                  <a:lnTo>
                    <a:pt x="21856" y="62612"/>
                  </a:lnTo>
                  <a:lnTo>
                    <a:pt x="23021" y="49662"/>
                  </a:lnTo>
                  <a:lnTo>
                    <a:pt x="25441" y="37139"/>
                  </a:lnTo>
                  <a:lnTo>
                    <a:pt x="29370" y="25587"/>
                  </a:lnTo>
                  <a:lnTo>
                    <a:pt x="35211" y="15874"/>
                  </a:lnTo>
                  <a:lnTo>
                    <a:pt x="42992" y="8312"/>
                  </a:lnTo>
                  <a:lnTo>
                    <a:pt x="52285" y="3045"/>
                  </a:lnTo>
                  <a:lnTo>
                    <a:pt x="62423" y="317"/>
                  </a:lnTo>
                  <a:lnTo>
                    <a:pt x="72936" y="0"/>
                  </a:lnTo>
                  <a:lnTo>
                    <a:pt x="83414" y="1699"/>
                  </a:lnTo>
                  <a:lnTo>
                    <a:pt x="93441" y="4957"/>
                  </a:lnTo>
                  <a:lnTo>
                    <a:pt x="102848" y="9366"/>
                  </a:lnTo>
                  <a:lnTo>
                    <a:pt x="111654" y="14762"/>
                  </a:lnTo>
                  <a:lnTo>
                    <a:pt x="119963" y="21207"/>
                  </a:lnTo>
                  <a:lnTo>
                    <a:pt x="127882" y="28656"/>
                  </a:lnTo>
                  <a:lnTo>
                    <a:pt x="135185" y="37115"/>
                  </a:lnTo>
                  <a:lnTo>
                    <a:pt x="141340" y="46704"/>
                  </a:lnTo>
                  <a:lnTo>
                    <a:pt x="146146" y="57380"/>
                  </a:lnTo>
                  <a:lnTo>
                    <a:pt x="149713" y="68974"/>
                  </a:lnTo>
                  <a:lnTo>
                    <a:pt x="152272" y="81281"/>
                  </a:lnTo>
                  <a:lnTo>
                    <a:pt x="154069" y="94097"/>
                  </a:lnTo>
                  <a:lnTo>
                    <a:pt x="155314" y="106663"/>
                  </a:lnTo>
                  <a:lnTo>
                    <a:pt x="156301" y="118907"/>
                  </a:lnTo>
                  <a:lnTo>
                    <a:pt x="157123" y="131902"/>
                  </a:lnTo>
                  <a:lnTo>
                    <a:pt x="157927" y="147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58574" y="1699544"/>
              <a:ext cx="115955" cy="339820"/>
            </a:xfrm>
            <a:custGeom>
              <a:avLst/>
              <a:gdLst/>
              <a:ahLst/>
              <a:cxnLst/>
              <a:rect l="0" t="0" r="0" b="0"/>
              <a:pathLst>
                <a:path w="115955" h="339820">
                  <a:moveTo>
                    <a:pt x="94897" y="237699"/>
                  </a:moveTo>
                  <a:lnTo>
                    <a:pt x="88895" y="231899"/>
                  </a:lnTo>
                  <a:lnTo>
                    <a:pt x="82051" y="226974"/>
                  </a:lnTo>
                  <a:lnTo>
                    <a:pt x="73663" y="222485"/>
                  </a:lnTo>
                  <a:lnTo>
                    <a:pt x="64035" y="218783"/>
                  </a:lnTo>
                  <a:lnTo>
                    <a:pt x="53721" y="216715"/>
                  </a:lnTo>
                  <a:lnTo>
                    <a:pt x="43122" y="216617"/>
                  </a:lnTo>
                  <a:lnTo>
                    <a:pt x="32771" y="218514"/>
                  </a:lnTo>
                  <a:lnTo>
                    <a:pt x="23367" y="222377"/>
                  </a:lnTo>
                  <a:lnTo>
                    <a:pt x="15210" y="227981"/>
                  </a:lnTo>
                  <a:lnTo>
                    <a:pt x="8568" y="235148"/>
                  </a:lnTo>
                  <a:lnTo>
                    <a:pt x="3848" y="243846"/>
                  </a:lnTo>
                  <a:lnTo>
                    <a:pt x="1081" y="253909"/>
                  </a:lnTo>
                  <a:lnTo>
                    <a:pt x="0" y="264917"/>
                  </a:lnTo>
                  <a:lnTo>
                    <a:pt x="245" y="276297"/>
                  </a:lnTo>
                  <a:lnTo>
                    <a:pt x="1483" y="287685"/>
                  </a:lnTo>
                  <a:lnTo>
                    <a:pt x="3598" y="298771"/>
                  </a:lnTo>
                  <a:lnTo>
                    <a:pt x="6686" y="309215"/>
                  </a:lnTo>
                  <a:lnTo>
                    <a:pt x="10728" y="318892"/>
                  </a:lnTo>
                  <a:lnTo>
                    <a:pt x="15747" y="327372"/>
                  </a:lnTo>
                  <a:lnTo>
                    <a:pt x="21872" y="333866"/>
                  </a:lnTo>
                  <a:lnTo>
                    <a:pt x="29066" y="338107"/>
                  </a:lnTo>
                  <a:lnTo>
                    <a:pt x="36998" y="339819"/>
                  </a:lnTo>
                  <a:lnTo>
                    <a:pt x="45161" y="338475"/>
                  </a:lnTo>
                  <a:lnTo>
                    <a:pt x="53237" y="334086"/>
                  </a:lnTo>
                  <a:lnTo>
                    <a:pt x="60946" y="327089"/>
                  </a:lnTo>
                  <a:lnTo>
                    <a:pt x="67969" y="318051"/>
                  </a:lnTo>
                  <a:lnTo>
                    <a:pt x="74205" y="307493"/>
                  </a:lnTo>
                  <a:lnTo>
                    <a:pt x="79560" y="295679"/>
                  </a:lnTo>
                  <a:lnTo>
                    <a:pt x="83868" y="282629"/>
                  </a:lnTo>
                  <a:lnTo>
                    <a:pt x="87142" y="268446"/>
                  </a:lnTo>
                  <a:lnTo>
                    <a:pt x="89699" y="253330"/>
                  </a:lnTo>
                  <a:lnTo>
                    <a:pt x="92039" y="237499"/>
                  </a:lnTo>
                  <a:lnTo>
                    <a:pt x="94466" y="221146"/>
                  </a:lnTo>
                  <a:lnTo>
                    <a:pt x="96930" y="204589"/>
                  </a:lnTo>
                  <a:lnTo>
                    <a:pt x="99131" y="188246"/>
                  </a:lnTo>
                  <a:lnTo>
                    <a:pt x="100908" y="172324"/>
                  </a:lnTo>
                  <a:lnTo>
                    <a:pt x="102253" y="156683"/>
                  </a:lnTo>
                  <a:lnTo>
                    <a:pt x="103231" y="140954"/>
                  </a:lnTo>
                  <a:lnTo>
                    <a:pt x="103924" y="124923"/>
                  </a:lnTo>
                  <a:lnTo>
                    <a:pt x="104405" y="108545"/>
                  </a:lnTo>
                  <a:lnTo>
                    <a:pt x="104735" y="91857"/>
                  </a:lnTo>
                  <a:lnTo>
                    <a:pt x="104956" y="74931"/>
                  </a:lnTo>
                  <a:lnTo>
                    <a:pt x="104936" y="58157"/>
                  </a:lnTo>
                  <a:lnTo>
                    <a:pt x="104390" y="42201"/>
                  </a:lnTo>
                  <a:lnTo>
                    <a:pt x="103202" y="27384"/>
                  </a:lnTo>
                  <a:lnTo>
                    <a:pt x="101228" y="14493"/>
                  </a:lnTo>
                  <a:lnTo>
                    <a:pt x="97521" y="5062"/>
                  </a:lnTo>
                  <a:lnTo>
                    <a:pt x="92154" y="158"/>
                  </a:lnTo>
                  <a:lnTo>
                    <a:pt x="87144" y="0"/>
                  </a:lnTo>
                  <a:lnTo>
                    <a:pt x="83207" y="3858"/>
                  </a:lnTo>
                  <a:lnTo>
                    <a:pt x="80320" y="10940"/>
                  </a:lnTo>
                  <a:lnTo>
                    <a:pt x="78273" y="20710"/>
                  </a:lnTo>
                  <a:lnTo>
                    <a:pt x="76851" y="32644"/>
                  </a:lnTo>
                  <a:lnTo>
                    <a:pt x="75874" y="46230"/>
                  </a:lnTo>
                  <a:lnTo>
                    <a:pt x="75210" y="61027"/>
                  </a:lnTo>
                  <a:lnTo>
                    <a:pt x="74764" y="76682"/>
                  </a:lnTo>
                  <a:lnTo>
                    <a:pt x="74634" y="92771"/>
                  </a:lnTo>
                  <a:lnTo>
                    <a:pt x="75079" y="108801"/>
                  </a:lnTo>
                  <a:lnTo>
                    <a:pt x="76195" y="124503"/>
                  </a:lnTo>
                  <a:lnTo>
                    <a:pt x="77929" y="139659"/>
                  </a:lnTo>
                  <a:lnTo>
                    <a:pt x="80164" y="153997"/>
                  </a:lnTo>
                  <a:lnTo>
                    <a:pt x="82779" y="167458"/>
                  </a:lnTo>
                  <a:lnTo>
                    <a:pt x="85670" y="180143"/>
                  </a:lnTo>
                  <a:lnTo>
                    <a:pt x="88756" y="192211"/>
                  </a:lnTo>
                  <a:lnTo>
                    <a:pt x="91978" y="203815"/>
                  </a:lnTo>
                  <a:lnTo>
                    <a:pt x="95294" y="215086"/>
                  </a:lnTo>
                  <a:lnTo>
                    <a:pt x="98672" y="226121"/>
                  </a:lnTo>
                  <a:lnTo>
                    <a:pt x="102089" y="236980"/>
                  </a:lnTo>
                  <a:lnTo>
                    <a:pt x="105379" y="247259"/>
                  </a:lnTo>
                  <a:lnTo>
                    <a:pt x="108558" y="257116"/>
                  </a:lnTo>
                  <a:lnTo>
                    <a:pt x="111905" y="267417"/>
                  </a:lnTo>
                  <a:lnTo>
                    <a:pt x="115954" y="279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37699" y="1958300"/>
              <a:ext cx="52985" cy="157928"/>
            </a:xfrm>
            <a:custGeom>
              <a:avLst/>
              <a:gdLst/>
              <a:ahLst/>
              <a:cxnLst/>
              <a:rect l="0" t="0" r="0" b="0"/>
              <a:pathLst>
                <a:path w="52985" h="157928">
                  <a:moveTo>
                    <a:pt x="0" y="0"/>
                  </a:moveTo>
                  <a:lnTo>
                    <a:pt x="5868" y="11668"/>
                  </a:lnTo>
                  <a:lnTo>
                    <a:pt x="11433" y="22157"/>
                  </a:lnTo>
                  <a:lnTo>
                    <a:pt x="17227" y="32459"/>
                  </a:lnTo>
                  <a:lnTo>
                    <a:pt x="23135" y="42760"/>
                  </a:lnTo>
                  <a:lnTo>
                    <a:pt x="28816" y="53104"/>
                  </a:lnTo>
                  <a:lnTo>
                    <a:pt x="34090" y="63493"/>
                  </a:lnTo>
                  <a:lnTo>
                    <a:pt x="38942" y="73922"/>
                  </a:lnTo>
                  <a:lnTo>
                    <a:pt x="43427" y="84379"/>
                  </a:lnTo>
                  <a:lnTo>
                    <a:pt x="47615" y="94855"/>
                  </a:lnTo>
                  <a:lnTo>
                    <a:pt x="51088" y="105177"/>
                  </a:lnTo>
                  <a:lnTo>
                    <a:pt x="52984" y="115035"/>
                  </a:lnTo>
                  <a:lnTo>
                    <a:pt x="52964" y="124285"/>
                  </a:lnTo>
                  <a:lnTo>
                    <a:pt x="51280" y="132660"/>
                  </a:lnTo>
                  <a:lnTo>
                    <a:pt x="48243" y="140500"/>
                  </a:lnTo>
                  <a:lnTo>
                    <a:pt x="42464" y="148492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88238" y="1705616"/>
              <a:ext cx="161965" cy="336913"/>
            </a:xfrm>
            <a:custGeom>
              <a:avLst/>
              <a:gdLst/>
              <a:ahLst/>
              <a:cxnLst/>
              <a:rect l="0" t="0" r="0" b="0"/>
              <a:pathLst>
                <a:path w="161965" h="336913">
                  <a:moveTo>
                    <a:pt x="2145" y="0"/>
                  </a:moveTo>
                  <a:lnTo>
                    <a:pt x="2145" y="11802"/>
                  </a:lnTo>
                  <a:lnTo>
                    <a:pt x="2145" y="23571"/>
                  </a:lnTo>
                  <a:lnTo>
                    <a:pt x="2149" y="36466"/>
                  </a:lnTo>
                  <a:lnTo>
                    <a:pt x="2322" y="50487"/>
                  </a:lnTo>
                  <a:lnTo>
                    <a:pt x="2971" y="65464"/>
                  </a:lnTo>
                  <a:lnTo>
                    <a:pt x="4219" y="81182"/>
                  </a:lnTo>
                  <a:lnTo>
                    <a:pt x="5873" y="97284"/>
                  </a:lnTo>
                  <a:lnTo>
                    <a:pt x="7520" y="113308"/>
                  </a:lnTo>
                  <a:lnTo>
                    <a:pt x="8928" y="129010"/>
                  </a:lnTo>
                  <a:lnTo>
                    <a:pt x="10193" y="144501"/>
                  </a:lnTo>
                  <a:lnTo>
                    <a:pt x="11650" y="160127"/>
                  </a:lnTo>
                  <a:lnTo>
                    <a:pt x="13476" y="176088"/>
                  </a:lnTo>
                  <a:lnTo>
                    <a:pt x="15534" y="192419"/>
                  </a:lnTo>
                  <a:lnTo>
                    <a:pt x="17462" y="209076"/>
                  </a:lnTo>
                  <a:lnTo>
                    <a:pt x="19056" y="225986"/>
                  </a:lnTo>
                  <a:lnTo>
                    <a:pt x="20278" y="242919"/>
                  </a:lnTo>
                  <a:lnTo>
                    <a:pt x="21174" y="259514"/>
                  </a:lnTo>
                  <a:lnTo>
                    <a:pt x="21802" y="275569"/>
                  </a:lnTo>
                  <a:lnTo>
                    <a:pt x="21881" y="289929"/>
                  </a:lnTo>
                  <a:lnTo>
                    <a:pt x="20205" y="300114"/>
                  </a:lnTo>
                  <a:lnTo>
                    <a:pt x="16465" y="304713"/>
                  </a:lnTo>
                  <a:lnTo>
                    <a:pt x="12114" y="304118"/>
                  </a:lnTo>
                  <a:lnTo>
                    <a:pt x="7805" y="299476"/>
                  </a:lnTo>
                  <a:lnTo>
                    <a:pt x="4005" y="292065"/>
                  </a:lnTo>
                  <a:lnTo>
                    <a:pt x="1327" y="283069"/>
                  </a:lnTo>
                  <a:lnTo>
                    <a:pt x="0" y="273258"/>
                  </a:lnTo>
                  <a:lnTo>
                    <a:pt x="86" y="263049"/>
                  </a:lnTo>
                  <a:lnTo>
                    <a:pt x="1661" y="252653"/>
                  </a:lnTo>
                  <a:lnTo>
                    <a:pt x="4610" y="242178"/>
                  </a:lnTo>
                  <a:lnTo>
                    <a:pt x="8690" y="231836"/>
                  </a:lnTo>
                  <a:lnTo>
                    <a:pt x="13638" y="221954"/>
                  </a:lnTo>
                  <a:lnTo>
                    <a:pt x="19225" y="212678"/>
                  </a:lnTo>
                  <a:lnTo>
                    <a:pt x="25431" y="204142"/>
                  </a:lnTo>
                  <a:lnTo>
                    <a:pt x="32427" y="196553"/>
                  </a:lnTo>
                  <a:lnTo>
                    <a:pt x="40250" y="189935"/>
                  </a:lnTo>
                  <a:lnTo>
                    <a:pt x="48962" y="184320"/>
                  </a:lnTo>
                  <a:lnTo>
                    <a:pt x="58720" y="179839"/>
                  </a:lnTo>
                  <a:lnTo>
                    <a:pt x="69506" y="176457"/>
                  </a:lnTo>
                  <a:lnTo>
                    <a:pt x="81004" y="174167"/>
                  </a:lnTo>
                  <a:lnTo>
                    <a:pt x="92714" y="173071"/>
                  </a:lnTo>
                  <a:lnTo>
                    <a:pt x="104319" y="173120"/>
                  </a:lnTo>
                  <a:lnTo>
                    <a:pt x="115382" y="174457"/>
                  </a:lnTo>
                  <a:lnTo>
                    <a:pt x="125277" y="177482"/>
                  </a:lnTo>
                  <a:lnTo>
                    <a:pt x="133781" y="182259"/>
                  </a:lnTo>
                  <a:lnTo>
                    <a:pt x="140999" y="188569"/>
                  </a:lnTo>
                  <a:lnTo>
                    <a:pt x="147170" y="196092"/>
                  </a:lnTo>
                  <a:lnTo>
                    <a:pt x="152540" y="204521"/>
                  </a:lnTo>
                  <a:lnTo>
                    <a:pt x="156996" y="213602"/>
                  </a:lnTo>
                  <a:lnTo>
                    <a:pt x="160094" y="223143"/>
                  </a:lnTo>
                  <a:lnTo>
                    <a:pt x="161699" y="233005"/>
                  </a:lnTo>
                  <a:lnTo>
                    <a:pt x="161964" y="243254"/>
                  </a:lnTo>
                  <a:lnTo>
                    <a:pt x="161153" y="254127"/>
                  </a:lnTo>
                  <a:lnTo>
                    <a:pt x="159521" y="265695"/>
                  </a:lnTo>
                  <a:lnTo>
                    <a:pt x="156798" y="277567"/>
                  </a:lnTo>
                  <a:lnTo>
                    <a:pt x="152237" y="289003"/>
                  </a:lnTo>
                  <a:lnTo>
                    <a:pt x="145574" y="299611"/>
                  </a:lnTo>
                  <a:lnTo>
                    <a:pt x="136997" y="309020"/>
                  </a:lnTo>
                  <a:lnTo>
                    <a:pt x="126873" y="316736"/>
                  </a:lnTo>
                  <a:lnTo>
                    <a:pt x="115590" y="322662"/>
                  </a:lnTo>
                  <a:lnTo>
                    <a:pt x="103692" y="327023"/>
                  </a:lnTo>
                  <a:lnTo>
                    <a:pt x="90496" y="330604"/>
                  </a:lnTo>
                  <a:lnTo>
                    <a:pt x="72615" y="333720"/>
                  </a:lnTo>
                  <a:lnTo>
                    <a:pt x="4425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97559" y="1884601"/>
              <a:ext cx="119209" cy="121659"/>
            </a:xfrm>
            <a:custGeom>
              <a:avLst/>
              <a:gdLst/>
              <a:ahLst/>
              <a:cxnLst/>
              <a:rect l="0" t="0" r="0" b="0"/>
              <a:pathLst>
                <a:path w="119209" h="121659">
                  <a:moveTo>
                    <a:pt x="13923" y="0"/>
                  </a:moveTo>
                  <a:lnTo>
                    <a:pt x="10989" y="8868"/>
                  </a:lnTo>
                  <a:lnTo>
                    <a:pt x="8206" y="17855"/>
                  </a:lnTo>
                  <a:lnTo>
                    <a:pt x="5316" y="27846"/>
                  </a:lnTo>
                  <a:lnTo>
                    <a:pt x="2621" y="38653"/>
                  </a:lnTo>
                  <a:lnTo>
                    <a:pt x="753" y="49816"/>
                  </a:lnTo>
                  <a:lnTo>
                    <a:pt x="0" y="61022"/>
                  </a:lnTo>
                  <a:lnTo>
                    <a:pt x="485" y="72134"/>
                  </a:lnTo>
                  <a:lnTo>
                    <a:pt x="2336" y="83118"/>
                  </a:lnTo>
                  <a:lnTo>
                    <a:pt x="5482" y="93966"/>
                  </a:lnTo>
                  <a:lnTo>
                    <a:pt x="10035" y="104044"/>
                  </a:lnTo>
                  <a:lnTo>
                    <a:pt x="16364" y="112149"/>
                  </a:lnTo>
                  <a:lnTo>
                    <a:pt x="24506" y="117776"/>
                  </a:lnTo>
                  <a:lnTo>
                    <a:pt x="34056" y="120910"/>
                  </a:lnTo>
                  <a:lnTo>
                    <a:pt x="44375" y="121658"/>
                  </a:lnTo>
                  <a:lnTo>
                    <a:pt x="55007" y="120341"/>
                  </a:lnTo>
                  <a:lnTo>
                    <a:pt x="65397" y="117222"/>
                  </a:lnTo>
                  <a:lnTo>
                    <a:pt x="74834" y="112405"/>
                  </a:lnTo>
                  <a:lnTo>
                    <a:pt x="83026" y="106094"/>
                  </a:lnTo>
                  <a:lnTo>
                    <a:pt x="90034" y="98420"/>
                  </a:lnTo>
                  <a:lnTo>
                    <a:pt x="96064" y="89368"/>
                  </a:lnTo>
                  <a:lnTo>
                    <a:pt x="101343" y="79060"/>
                  </a:lnTo>
                  <a:lnTo>
                    <a:pt x="105924" y="67755"/>
                  </a:lnTo>
                  <a:lnTo>
                    <a:pt x="110126" y="54343"/>
                  </a:lnTo>
                  <a:lnTo>
                    <a:pt x="114324" y="34295"/>
                  </a:lnTo>
                  <a:lnTo>
                    <a:pt x="1192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79938" y="1695088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88"/>
                  </a:lnTo>
                  <a:lnTo>
                    <a:pt x="177" y="62721"/>
                  </a:lnTo>
                  <a:lnTo>
                    <a:pt x="825" y="77554"/>
                  </a:lnTo>
                  <a:lnTo>
                    <a:pt x="2074" y="92970"/>
                  </a:lnTo>
                  <a:lnTo>
                    <a:pt x="3726" y="108763"/>
                  </a:lnTo>
                  <a:lnTo>
                    <a:pt x="5375" y="124525"/>
                  </a:lnTo>
                  <a:lnTo>
                    <a:pt x="6777" y="140020"/>
                  </a:lnTo>
                  <a:lnTo>
                    <a:pt x="7870" y="155188"/>
                  </a:lnTo>
                  <a:lnTo>
                    <a:pt x="8678" y="170060"/>
                  </a:lnTo>
                  <a:lnTo>
                    <a:pt x="9256" y="184685"/>
                  </a:lnTo>
                  <a:lnTo>
                    <a:pt x="9662" y="198902"/>
                  </a:lnTo>
                  <a:lnTo>
                    <a:pt x="9986" y="213938"/>
                  </a:lnTo>
                  <a:lnTo>
                    <a:pt x="10258" y="233353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74653" y="175825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5901" y="10461"/>
                  </a:lnTo>
                  <a:lnTo>
                    <a:pt x="181990" y="9821"/>
                  </a:lnTo>
                  <a:lnTo>
                    <a:pt x="167492" y="8529"/>
                  </a:lnTo>
                  <a:lnTo>
                    <a:pt x="152290" y="6842"/>
                  </a:lnTo>
                  <a:lnTo>
                    <a:pt x="136465" y="5174"/>
                  </a:lnTo>
                  <a:lnTo>
                    <a:pt x="120145" y="3761"/>
                  </a:lnTo>
                  <a:lnTo>
                    <a:pt x="103455" y="2662"/>
                  </a:lnTo>
                  <a:lnTo>
                    <a:pt x="86499" y="1852"/>
                  </a:lnTo>
                  <a:lnTo>
                    <a:pt x="69378" y="1272"/>
                  </a:lnTo>
                  <a:lnTo>
                    <a:pt x="52908" y="866"/>
                  </a:lnTo>
                  <a:lnTo>
                    <a:pt x="36998" y="541"/>
                  </a:lnTo>
                  <a:lnTo>
                    <a:pt x="20253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06279" y="1947772"/>
              <a:ext cx="34213" cy="157928"/>
            </a:xfrm>
            <a:custGeom>
              <a:avLst/>
              <a:gdLst/>
              <a:ahLst/>
              <a:cxnLst/>
              <a:rect l="0" t="0" r="0" b="0"/>
              <a:pathLst>
                <a:path w="34213" h="157928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2" y="35821"/>
                  </a:lnTo>
                  <a:lnTo>
                    <a:pt x="27315" y="45020"/>
                  </a:lnTo>
                  <a:lnTo>
                    <a:pt x="30721" y="54793"/>
                  </a:lnTo>
                  <a:lnTo>
                    <a:pt x="33100" y="65331"/>
                  </a:lnTo>
                  <a:lnTo>
                    <a:pt x="34212" y="76668"/>
                  </a:lnTo>
                  <a:lnTo>
                    <a:pt x="33973" y="88381"/>
                  </a:lnTo>
                  <a:lnTo>
                    <a:pt x="32293" y="99711"/>
                  </a:lnTo>
                  <a:lnTo>
                    <a:pt x="29275" y="110250"/>
                  </a:lnTo>
                  <a:lnTo>
                    <a:pt x="25271" y="119843"/>
                  </a:lnTo>
                  <a:lnTo>
                    <a:pt x="20276" y="129450"/>
                  </a:lnTo>
                  <a:lnTo>
                    <a:pt x="12737" y="14102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53628" y="1853015"/>
              <a:ext cx="135792" cy="165619"/>
            </a:xfrm>
            <a:custGeom>
              <a:avLst/>
              <a:gdLst/>
              <a:ahLst/>
              <a:cxnLst/>
              <a:rect l="0" t="0" r="0" b="0"/>
              <a:pathLst>
                <a:path w="135792" h="165619">
                  <a:moveTo>
                    <a:pt x="79035" y="0"/>
                  </a:moveTo>
                  <a:lnTo>
                    <a:pt x="70301" y="3001"/>
                  </a:lnTo>
                  <a:lnTo>
                    <a:pt x="62595" y="6423"/>
                  </a:lnTo>
                  <a:lnTo>
                    <a:pt x="55192" y="10620"/>
                  </a:lnTo>
                  <a:lnTo>
                    <a:pt x="47931" y="15520"/>
                  </a:lnTo>
                  <a:lnTo>
                    <a:pt x="40752" y="21001"/>
                  </a:lnTo>
                  <a:lnTo>
                    <a:pt x="33631" y="26936"/>
                  </a:lnTo>
                  <a:lnTo>
                    <a:pt x="26714" y="33370"/>
                  </a:lnTo>
                  <a:lnTo>
                    <a:pt x="20295" y="40517"/>
                  </a:lnTo>
                  <a:lnTo>
                    <a:pt x="14502" y="48439"/>
                  </a:lnTo>
                  <a:lnTo>
                    <a:pt x="9461" y="57216"/>
                  </a:lnTo>
                  <a:lnTo>
                    <a:pt x="5372" y="67018"/>
                  </a:lnTo>
                  <a:lnTo>
                    <a:pt x="2261" y="77832"/>
                  </a:lnTo>
                  <a:lnTo>
                    <a:pt x="326" y="89349"/>
                  </a:lnTo>
                  <a:lnTo>
                    <a:pt x="0" y="101072"/>
                  </a:lnTo>
                  <a:lnTo>
                    <a:pt x="1380" y="112691"/>
                  </a:lnTo>
                  <a:lnTo>
                    <a:pt x="4424" y="123931"/>
                  </a:lnTo>
                  <a:lnTo>
                    <a:pt x="9134" y="134479"/>
                  </a:lnTo>
                  <a:lnTo>
                    <a:pt x="15344" y="144225"/>
                  </a:lnTo>
                  <a:lnTo>
                    <a:pt x="22935" y="152751"/>
                  </a:lnTo>
                  <a:lnTo>
                    <a:pt x="31925" y="159276"/>
                  </a:lnTo>
                  <a:lnTo>
                    <a:pt x="42188" y="163547"/>
                  </a:lnTo>
                  <a:lnTo>
                    <a:pt x="53332" y="165618"/>
                  </a:lnTo>
                  <a:lnTo>
                    <a:pt x="64803" y="165580"/>
                  </a:lnTo>
                  <a:lnTo>
                    <a:pt x="76253" y="163699"/>
                  </a:lnTo>
                  <a:lnTo>
                    <a:pt x="87381" y="160184"/>
                  </a:lnTo>
                  <a:lnTo>
                    <a:pt x="97853" y="155094"/>
                  </a:lnTo>
                  <a:lnTo>
                    <a:pt x="107552" y="148591"/>
                  </a:lnTo>
                  <a:lnTo>
                    <a:pt x="116218" y="140618"/>
                  </a:lnTo>
                  <a:lnTo>
                    <a:pt x="123368" y="130832"/>
                  </a:lnTo>
                  <a:lnTo>
                    <a:pt x="128877" y="119218"/>
                  </a:lnTo>
                  <a:lnTo>
                    <a:pt x="132764" y="106351"/>
                  </a:lnTo>
                  <a:lnTo>
                    <a:pt x="135015" y="93183"/>
                  </a:lnTo>
                  <a:lnTo>
                    <a:pt x="135791" y="80303"/>
                  </a:lnTo>
                  <a:lnTo>
                    <a:pt x="135330" y="68164"/>
                  </a:lnTo>
                  <a:lnTo>
                    <a:pt x="133712" y="55965"/>
                  </a:lnTo>
                  <a:lnTo>
                    <a:pt x="129681" y="41528"/>
                  </a:lnTo>
                  <a:lnTo>
                    <a:pt x="12114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66349" y="1800373"/>
              <a:ext cx="129527" cy="178916"/>
            </a:xfrm>
            <a:custGeom>
              <a:avLst/>
              <a:gdLst/>
              <a:ahLst/>
              <a:cxnLst/>
              <a:rect l="0" t="0" r="0" b="0"/>
              <a:pathLst>
                <a:path w="129527" h="178916">
                  <a:moveTo>
                    <a:pt x="3184" y="136870"/>
                  </a:moveTo>
                  <a:lnTo>
                    <a:pt x="6118" y="148538"/>
                  </a:lnTo>
                  <a:lnTo>
                    <a:pt x="8900" y="159027"/>
                  </a:lnTo>
                  <a:lnTo>
                    <a:pt x="11783" y="169257"/>
                  </a:lnTo>
                  <a:lnTo>
                    <a:pt x="14181" y="176915"/>
                  </a:lnTo>
                  <a:lnTo>
                    <a:pt x="15176" y="178915"/>
                  </a:lnTo>
                  <a:lnTo>
                    <a:pt x="14756" y="176268"/>
                  </a:lnTo>
                  <a:lnTo>
                    <a:pt x="13290" y="170606"/>
                  </a:lnTo>
                  <a:lnTo>
                    <a:pt x="11121" y="162930"/>
                  </a:lnTo>
                  <a:lnTo>
                    <a:pt x="8491" y="153654"/>
                  </a:lnTo>
                  <a:lnTo>
                    <a:pt x="5570" y="143080"/>
                  </a:lnTo>
                  <a:lnTo>
                    <a:pt x="2787" y="131501"/>
                  </a:lnTo>
                  <a:lnTo>
                    <a:pt x="827" y="119179"/>
                  </a:lnTo>
                  <a:lnTo>
                    <a:pt x="0" y="106336"/>
                  </a:lnTo>
                  <a:lnTo>
                    <a:pt x="599" y="93622"/>
                  </a:lnTo>
                  <a:lnTo>
                    <a:pt x="3053" y="82075"/>
                  </a:lnTo>
                  <a:lnTo>
                    <a:pt x="7411" y="72162"/>
                  </a:lnTo>
                  <a:lnTo>
                    <a:pt x="13422" y="63676"/>
                  </a:lnTo>
                  <a:lnTo>
                    <a:pt x="20736" y="56045"/>
                  </a:lnTo>
                  <a:lnTo>
                    <a:pt x="29021" y="48838"/>
                  </a:lnTo>
                  <a:lnTo>
                    <a:pt x="38005" y="41977"/>
                  </a:lnTo>
                  <a:lnTo>
                    <a:pt x="47479" y="35654"/>
                  </a:lnTo>
                  <a:lnTo>
                    <a:pt x="57292" y="29949"/>
                  </a:lnTo>
                  <a:lnTo>
                    <a:pt x="67338" y="24810"/>
                  </a:lnTo>
                  <a:lnTo>
                    <a:pt x="77542" y="20131"/>
                  </a:lnTo>
                  <a:lnTo>
                    <a:pt x="87839" y="15805"/>
                  </a:lnTo>
                  <a:lnTo>
                    <a:pt x="97739" y="11888"/>
                  </a:lnTo>
                  <a:lnTo>
                    <a:pt x="107300" y="8212"/>
                  </a:lnTo>
                  <a:lnTo>
                    <a:pt x="117361" y="4452"/>
                  </a:lnTo>
                  <a:lnTo>
                    <a:pt x="1295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64290" y="1674031"/>
              <a:ext cx="122097" cy="421141"/>
            </a:xfrm>
            <a:custGeom>
              <a:avLst/>
              <a:gdLst/>
              <a:ahLst/>
              <a:cxnLst/>
              <a:rect l="0" t="0" r="0" b="0"/>
              <a:pathLst>
                <a:path w="122097" h="421141">
                  <a:moveTo>
                    <a:pt x="0" y="0"/>
                  </a:moveTo>
                  <a:lnTo>
                    <a:pt x="5935" y="6001"/>
                  </a:lnTo>
                  <a:lnTo>
                    <a:pt x="12140" y="12846"/>
                  </a:lnTo>
                  <a:lnTo>
                    <a:pt x="19235" y="21238"/>
                  </a:lnTo>
                  <a:lnTo>
                    <a:pt x="27175" y="31038"/>
                  </a:lnTo>
                  <a:lnTo>
                    <a:pt x="35822" y="42001"/>
                  </a:lnTo>
                  <a:lnTo>
                    <a:pt x="45007" y="53858"/>
                  </a:lnTo>
                  <a:lnTo>
                    <a:pt x="54262" y="66208"/>
                  </a:lnTo>
                  <a:lnTo>
                    <a:pt x="62854" y="78557"/>
                  </a:lnTo>
                  <a:lnTo>
                    <a:pt x="70445" y="90641"/>
                  </a:lnTo>
                  <a:lnTo>
                    <a:pt x="77200" y="102719"/>
                  </a:lnTo>
                  <a:lnTo>
                    <a:pt x="83585" y="115433"/>
                  </a:lnTo>
                  <a:lnTo>
                    <a:pt x="89916" y="129103"/>
                  </a:lnTo>
                  <a:lnTo>
                    <a:pt x="96171" y="143728"/>
                  </a:lnTo>
                  <a:lnTo>
                    <a:pt x="102079" y="159156"/>
                  </a:lnTo>
                  <a:lnTo>
                    <a:pt x="107497" y="175211"/>
                  </a:lnTo>
                  <a:lnTo>
                    <a:pt x="112272" y="191891"/>
                  </a:lnTo>
                  <a:lnTo>
                    <a:pt x="116174" y="209373"/>
                  </a:lnTo>
                  <a:lnTo>
                    <a:pt x="119161" y="227679"/>
                  </a:lnTo>
                  <a:lnTo>
                    <a:pt x="121181" y="246377"/>
                  </a:lnTo>
                  <a:lnTo>
                    <a:pt x="122096" y="264703"/>
                  </a:lnTo>
                  <a:lnTo>
                    <a:pt x="121935" y="282246"/>
                  </a:lnTo>
                  <a:lnTo>
                    <a:pt x="120861" y="298788"/>
                  </a:lnTo>
                  <a:lnTo>
                    <a:pt x="119078" y="314132"/>
                  </a:lnTo>
                  <a:lnTo>
                    <a:pt x="116766" y="328304"/>
                  </a:lnTo>
                  <a:lnTo>
                    <a:pt x="113910" y="341482"/>
                  </a:lnTo>
                  <a:lnTo>
                    <a:pt x="110315" y="353888"/>
                  </a:lnTo>
                  <a:lnTo>
                    <a:pt x="105939" y="365714"/>
                  </a:lnTo>
                  <a:lnTo>
                    <a:pt x="100985" y="376862"/>
                  </a:lnTo>
                  <a:lnTo>
                    <a:pt x="95233" y="388150"/>
                  </a:lnTo>
                  <a:lnTo>
                    <a:pt x="87061" y="401690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06445" y="201094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263212" y="2879674"/>
            <a:ext cx="3348063" cy="542088"/>
            <a:chOff x="263212" y="2879674"/>
            <a:chExt cx="3348063" cy="542088"/>
          </a:xfrm>
        </p:grpSpPr>
        <p:sp>
          <p:nvSpPr>
            <p:cNvPr id="125" name="Freeform 124"/>
            <p:cNvSpPr/>
            <p:nvPr/>
          </p:nvSpPr>
          <p:spPr>
            <a:xfrm>
              <a:off x="401136" y="2979564"/>
              <a:ext cx="20004" cy="284271"/>
            </a:xfrm>
            <a:custGeom>
              <a:avLst/>
              <a:gdLst/>
              <a:ahLst/>
              <a:cxnLst/>
              <a:rect l="0" t="0" r="0" b="0"/>
              <a:pathLst>
                <a:path w="20004" h="284271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102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19" y="102842"/>
                  </a:lnTo>
                  <a:lnTo>
                    <a:pt x="2941" y="116530"/>
                  </a:lnTo>
                  <a:lnTo>
                    <a:pt x="4501" y="130332"/>
                  </a:lnTo>
                  <a:lnTo>
                    <a:pt x="5849" y="144207"/>
                  </a:lnTo>
                  <a:lnTo>
                    <a:pt x="7075" y="157966"/>
                  </a:lnTo>
                  <a:lnTo>
                    <a:pt x="8504" y="171284"/>
                  </a:lnTo>
                  <a:lnTo>
                    <a:pt x="10313" y="184025"/>
                  </a:lnTo>
                  <a:lnTo>
                    <a:pt x="12359" y="196379"/>
                  </a:lnTo>
                  <a:lnTo>
                    <a:pt x="14279" y="208747"/>
                  </a:lnTo>
                  <a:lnTo>
                    <a:pt x="15868" y="221354"/>
                  </a:lnTo>
                  <a:lnTo>
                    <a:pt x="17089" y="233847"/>
                  </a:lnTo>
                  <a:lnTo>
                    <a:pt x="18117" y="246712"/>
                  </a:lnTo>
                  <a:lnTo>
                    <a:pt x="19036" y="262204"/>
                  </a:lnTo>
                  <a:lnTo>
                    <a:pt x="20003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3212" y="2926922"/>
              <a:ext cx="336913" cy="105286"/>
            </a:xfrm>
            <a:custGeom>
              <a:avLst/>
              <a:gdLst/>
              <a:ahLst/>
              <a:cxnLst/>
              <a:rect l="0" t="0" r="0" b="0"/>
              <a:pathLst>
                <a:path w="336913" h="105286">
                  <a:moveTo>
                    <a:pt x="336912" y="0"/>
                  </a:moveTo>
                  <a:lnTo>
                    <a:pt x="328111" y="5800"/>
                  </a:lnTo>
                  <a:lnTo>
                    <a:pt x="319764" y="10725"/>
                  </a:lnTo>
                  <a:lnTo>
                    <a:pt x="311065" y="15227"/>
                  </a:lnTo>
                  <a:lnTo>
                    <a:pt x="301944" y="19448"/>
                  </a:lnTo>
                  <a:lnTo>
                    <a:pt x="292449" y="23462"/>
                  </a:lnTo>
                  <a:lnTo>
                    <a:pt x="282653" y="27323"/>
                  </a:lnTo>
                  <a:lnTo>
                    <a:pt x="272466" y="31075"/>
                  </a:lnTo>
                  <a:lnTo>
                    <a:pt x="261644" y="34751"/>
                  </a:lnTo>
                  <a:lnTo>
                    <a:pt x="250104" y="38373"/>
                  </a:lnTo>
                  <a:lnTo>
                    <a:pt x="237914" y="41959"/>
                  </a:lnTo>
                  <a:lnTo>
                    <a:pt x="225200" y="45520"/>
                  </a:lnTo>
                  <a:lnTo>
                    <a:pt x="212090" y="49064"/>
                  </a:lnTo>
                  <a:lnTo>
                    <a:pt x="198693" y="52596"/>
                  </a:lnTo>
                  <a:lnTo>
                    <a:pt x="185094" y="56121"/>
                  </a:lnTo>
                  <a:lnTo>
                    <a:pt x="171349" y="59641"/>
                  </a:lnTo>
                  <a:lnTo>
                    <a:pt x="157340" y="63157"/>
                  </a:lnTo>
                  <a:lnTo>
                    <a:pt x="142789" y="66671"/>
                  </a:lnTo>
                  <a:lnTo>
                    <a:pt x="127598" y="70184"/>
                  </a:lnTo>
                  <a:lnTo>
                    <a:pt x="112141" y="73695"/>
                  </a:lnTo>
                  <a:lnTo>
                    <a:pt x="97144" y="77206"/>
                  </a:lnTo>
                  <a:lnTo>
                    <a:pt x="82984" y="80716"/>
                  </a:lnTo>
                  <a:lnTo>
                    <a:pt x="69696" y="84226"/>
                  </a:lnTo>
                  <a:lnTo>
                    <a:pt x="57159" y="87736"/>
                  </a:lnTo>
                  <a:lnTo>
                    <a:pt x="45221" y="91242"/>
                  </a:lnTo>
                  <a:lnTo>
                    <a:pt x="34182" y="94591"/>
                  </a:lnTo>
                  <a:lnTo>
                    <a:pt x="23717" y="97816"/>
                  </a:lnTo>
                  <a:lnTo>
                    <a:pt x="12904" y="10120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94797" y="321119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29" y="8616"/>
                  </a:lnTo>
                  <a:lnTo>
                    <a:pt x="217362" y="11656"/>
                  </a:lnTo>
                  <a:lnTo>
                    <a:pt x="206570" y="14821"/>
                  </a:lnTo>
                  <a:lnTo>
                    <a:pt x="194276" y="18081"/>
                  </a:lnTo>
                  <a:lnTo>
                    <a:pt x="180784" y="21246"/>
                  </a:lnTo>
                  <a:lnTo>
                    <a:pt x="166666" y="23989"/>
                  </a:lnTo>
                  <a:lnTo>
                    <a:pt x="152325" y="26169"/>
                  </a:lnTo>
                  <a:lnTo>
                    <a:pt x="138122" y="27971"/>
                  </a:lnTo>
                  <a:lnTo>
                    <a:pt x="124441" y="29795"/>
                  </a:lnTo>
                  <a:lnTo>
                    <a:pt x="111423" y="31877"/>
                  </a:lnTo>
                  <a:lnTo>
                    <a:pt x="98869" y="34277"/>
                  </a:lnTo>
                  <a:lnTo>
                    <a:pt x="86359" y="36967"/>
                  </a:lnTo>
                  <a:lnTo>
                    <a:pt x="73649" y="39891"/>
                  </a:lnTo>
                  <a:lnTo>
                    <a:pt x="60887" y="43031"/>
                  </a:lnTo>
                  <a:lnTo>
                    <a:pt x="47066" y="46830"/>
                  </a:lnTo>
                  <a:lnTo>
                    <a:pt x="28732" y="527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7481" y="3137683"/>
              <a:ext cx="105286" cy="105095"/>
            </a:xfrm>
            <a:custGeom>
              <a:avLst/>
              <a:gdLst/>
              <a:ahLst/>
              <a:cxnLst/>
              <a:rect l="0" t="0" r="0" b="0"/>
              <a:pathLst>
                <a:path w="105286" h="105095">
                  <a:moveTo>
                    <a:pt x="0" y="31394"/>
                  </a:moveTo>
                  <a:lnTo>
                    <a:pt x="67" y="43062"/>
                  </a:lnTo>
                  <a:lnTo>
                    <a:pt x="708" y="53551"/>
                  </a:lnTo>
                  <a:lnTo>
                    <a:pt x="1980" y="63774"/>
                  </a:lnTo>
                  <a:lnTo>
                    <a:pt x="2965" y="71144"/>
                  </a:lnTo>
                  <a:lnTo>
                    <a:pt x="2837" y="72281"/>
                  </a:lnTo>
                  <a:lnTo>
                    <a:pt x="2284" y="68295"/>
                  </a:lnTo>
                  <a:lnTo>
                    <a:pt x="1878" y="61008"/>
                  </a:lnTo>
                  <a:lnTo>
                    <a:pt x="2045" y="51928"/>
                  </a:lnTo>
                  <a:lnTo>
                    <a:pt x="2943" y="41984"/>
                  </a:lnTo>
                  <a:lnTo>
                    <a:pt x="4850" y="31984"/>
                  </a:lnTo>
                  <a:lnTo>
                    <a:pt x="8256" y="22772"/>
                  </a:lnTo>
                  <a:lnTo>
                    <a:pt x="13289" y="14723"/>
                  </a:lnTo>
                  <a:lnTo>
                    <a:pt x="19770" y="8143"/>
                  </a:lnTo>
                  <a:lnTo>
                    <a:pt x="27407" y="3459"/>
                  </a:lnTo>
                  <a:lnTo>
                    <a:pt x="35907" y="722"/>
                  </a:lnTo>
                  <a:lnTo>
                    <a:pt x="44867" y="0"/>
                  </a:lnTo>
                  <a:lnTo>
                    <a:pt x="53793" y="1551"/>
                  </a:lnTo>
                  <a:lnTo>
                    <a:pt x="62416" y="5295"/>
                  </a:lnTo>
                  <a:lnTo>
                    <a:pt x="70509" y="10892"/>
                  </a:lnTo>
                  <a:lnTo>
                    <a:pt x="77798" y="17927"/>
                  </a:lnTo>
                  <a:lnTo>
                    <a:pt x="84215" y="26029"/>
                  </a:lnTo>
                  <a:lnTo>
                    <a:pt x="89695" y="35060"/>
                  </a:lnTo>
                  <a:lnTo>
                    <a:pt x="94085" y="45098"/>
                  </a:lnTo>
                  <a:lnTo>
                    <a:pt x="97411" y="56090"/>
                  </a:lnTo>
                  <a:lnTo>
                    <a:pt x="99838" y="67277"/>
                  </a:lnTo>
                  <a:lnTo>
                    <a:pt x="101822" y="78371"/>
                  </a:lnTo>
                  <a:lnTo>
                    <a:pt x="103538" y="90347"/>
                  </a:lnTo>
                  <a:lnTo>
                    <a:pt x="105285" y="105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1389" y="2909746"/>
              <a:ext cx="264889" cy="344082"/>
            </a:xfrm>
            <a:custGeom>
              <a:avLst/>
              <a:gdLst/>
              <a:ahLst/>
              <a:cxnLst/>
              <a:rect l="0" t="0" r="0" b="0"/>
              <a:pathLst>
                <a:path w="264889" h="344082">
                  <a:moveTo>
                    <a:pt x="78248" y="217217"/>
                  </a:moveTo>
                  <a:lnTo>
                    <a:pt x="66580" y="220218"/>
                  </a:lnTo>
                  <a:lnTo>
                    <a:pt x="56091" y="223641"/>
                  </a:lnTo>
                  <a:lnTo>
                    <a:pt x="45798" y="227841"/>
                  </a:lnTo>
                  <a:lnTo>
                    <a:pt x="35843" y="232914"/>
                  </a:lnTo>
                  <a:lnTo>
                    <a:pt x="26796" y="239044"/>
                  </a:lnTo>
                  <a:lnTo>
                    <a:pt x="18917" y="246232"/>
                  </a:lnTo>
                  <a:lnTo>
                    <a:pt x="12313" y="254492"/>
                  </a:lnTo>
                  <a:lnTo>
                    <a:pt x="7096" y="263936"/>
                  </a:lnTo>
                  <a:lnTo>
                    <a:pt x="3191" y="274504"/>
                  </a:lnTo>
                  <a:lnTo>
                    <a:pt x="704" y="285854"/>
                  </a:lnTo>
                  <a:lnTo>
                    <a:pt x="0" y="297464"/>
                  </a:lnTo>
                  <a:lnTo>
                    <a:pt x="1126" y="308997"/>
                  </a:lnTo>
                  <a:lnTo>
                    <a:pt x="4170" y="319840"/>
                  </a:lnTo>
                  <a:lnTo>
                    <a:pt x="9410" y="329058"/>
                  </a:lnTo>
                  <a:lnTo>
                    <a:pt x="16781" y="336278"/>
                  </a:lnTo>
                  <a:lnTo>
                    <a:pt x="25627" y="341311"/>
                  </a:lnTo>
                  <a:lnTo>
                    <a:pt x="34933" y="343880"/>
                  </a:lnTo>
                  <a:lnTo>
                    <a:pt x="44073" y="344081"/>
                  </a:lnTo>
                  <a:lnTo>
                    <a:pt x="52816" y="341964"/>
                  </a:lnTo>
                  <a:lnTo>
                    <a:pt x="61140" y="337362"/>
                  </a:lnTo>
                  <a:lnTo>
                    <a:pt x="69102" y="330423"/>
                  </a:lnTo>
                  <a:lnTo>
                    <a:pt x="76618" y="321699"/>
                  </a:lnTo>
                  <a:lnTo>
                    <a:pt x="83455" y="311943"/>
                  </a:lnTo>
                  <a:lnTo>
                    <a:pt x="89536" y="301680"/>
                  </a:lnTo>
                  <a:lnTo>
                    <a:pt x="94774" y="291028"/>
                  </a:lnTo>
                  <a:lnTo>
                    <a:pt x="98996" y="279819"/>
                  </a:lnTo>
                  <a:lnTo>
                    <a:pt x="102205" y="267979"/>
                  </a:lnTo>
                  <a:lnTo>
                    <a:pt x="104547" y="255400"/>
                  </a:lnTo>
                  <a:lnTo>
                    <a:pt x="106210" y="241884"/>
                  </a:lnTo>
                  <a:lnTo>
                    <a:pt x="107369" y="227414"/>
                  </a:lnTo>
                  <a:lnTo>
                    <a:pt x="108166" y="212118"/>
                  </a:lnTo>
                  <a:lnTo>
                    <a:pt x="108710" y="196172"/>
                  </a:lnTo>
                  <a:lnTo>
                    <a:pt x="109074" y="179747"/>
                  </a:lnTo>
                  <a:lnTo>
                    <a:pt x="109150" y="163142"/>
                  </a:lnTo>
                  <a:lnTo>
                    <a:pt x="108669" y="146768"/>
                  </a:lnTo>
                  <a:lnTo>
                    <a:pt x="107528" y="130830"/>
                  </a:lnTo>
                  <a:lnTo>
                    <a:pt x="105778" y="115348"/>
                  </a:lnTo>
                  <a:lnTo>
                    <a:pt x="103531" y="100259"/>
                  </a:lnTo>
                  <a:lnTo>
                    <a:pt x="100909" y="85480"/>
                  </a:lnTo>
                  <a:lnTo>
                    <a:pt x="98013" y="71096"/>
                  </a:lnTo>
                  <a:lnTo>
                    <a:pt x="94923" y="57350"/>
                  </a:lnTo>
                  <a:lnTo>
                    <a:pt x="91695" y="44327"/>
                  </a:lnTo>
                  <a:lnTo>
                    <a:pt x="88205" y="32123"/>
                  </a:lnTo>
                  <a:lnTo>
                    <a:pt x="84177" y="20919"/>
                  </a:lnTo>
                  <a:lnTo>
                    <a:pt x="79501" y="10759"/>
                  </a:lnTo>
                  <a:lnTo>
                    <a:pt x="74200" y="3039"/>
                  </a:lnTo>
                  <a:lnTo>
                    <a:pt x="69035" y="0"/>
                  </a:lnTo>
                  <a:lnTo>
                    <a:pt x="65110" y="1702"/>
                  </a:lnTo>
                  <a:lnTo>
                    <a:pt x="62424" y="7150"/>
                  </a:lnTo>
                  <a:lnTo>
                    <a:pt x="60648" y="15311"/>
                  </a:lnTo>
                  <a:lnTo>
                    <a:pt x="59650" y="25530"/>
                  </a:lnTo>
                  <a:lnTo>
                    <a:pt x="59527" y="37522"/>
                  </a:lnTo>
                  <a:lnTo>
                    <a:pt x="60271" y="51001"/>
                  </a:lnTo>
                  <a:lnTo>
                    <a:pt x="61760" y="65649"/>
                  </a:lnTo>
                  <a:lnTo>
                    <a:pt x="63834" y="81169"/>
                  </a:lnTo>
                  <a:lnTo>
                    <a:pt x="66342" y="97318"/>
                  </a:lnTo>
                  <a:lnTo>
                    <a:pt x="69162" y="113910"/>
                  </a:lnTo>
                  <a:lnTo>
                    <a:pt x="72201" y="130809"/>
                  </a:lnTo>
                  <a:lnTo>
                    <a:pt x="75391" y="147915"/>
                  </a:lnTo>
                  <a:lnTo>
                    <a:pt x="78686" y="164995"/>
                  </a:lnTo>
                  <a:lnTo>
                    <a:pt x="82050" y="181696"/>
                  </a:lnTo>
                  <a:lnTo>
                    <a:pt x="85463" y="197853"/>
                  </a:lnTo>
                  <a:lnTo>
                    <a:pt x="88907" y="213314"/>
                  </a:lnTo>
                  <a:lnTo>
                    <a:pt x="92373" y="227857"/>
                  </a:lnTo>
                  <a:lnTo>
                    <a:pt x="95854" y="241456"/>
                  </a:lnTo>
                  <a:lnTo>
                    <a:pt x="99344" y="254233"/>
                  </a:lnTo>
                  <a:lnTo>
                    <a:pt x="102840" y="266362"/>
                  </a:lnTo>
                  <a:lnTo>
                    <a:pt x="106355" y="277976"/>
                  </a:lnTo>
                  <a:lnTo>
                    <a:pt x="110368" y="288060"/>
                  </a:lnTo>
                  <a:lnTo>
                    <a:pt x="115459" y="293564"/>
                  </a:lnTo>
                  <a:lnTo>
                    <a:pt x="120919" y="293236"/>
                  </a:lnTo>
                  <a:lnTo>
                    <a:pt x="125807" y="289151"/>
                  </a:lnTo>
                  <a:lnTo>
                    <a:pt x="130436" y="283138"/>
                  </a:lnTo>
                  <a:lnTo>
                    <a:pt x="135647" y="276645"/>
                  </a:lnTo>
                  <a:lnTo>
                    <a:pt x="141867" y="270434"/>
                  </a:lnTo>
                  <a:lnTo>
                    <a:pt x="149129" y="264757"/>
                  </a:lnTo>
                  <a:lnTo>
                    <a:pt x="157282" y="259619"/>
                  </a:lnTo>
                  <a:lnTo>
                    <a:pt x="166128" y="254932"/>
                  </a:lnTo>
                  <a:lnTo>
                    <a:pt x="175486" y="250593"/>
                  </a:lnTo>
                  <a:lnTo>
                    <a:pt x="185211" y="246508"/>
                  </a:lnTo>
                  <a:lnTo>
                    <a:pt x="195191" y="242604"/>
                  </a:lnTo>
                  <a:lnTo>
                    <a:pt x="205349" y="238826"/>
                  </a:lnTo>
                  <a:lnTo>
                    <a:pt x="215627" y="235136"/>
                  </a:lnTo>
                  <a:lnTo>
                    <a:pt x="225978" y="231495"/>
                  </a:lnTo>
                  <a:lnTo>
                    <a:pt x="236048" y="227557"/>
                  </a:lnTo>
                  <a:lnTo>
                    <a:pt x="245204" y="222696"/>
                  </a:lnTo>
                  <a:lnTo>
                    <a:pt x="253162" y="216648"/>
                  </a:lnTo>
                  <a:lnTo>
                    <a:pt x="259488" y="209635"/>
                  </a:lnTo>
                  <a:lnTo>
                    <a:pt x="263455" y="202165"/>
                  </a:lnTo>
                  <a:lnTo>
                    <a:pt x="264888" y="194599"/>
                  </a:lnTo>
                  <a:lnTo>
                    <a:pt x="263748" y="187589"/>
                  </a:lnTo>
                  <a:lnTo>
                    <a:pt x="259874" y="182108"/>
                  </a:lnTo>
                  <a:lnTo>
                    <a:pt x="253460" y="178543"/>
                  </a:lnTo>
                  <a:lnTo>
                    <a:pt x="245106" y="176779"/>
                  </a:lnTo>
                  <a:lnTo>
                    <a:pt x="235606" y="176494"/>
                  </a:lnTo>
                  <a:lnTo>
                    <a:pt x="225526" y="177345"/>
                  </a:lnTo>
                  <a:lnTo>
                    <a:pt x="215340" y="179352"/>
                  </a:lnTo>
                  <a:lnTo>
                    <a:pt x="205508" y="182893"/>
                  </a:lnTo>
                  <a:lnTo>
                    <a:pt x="196238" y="188054"/>
                  </a:lnTo>
                  <a:lnTo>
                    <a:pt x="187692" y="194805"/>
                  </a:lnTo>
                  <a:lnTo>
                    <a:pt x="180090" y="203164"/>
                  </a:lnTo>
                  <a:lnTo>
                    <a:pt x="173460" y="212976"/>
                  </a:lnTo>
                  <a:lnTo>
                    <a:pt x="167835" y="223971"/>
                  </a:lnTo>
                  <a:lnTo>
                    <a:pt x="163347" y="235868"/>
                  </a:lnTo>
                  <a:lnTo>
                    <a:pt x="159964" y="248414"/>
                  </a:lnTo>
                  <a:lnTo>
                    <a:pt x="157844" y="261090"/>
                  </a:lnTo>
                  <a:lnTo>
                    <a:pt x="157394" y="273140"/>
                  </a:lnTo>
                  <a:lnTo>
                    <a:pt x="158689" y="284199"/>
                  </a:lnTo>
                  <a:lnTo>
                    <a:pt x="161678" y="294099"/>
                  </a:lnTo>
                  <a:lnTo>
                    <a:pt x="166350" y="302684"/>
                  </a:lnTo>
                  <a:lnTo>
                    <a:pt x="172529" y="310001"/>
                  </a:lnTo>
                  <a:lnTo>
                    <a:pt x="179931" y="315763"/>
                  </a:lnTo>
                  <a:lnTo>
                    <a:pt x="188262" y="319287"/>
                  </a:lnTo>
                  <a:lnTo>
                    <a:pt x="197255" y="320408"/>
                  </a:lnTo>
                  <a:lnTo>
                    <a:pt x="206258" y="319710"/>
                  </a:lnTo>
                  <a:lnTo>
                    <a:pt x="215109" y="318194"/>
                  </a:lnTo>
                  <a:lnTo>
                    <a:pt x="224582" y="315729"/>
                  </a:lnTo>
                  <a:lnTo>
                    <a:pt x="236175" y="311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07849" y="3088994"/>
              <a:ext cx="117008" cy="239510"/>
            </a:xfrm>
            <a:custGeom>
              <a:avLst/>
              <a:gdLst/>
              <a:ahLst/>
              <a:cxnLst/>
              <a:rect l="0" t="0" r="0" b="0"/>
              <a:pathLst>
                <a:path w="117008" h="239510">
                  <a:moveTo>
                    <a:pt x="2886" y="111669"/>
                  </a:moveTo>
                  <a:lnTo>
                    <a:pt x="5820" y="120604"/>
                  </a:lnTo>
                  <a:lnTo>
                    <a:pt x="8602" y="130231"/>
                  </a:lnTo>
                  <a:lnTo>
                    <a:pt x="11502" y="141523"/>
                  </a:lnTo>
                  <a:lnTo>
                    <a:pt x="14542" y="154364"/>
                  </a:lnTo>
                  <a:lnTo>
                    <a:pt x="17707" y="168492"/>
                  </a:lnTo>
                  <a:lnTo>
                    <a:pt x="20971" y="183607"/>
                  </a:lnTo>
                  <a:lnTo>
                    <a:pt x="24309" y="199123"/>
                  </a:lnTo>
                  <a:lnTo>
                    <a:pt x="27701" y="214215"/>
                  </a:lnTo>
                  <a:lnTo>
                    <a:pt x="31105" y="228365"/>
                  </a:lnTo>
                  <a:lnTo>
                    <a:pt x="33645" y="238033"/>
                  </a:lnTo>
                  <a:lnTo>
                    <a:pt x="34274" y="239509"/>
                  </a:lnTo>
                  <a:lnTo>
                    <a:pt x="33386" y="235098"/>
                  </a:lnTo>
                  <a:lnTo>
                    <a:pt x="31524" y="226920"/>
                  </a:lnTo>
                  <a:lnTo>
                    <a:pt x="29056" y="216061"/>
                  </a:lnTo>
                  <a:lnTo>
                    <a:pt x="26211" y="203229"/>
                  </a:lnTo>
                  <a:lnTo>
                    <a:pt x="23130" y="189128"/>
                  </a:lnTo>
                  <a:lnTo>
                    <a:pt x="19899" y="174478"/>
                  </a:lnTo>
                  <a:lnTo>
                    <a:pt x="16571" y="159713"/>
                  </a:lnTo>
                  <a:lnTo>
                    <a:pt x="13181" y="144857"/>
                  </a:lnTo>
                  <a:lnTo>
                    <a:pt x="9750" y="129658"/>
                  </a:lnTo>
                  <a:lnTo>
                    <a:pt x="6302" y="113993"/>
                  </a:lnTo>
                  <a:lnTo>
                    <a:pt x="3173" y="98200"/>
                  </a:lnTo>
                  <a:lnTo>
                    <a:pt x="983" y="82969"/>
                  </a:lnTo>
                  <a:lnTo>
                    <a:pt x="0" y="68647"/>
                  </a:lnTo>
                  <a:lnTo>
                    <a:pt x="324" y="55250"/>
                  </a:lnTo>
                  <a:lnTo>
                    <a:pt x="2063" y="42639"/>
                  </a:lnTo>
                  <a:lnTo>
                    <a:pt x="5127" y="30655"/>
                  </a:lnTo>
                  <a:lnTo>
                    <a:pt x="9456" y="19793"/>
                  </a:lnTo>
                  <a:lnTo>
                    <a:pt x="15102" y="11154"/>
                  </a:lnTo>
                  <a:lnTo>
                    <a:pt x="21971" y="5159"/>
                  </a:lnTo>
                  <a:lnTo>
                    <a:pt x="29853" y="1609"/>
                  </a:lnTo>
                  <a:lnTo>
                    <a:pt x="38513" y="47"/>
                  </a:lnTo>
                  <a:lnTo>
                    <a:pt x="47740" y="0"/>
                  </a:lnTo>
                  <a:lnTo>
                    <a:pt x="57206" y="1219"/>
                  </a:lnTo>
                  <a:lnTo>
                    <a:pt x="66480" y="3691"/>
                  </a:lnTo>
                  <a:lnTo>
                    <a:pt x="75345" y="7313"/>
                  </a:lnTo>
                  <a:lnTo>
                    <a:pt x="83772" y="12046"/>
                  </a:lnTo>
                  <a:lnTo>
                    <a:pt x="91818" y="17979"/>
                  </a:lnTo>
                  <a:lnTo>
                    <a:pt x="99552" y="25052"/>
                  </a:lnTo>
                  <a:lnTo>
                    <a:pt x="106560" y="33243"/>
                  </a:lnTo>
                  <a:lnTo>
                    <a:pt x="111983" y="42645"/>
                  </a:lnTo>
                  <a:lnTo>
                    <a:pt x="115476" y="53183"/>
                  </a:lnTo>
                  <a:lnTo>
                    <a:pt x="117007" y="64344"/>
                  </a:lnTo>
                  <a:lnTo>
                    <a:pt x="116597" y="75295"/>
                  </a:lnTo>
                  <a:lnTo>
                    <a:pt x="114464" y="85582"/>
                  </a:lnTo>
                  <a:lnTo>
                    <a:pt x="110778" y="95114"/>
                  </a:lnTo>
                  <a:lnTo>
                    <a:pt x="105572" y="103977"/>
                  </a:lnTo>
                  <a:lnTo>
                    <a:pt x="99001" y="112299"/>
                  </a:lnTo>
                  <a:lnTo>
                    <a:pt x="91204" y="119915"/>
                  </a:lnTo>
                  <a:lnTo>
                    <a:pt x="81142" y="127097"/>
                  </a:lnTo>
                  <a:lnTo>
                    <a:pt x="64582" y="134479"/>
                  </a:lnTo>
                  <a:lnTo>
                    <a:pt x="34472" y="14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53495" y="3073744"/>
              <a:ext cx="99397" cy="131152"/>
            </a:xfrm>
            <a:custGeom>
              <a:avLst/>
              <a:gdLst/>
              <a:ahLst/>
              <a:cxnLst/>
              <a:rect l="0" t="0" r="0" b="0"/>
              <a:pathLst>
                <a:path w="99397" h="131152">
                  <a:moveTo>
                    <a:pt x="15168" y="63748"/>
                  </a:moveTo>
                  <a:lnTo>
                    <a:pt x="26836" y="63681"/>
                  </a:lnTo>
                  <a:lnTo>
                    <a:pt x="37325" y="63041"/>
                  </a:lnTo>
                  <a:lnTo>
                    <a:pt x="47622" y="61740"/>
                  </a:lnTo>
                  <a:lnTo>
                    <a:pt x="57750" y="59707"/>
                  </a:lnTo>
                  <a:lnTo>
                    <a:pt x="67446" y="56742"/>
                  </a:lnTo>
                  <a:lnTo>
                    <a:pt x="76568" y="52818"/>
                  </a:lnTo>
                  <a:lnTo>
                    <a:pt x="84653" y="47896"/>
                  </a:lnTo>
                  <a:lnTo>
                    <a:pt x="90869" y="41844"/>
                  </a:lnTo>
                  <a:lnTo>
                    <a:pt x="94924" y="34709"/>
                  </a:lnTo>
                  <a:lnTo>
                    <a:pt x="96679" y="26986"/>
                  </a:lnTo>
                  <a:lnTo>
                    <a:pt x="95894" y="19498"/>
                  </a:lnTo>
                  <a:lnTo>
                    <a:pt x="92698" y="12698"/>
                  </a:lnTo>
                  <a:lnTo>
                    <a:pt x="87487" y="7000"/>
                  </a:lnTo>
                  <a:lnTo>
                    <a:pt x="80718" y="2929"/>
                  </a:lnTo>
                  <a:lnTo>
                    <a:pt x="72807" y="609"/>
                  </a:lnTo>
                  <a:lnTo>
                    <a:pt x="64246" y="0"/>
                  </a:lnTo>
                  <a:lnTo>
                    <a:pt x="55588" y="1097"/>
                  </a:lnTo>
                  <a:lnTo>
                    <a:pt x="47140" y="3719"/>
                  </a:lnTo>
                  <a:lnTo>
                    <a:pt x="38995" y="7577"/>
                  </a:lnTo>
                  <a:lnTo>
                    <a:pt x="31138" y="12375"/>
                  </a:lnTo>
                  <a:lnTo>
                    <a:pt x="23526" y="17870"/>
                  </a:lnTo>
                  <a:lnTo>
                    <a:pt x="16430" y="24354"/>
                  </a:lnTo>
                  <a:lnTo>
                    <a:pt x="10416" y="32602"/>
                  </a:lnTo>
                  <a:lnTo>
                    <a:pt x="5708" y="42888"/>
                  </a:lnTo>
                  <a:lnTo>
                    <a:pt x="2376" y="54711"/>
                  </a:lnTo>
                  <a:lnTo>
                    <a:pt x="507" y="67104"/>
                  </a:lnTo>
                  <a:lnTo>
                    <a:pt x="0" y="79429"/>
                  </a:lnTo>
                  <a:lnTo>
                    <a:pt x="948" y="91108"/>
                  </a:lnTo>
                  <a:lnTo>
                    <a:pt x="3703" y="101485"/>
                  </a:lnTo>
                  <a:lnTo>
                    <a:pt x="8301" y="110339"/>
                  </a:lnTo>
                  <a:lnTo>
                    <a:pt x="14658" y="117638"/>
                  </a:lnTo>
                  <a:lnTo>
                    <a:pt x="22744" y="123339"/>
                  </a:lnTo>
                  <a:lnTo>
                    <a:pt x="32360" y="127578"/>
                  </a:lnTo>
                  <a:lnTo>
                    <a:pt x="42884" y="130293"/>
                  </a:lnTo>
                  <a:lnTo>
                    <a:pt x="53398" y="131151"/>
                  </a:lnTo>
                  <a:lnTo>
                    <a:pt x="63380" y="130147"/>
                  </a:lnTo>
                  <a:lnTo>
                    <a:pt x="72396" y="127850"/>
                  </a:lnTo>
                  <a:lnTo>
                    <a:pt x="80809" y="125005"/>
                  </a:lnTo>
                  <a:lnTo>
                    <a:pt x="89350" y="121365"/>
                  </a:lnTo>
                  <a:lnTo>
                    <a:pt x="99396" y="116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273948" y="3106573"/>
              <a:ext cx="115814" cy="115148"/>
            </a:xfrm>
            <a:custGeom>
              <a:avLst/>
              <a:gdLst/>
              <a:ahLst/>
              <a:cxnLst/>
              <a:rect l="0" t="0" r="0" b="0"/>
              <a:pathLst>
                <a:path w="115814" h="115148">
                  <a:moveTo>
                    <a:pt x="0" y="30919"/>
                  </a:moveTo>
                  <a:lnTo>
                    <a:pt x="67" y="45454"/>
                  </a:lnTo>
                  <a:lnTo>
                    <a:pt x="707" y="58085"/>
                  </a:lnTo>
                  <a:lnTo>
                    <a:pt x="2008" y="69985"/>
                  </a:lnTo>
                  <a:lnTo>
                    <a:pt x="4041" y="81294"/>
                  </a:lnTo>
                  <a:lnTo>
                    <a:pt x="7005" y="91838"/>
                  </a:lnTo>
                  <a:lnTo>
                    <a:pt x="10904" y="101489"/>
                  </a:lnTo>
                  <a:lnTo>
                    <a:pt x="14853" y="107470"/>
                  </a:lnTo>
                  <a:lnTo>
                    <a:pt x="17304" y="106836"/>
                  </a:lnTo>
                  <a:lnTo>
                    <a:pt x="17802" y="101506"/>
                  </a:lnTo>
                  <a:lnTo>
                    <a:pt x="16979" y="93206"/>
                  </a:lnTo>
                  <a:lnTo>
                    <a:pt x="15676" y="82978"/>
                  </a:lnTo>
                  <a:lnTo>
                    <a:pt x="14394" y="71480"/>
                  </a:lnTo>
                  <a:lnTo>
                    <a:pt x="13495" y="59304"/>
                  </a:lnTo>
                  <a:lnTo>
                    <a:pt x="13320" y="47041"/>
                  </a:lnTo>
                  <a:lnTo>
                    <a:pt x="13984" y="35020"/>
                  </a:lnTo>
                  <a:lnTo>
                    <a:pt x="15899" y="23826"/>
                  </a:lnTo>
                  <a:lnTo>
                    <a:pt x="19842" y="14364"/>
                  </a:lnTo>
                  <a:lnTo>
                    <a:pt x="26043" y="6977"/>
                  </a:lnTo>
                  <a:lnTo>
                    <a:pt x="33952" y="2001"/>
                  </a:lnTo>
                  <a:lnTo>
                    <a:pt x="42554" y="0"/>
                  </a:lnTo>
                  <a:lnTo>
                    <a:pt x="51186" y="986"/>
                  </a:lnTo>
                  <a:lnTo>
                    <a:pt x="59570" y="4374"/>
                  </a:lnTo>
                  <a:lnTo>
                    <a:pt x="67645" y="9304"/>
                  </a:lnTo>
                  <a:lnTo>
                    <a:pt x="75437" y="15132"/>
                  </a:lnTo>
                  <a:lnTo>
                    <a:pt x="82837" y="21632"/>
                  </a:lnTo>
                  <a:lnTo>
                    <a:pt x="89595" y="28892"/>
                  </a:lnTo>
                  <a:lnTo>
                    <a:pt x="95623" y="36924"/>
                  </a:lnTo>
                  <a:lnTo>
                    <a:pt x="100826" y="45791"/>
                  </a:lnTo>
                  <a:lnTo>
                    <a:pt x="105024" y="55661"/>
                  </a:lnTo>
                  <a:lnTo>
                    <a:pt x="108217" y="66512"/>
                  </a:lnTo>
                  <a:lnTo>
                    <a:pt x="110553" y="77590"/>
                  </a:lnTo>
                  <a:lnTo>
                    <a:pt x="112465" y="88593"/>
                  </a:lnTo>
                  <a:lnTo>
                    <a:pt x="114122" y="100486"/>
                  </a:lnTo>
                  <a:lnTo>
                    <a:pt x="115813" y="115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437724" y="2879674"/>
              <a:ext cx="263185" cy="349131"/>
            </a:xfrm>
            <a:custGeom>
              <a:avLst/>
              <a:gdLst/>
              <a:ahLst/>
              <a:cxnLst/>
              <a:rect l="0" t="0" r="0" b="0"/>
              <a:pathLst>
                <a:path w="263185" h="349131">
                  <a:moveTo>
                    <a:pt x="88908" y="247289"/>
                  </a:moveTo>
                  <a:lnTo>
                    <a:pt x="82973" y="238622"/>
                  </a:lnTo>
                  <a:lnTo>
                    <a:pt x="76769" y="231556"/>
                  </a:lnTo>
                  <a:lnTo>
                    <a:pt x="69677" y="225464"/>
                  </a:lnTo>
                  <a:lnTo>
                    <a:pt x="61910" y="220581"/>
                  </a:lnTo>
                  <a:lnTo>
                    <a:pt x="53912" y="217664"/>
                  </a:lnTo>
                  <a:lnTo>
                    <a:pt x="45970" y="216969"/>
                  </a:lnTo>
                  <a:lnTo>
                    <a:pt x="38196" y="218452"/>
                  </a:lnTo>
                  <a:lnTo>
                    <a:pt x="30603" y="222030"/>
                  </a:lnTo>
                  <a:lnTo>
                    <a:pt x="23175" y="227440"/>
                  </a:lnTo>
                  <a:lnTo>
                    <a:pt x="16206" y="234477"/>
                  </a:lnTo>
                  <a:lnTo>
                    <a:pt x="10277" y="243086"/>
                  </a:lnTo>
                  <a:lnTo>
                    <a:pt x="5628" y="253095"/>
                  </a:lnTo>
                  <a:lnTo>
                    <a:pt x="2336" y="264236"/>
                  </a:lnTo>
                  <a:lnTo>
                    <a:pt x="493" y="276238"/>
                  </a:lnTo>
                  <a:lnTo>
                    <a:pt x="0" y="288857"/>
                  </a:lnTo>
                  <a:lnTo>
                    <a:pt x="787" y="301584"/>
                  </a:lnTo>
                  <a:lnTo>
                    <a:pt x="2901" y="313668"/>
                  </a:lnTo>
                  <a:lnTo>
                    <a:pt x="6256" y="324742"/>
                  </a:lnTo>
                  <a:lnTo>
                    <a:pt x="10964" y="334312"/>
                  </a:lnTo>
                  <a:lnTo>
                    <a:pt x="17405" y="341611"/>
                  </a:lnTo>
                  <a:lnTo>
                    <a:pt x="25620" y="346438"/>
                  </a:lnTo>
                  <a:lnTo>
                    <a:pt x="35051" y="348900"/>
                  </a:lnTo>
                  <a:lnTo>
                    <a:pt x="44758" y="349130"/>
                  </a:lnTo>
                  <a:lnTo>
                    <a:pt x="54167" y="347434"/>
                  </a:lnTo>
                  <a:lnTo>
                    <a:pt x="62921" y="344045"/>
                  </a:lnTo>
                  <a:lnTo>
                    <a:pt x="70722" y="339039"/>
                  </a:lnTo>
                  <a:lnTo>
                    <a:pt x="77519" y="332603"/>
                  </a:lnTo>
                  <a:lnTo>
                    <a:pt x="83438" y="325014"/>
                  </a:lnTo>
                  <a:lnTo>
                    <a:pt x="88664" y="316550"/>
                  </a:lnTo>
                  <a:lnTo>
                    <a:pt x="93372" y="307445"/>
                  </a:lnTo>
                  <a:lnTo>
                    <a:pt x="97707" y="297723"/>
                  </a:lnTo>
                  <a:lnTo>
                    <a:pt x="101780" y="287211"/>
                  </a:lnTo>
                  <a:lnTo>
                    <a:pt x="105667" y="275878"/>
                  </a:lnTo>
                  <a:lnTo>
                    <a:pt x="109262" y="263827"/>
                  </a:lnTo>
                  <a:lnTo>
                    <a:pt x="112297" y="251206"/>
                  </a:lnTo>
                  <a:lnTo>
                    <a:pt x="114670" y="238157"/>
                  </a:lnTo>
                  <a:lnTo>
                    <a:pt x="116432" y="224802"/>
                  </a:lnTo>
                  <a:lnTo>
                    <a:pt x="117697" y="211230"/>
                  </a:lnTo>
                  <a:lnTo>
                    <a:pt x="118581" y="197504"/>
                  </a:lnTo>
                  <a:lnTo>
                    <a:pt x="119022" y="183506"/>
                  </a:lnTo>
                  <a:lnTo>
                    <a:pt x="118795" y="168964"/>
                  </a:lnTo>
                  <a:lnTo>
                    <a:pt x="117827" y="153769"/>
                  </a:lnTo>
                  <a:lnTo>
                    <a:pt x="116195" y="137970"/>
                  </a:lnTo>
                  <a:lnTo>
                    <a:pt x="114028" y="121679"/>
                  </a:lnTo>
                  <a:lnTo>
                    <a:pt x="111460" y="105022"/>
                  </a:lnTo>
                  <a:lnTo>
                    <a:pt x="108600" y="88431"/>
                  </a:lnTo>
                  <a:lnTo>
                    <a:pt x="105534" y="72598"/>
                  </a:lnTo>
                  <a:lnTo>
                    <a:pt x="102322" y="57841"/>
                  </a:lnTo>
                  <a:lnTo>
                    <a:pt x="98844" y="44137"/>
                  </a:lnTo>
                  <a:lnTo>
                    <a:pt x="94823" y="31312"/>
                  </a:lnTo>
                  <a:lnTo>
                    <a:pt x="90157" y="19190"/>
                  </a:lnTo>
                  <a:lnTo>
                    <a:pt x="85040" y="8591"/>
                  </a:lnTo>
                  <a:lnTo>
                    <a:pt x="79327" y="1775"/>
                  </a:lnTo>
                  <a:lnTo>
                    <a:pt x="73162" y="0"/>
                  </a:lnTo>
                  <a:lnTo>
                    <a:pt x="67634" y="2599"/>
                  </a:lnTo>
                  <a:lnTo>
                    <a:pt x="62847" y="8564"/>
                  </a:lnTo>
                  <a:lnTo>
                    <a:pt x="58734" y="16997"/>
                  </a:lnTo>
                  <a:lnTo>
                    <a:pt x="55406" y="27188"/>
                  </a:lnTo>
                  <a:lnTo>
                    <a:pt x="52871" y="38611"/>
                  </a:lnTo>
                  <a:lnTo>
                    <a:pt x="51184" y="51049"/>
                  </a:lnTo>
                  <a:lnTo>
                    <a:pt x="50510" y="64540"/>
                  </a:lnTo>
                  <a:lnTo>
                    <a:pt x="50840" y="79028"/>
                  </a:lnTo>
                  <a:lnTo>
                    <a:pt x="52030" y="94353"/>
                  </a:lnTo>
                  <a:lnTo>
                    <a:pt x="53892" y="110327"/>
                  </a:lnTo>
                  <a:lnTo>
                    <a:pt x="56254" y="126775"/>
                  </a:lnTo>
                  <a:lnTo>
                    <a:pt x="58973" y="143397"/>
                  </a:lnTo>
                  <a:lnTo>
                    <a:pt x="61944" y="159784"/>
                  </a:lnTo>
                  <a:lnTo>
                    <a:pt x="65089" y="175731"/>
                  </a:lnTo>
                  <a:lnTo>
                    <a:pt x="68352" y="191219"/>
                  </a:lnTo>
                  <a:lnTo>
                    <a:pt x="71696" y="206312"/>
                  </a:lnTo>
                  <a:lnTo>
                    <a:pt x="75094" y="221093"/>
                  </a:lnTo>
                  <a:lnTo>
                    <a:pt x="78529" y="235479"/>
                  </a:lnTo>
                  <a:lnTo>
                    <a:pt x="81989" y="249226"/>
                  </a:lnTo>
                  <a:lnTo>
                    <a:pt x="85470" y="262250"/>
                  </a:lnTo>
                  <a:lnTo>
                    <a:pt x="89130" y="274455"/>
                  </a:lnTo>
                  <a:lnTo>
                    <a:pt x="93273" y="285659"/>
                  </a:lnTo>
                  <a:lnTo>
                    <a:pt x="98039" y="295832"/>
                  </a:lnTo>
                  <a:lnTo>
                    <a:pt x="103843" y="304002"/>
                  </a:lnTo>
                  <a:lnTo>
                    <a:pt x="110375" y="308370"/>
                  </a:lnTo>
                  <a:lnTo>
                    <a:pt x="116269" y="308613"/>
                  </a:lnTo>
                  <a:lnTo>
                    <a:pt x="121346" y="305541"/>
                  </a:lnTo>
                  <a:lnTo>
                    <a:pt x="125845" y="300089"/>
                  </a:lnTo>
                  <a:lnTo>
                    <a:pt x="130309" y="293156"/>
                  </a:lnTo>
                  <a:lnTo>
                    <a:pt x="135496" y="285577"/>
                  </a:lnTo>
                  <a:lnTo>
                    <a:pt x="141758" y="277853"/>
                  </a:lnTo>
                  <a:lnTo>
                    <a:pt x="149246" y="270528"/>
                  </a:lnTo>
                  <a:lnTo>
                    <a:pt x="158097" y="264283"/>
                  </a:lnTo>
                  <a:lnTo>
                    <a:pt x="168232" y="259370"/>
                  </a:lnTo>
                  <a:lnTo>
                    <a:pt x="179274" y="255373"/>
                  </a:lnTo>
                  <a:lnTo>
                    <a:pt x="190668" y="251450"/>
                  </a:lnTo>
                  <a:lnTo>
                    <a:pt x="202067" y="247099"/>
                  </a:lnTo>
                  <a:lnTo>
                    <a:pt x="213328" y="242171"/>
                  </a:lnTo>
                  <a:lnTo>
                    <a:pt x="224422" y="236704"/>
                  </a:lnTo>
                  <a:lnTo>
                    <a:pt x="235347" y="230793"/>
                  </a:lnTo>
                  <a:lnTo>
                    <a:pt x="245480" y="224381"/>
                  </a:lnTo>
                  <a:lnTo>
                    <a:pt x="253621" y="217254"/>
                  </a:lnTo>
                  <a:lnTo>
                    <a:pt x="259274" y="209355"/>
                  </a:lnTo>
                  <a:lnTo>
                    <a:pt x="262425" y="200934"/>
                  </a:lnTo>
                  <a:lnTo>
                    <a:pt x="263184" y="192436"/>
                  </a:lnTo>
                  <a:lnTo>
                    <a:pt x="261871" y="184137"/>
                  </a:lnTo>
                  <a:lnTo>
                    <a:pt x="258585" y="176448"/>
                  </a:lnTo>
                  <a:lnTo>
                    <a:pt x="253122" y="169968"/>
                  </a:lnTo>
                  <a:lnTo>
                    <a:pt x="245570" y="164921"/>
                  </a:lnTo>
                  <a:lnTo>
                    <a:pt x="236418" y="161517"/>
                  </a:lnTo>
                  <a:lnTo>
                    <a:pt x="226367" y="160124"/>
                  </a:lnTo>
                  <a:lnTo>
                    <a:pt x="215910" y="160742"/>
                  </a:lnTo>
                  <a:lnTo>
                    <a:pt x="205468" y="163088"/>
                  </a:lnTo>
                  <a:lnTo>
                    <a:pt x="195464" y="166788"/>
                  </a:lnTo>
                  <a:lnTo>
                    <a:pt x="186077" y="171498"/>
                  </a:lnTo>
                  <a:lnTo>
                    <a:pt x="177453" y="177097"/>
                  </a:lnTo>
                  <a:lnTo>
                    <a:pt x="169799" y="183678"/>
                  </a:lnTo>
                  <a:lnTo>
                    <a:pt x="163133" y="191219"/>
                  </a:lnTo>
                  <a:lnTo>
                    <a:pt x="157485" y="199740"/>
                  </a:lnTo>
                  <a:lnTo>
                    <a:pt x="152981" y="209369"/>
                  </a:lnTo>
                  <a:lnTo>
                    <a:pt x="149588" y="220069"/>
                  </a:lnTo>
                  <a:lnTo>
                    <a:pt x="147460" y="231508"/>
                  </a:lnTo>
                  <a:lnTo>
                    <a:pt x="147006" y="243180"/>
                  </a:lnTo>
                  <a:lnTo>
                    <a:pt x="148294" y="254764"/>
                  </a:lnTo>
                  <a:lnTo>
                    <a:pt x="151107" y="265981"/>
                  </a:lnTo>
                  <a:lnTo>
                    <a:pt x="155129" y="276514"/>
                  </a:lnTo>
                  <a:lnTo>
                    <a:pt x="160064" y="286250"/>
                  </a:lnTo>
                  <a:lnTo>
                    <a:pt x="165986" y="294769"/>
                  </a:lnTo>
                  <a:lnTo>
                    <a:pt x="173316" y="301289"/>
                  </a:lnTo>
                  <a:lnTo>
                    <a:pt x="182169" y="305557"/>
                  </a:lnTo>
                  <a:lnTo>
                    <a:pt x="192215" y="307627"/>
                  </a:lnTo>
                  <a:lnTo>
                    <a:pt x="202875" y="307587"/>
                  </a:lnTo>
                  <a:lnTo>
                    <a:pt x="213735" y="305719"/>
                  </a:lnTo>
                  <a:lnTo>
                    <a:pt x="224148" y="302705"/>
                  </a:lnTo>
                  <a:lnTo>
                    <a:pt x="234174" y="299236"/>
                  </a:lnTo>
                  <a:lnTo>
                    <a:pt x="244688" y="295013"/>
                  </a:lnTo>
                  <a:lnTo>
                    <a:pt x="257364" y="289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747730" y="3037742"/>
              <a:ext cx="168457" cy="162922"/>
            </a:xfrm>
            <a:custGeom>
              <a:avLst/>
              <a:gdLst/>
              <a:ahLst/>
              <a:cxnLst/>
              <a:rect l="0" t="0" r="0" b="0"/>
              <a:pathLst>
                <a:path w="168457" h="162922">
                  <a:moveTo>
                    <a:pt x="0" y="36579"/>
                  </a:moveTo>
                  <a:lnTo>
                    <a:pt x="67" y="48314"/>
                  </a:lnTo>
                  <a:lnTo>
                    <a:pt x="708" y="59443"/>
                  </a:lnTo>
                  <a:lnTo>
                    <a:pt x="2004" y="71037"/>
                  </a:lnTo>
                  <a:lnTo>
                    <a:pt x="3864" y="83025"/>
                  </a:lnTo>
                  <a:lnTo>
                    <a:pt x="6180" y="95037"/>
                  </a:lnTo>
                  <a:lnTo>
                    <a:pt x="8821" y="106768"/>
                  </a:lnTo>
                  <a:lnTo>
                    <a:pt x="10793" y="115650"/>
                  </a:lnTo>
                  <a:lnTo>
                    <a:pt x="10987" y="118574"/>
                  </a:lnTo>
                  <a:lnTo>
                    <a:pt x="9826" y="116591"/>
                  </a:lnTo>
                  <a:lnTo>
                    <a:pt x="7975" y="111234"/>
                  </a:lnTo>
                  <a:lnTo>
                    <a:pt x="6064" y="103411"/>
                  </a:lnTo>
                  <a:lnTo>
                    <a:pt x="4426" y="93759"/>
                  </a:lnTo>
                  <a:lnTo>
                    <a:pt x="3314" y="82939"/>
                  </a:lnTo>
                  <a:lnTo>
                    <a:pt x="3010" y="71641"/>
                  </a:lnTo>
                  <a:lnTo>
                    <a:pt x="3581" y="60282"/>
                  </a:lnTo>
                  <a:lnTo>
                    <a:pt x="4929" y="49035"/>
                  </a:lnTo>
                  <a:lnTo>
                    <a:pt x="6895" y="37946"/>
                  </a:lnTo>
                  <a:lnTo>
                    <a:pt x="9335" y="27020"/>
                  </a:lnTo>
                  <a:lnTo>
                    <a:pt x="12445" y="16885"/>
                  </a:lnTo>
                  <a:lnTo>
                    <a:pt x="16743" y="8742"/>
                  </a:lnTo>
                  <a:lnTo>
                    <a:pt x="22409" y="3092"/>
                  </a:lnTo>
                  <a:lnTo>
                    <a:pt x="29164" y="113"/>
                  </a:lnTo>
                  <a:lnTo>
                    <a:pt x="36461" y="0"/>
                  </a:lnTo>
                  <a:lnTo>
                    <a:pt x="43924" y="2557"/>
                  </a:lnTo>
                  <a:lnTo>
                    <a:pt x="51374" y="7323"/>
                  </a:lnTo>
                  <a:lnTo>
                    <a:pt x="58749" y="13785"/>
                  </a:lnTo>
                  <a:lnTo>
                    <a:pt x="66034" y="21491"/>
                  </a:lnTo>
                  <a:lnTo>
                    <a:pt x="73078" y="30083"/>
                  </a:lnTo>
                  <a:lnTo>
                    <a:pt x="79589" y="39294"/>
                  </a:lnTo>
                  <a:lnTo>
                    <a:pt x="85452" y="48930"/>
                  </a:lnTo>
                  <a:lnTo>
                    <a:pt x="90712" y="58857"/>
                  </a:lnTo>
                  <a:lnTo>
                    <a:pt x="95480" y="68981"/>
                  </a:lnTo>
                  <a:lnTo>
                    <a:pt x="99879" y="79239"/>
                  </a:lnTo>
                  <a:lnTo>
                    <a:pt x="104173" y="89586"/>
                  </a:lnTo>
                  <a:lnTo>
                    <a:pt x="108750" y="99993"/>
                  </a:lnTo>
                  <a:lnTo>
                    <a:pt x="113802" y="110432"/>
                  </a:lnTo>
                  <a:lnTo>
                    <a:pt x="119503" y="120561"/>
                  </a:lnTo>
                  <a:lnTo>
                    <a:pt x="126087" y="129756"/>
                  </a:lnTo>
                  <a:lnTo>
                    <a:pt x="133579" y="137749"/>
                  </a:lnTo>
                  <a:lnTo>
                    <a:pt x="141404" y="144457"/>
                  </a:lnTo>
                  <a:lnTo>
                    <a:pt x="149256" y="150466"/>
                  </a:lnTo>
                  <a:lnTo>
                    <a:pt x="157824" y="156301"/>
                  </a:lnTo>
                  <a:lnTo>
                    <a:pt x="168456" y="1629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26715" y="288480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72" y="90415"/>
                  </a:lnTo>
                  <a:lnTo>
                    <a:pt x="8043" y="106759"/>
                  </a:lnTo>
                  <a:lnTo>
                    <a:pt x="9502" y="122419"/>
                  </a:lnTo>
                  <a:lnTo>
                    <a:pt x="11334" y="137066"/>
                  </a:lnTo>
                  <a:lnTo>
                    <a:pt x="13565" y="151034"/>
                  </a:lnTo>
                  <a:lnTo>
                    <a:pt x="16142" y="165101"/>
                  </a:lnTo>
                  <a:lnTo>
                    <a:pt x="18989" y="179718"/>
                  </a:lnTo>
                  <a:lnTo>
                    <a:pt x="22037" y="194997"/>
                  </a:lnTo>
                  <a:lnTo>
                    <a:pt x="25229" y="210872"/>
                  </a:lnTo>
                  <a:lnTo>
                    <a:pt x="28518" y="227203"/>
                  </a:lnTo>
                  <a:lnTo>
                    <a:pt x="31720" y="243111"/>
                  </a:lnTo>
                  <a:lnTo>
                    <a:pt x="34829" y="258568"/>
                  </a:lnTo>
                  <a:lnTo>
                    <a:pt x="38120" y="27492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768787" y="3021678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31586"/>
                  </a:moveTo>
                  <a:lnTo>
                    <a:pt x="272535" y="28585"/>
                  </a:lnTo>
                  <a:lnTo>
                    <a:pt x="261405" y="25163"/>
                  </a:lnTo>
                  <a:lnTo>
                    <a:pt x="249803" y="20976"/>
                  </a:lnTo>
                  <a:lnTo>
                    <a:pt x="237469" y="16421"/>
                  </a:lnTo>
                  <a:lnTo>
                    <a:pt x="224160" y="12237"/>
                  </a:lnTo>
                  <a:lnTo>
                    <a:pt x="209851" y="8812"/>
                  </a:lnTo>
                  <a:lnTo>
                    <a:pt x="194673" y="6202"/>
                  </a:lnTo>
                  <a:lnTo>
                    <a:pt x="178812" y="4296"/>
                  </a:lnTo>
                  <a:lnTo>
                    <a:pt x="162436" y="2944"/>
                  </a:lnTo>
                  <a:lnTo>
                    <a:pt x="145526" y="2002"/>
                  </a:lnTo>
                  <a:lnTo>
                    <a:pt x="127883" y="1354"/>
                  </a:lnTo>
                  <a:lnTo>
                    <a:pt x="109471" y="912"/>
                  </a:lnTo>
                  <a:lnTo>
                    <a:pt x="90714" y="612"/>
                  </a:lnTo>
                  <a:lnTo>
                    <a:pt x="70256" y="378"/>
                  </a:lnTo>
                  <a:lnTo>
                    <a:pt x="42946" y="1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09004" y="2902467"/>
              <a:ext cx="175722" cy="341402"/>
            </a:xfrm>
            <a:custGeom>
              <a:avLst/>
              <a:gdLst/>
              <a:ahLst/>
              <a:cxnLst/>
              <a:rect l="0" t="0" r="0" b="0"/>
              <a:pathLst>
                <a:path w="175722" h="341402">
                  <a:moveTo>
                    <a:pt x="175721" y="45512"/>
                  </a:moveTo>
                  <a:lnTo>
                    <a:pt x="169853" y="36778"/>
                  </a:lnTo>
                  <a:lnTo>
                    <a:pt x="164289" y="29071"/>
                  </a:lnTo>
                  <a:lnTo>
                    <a:pt x="158481" y="21678"/>
                  </a:lnTo>
                  <a:lnTo>
                    <a:pt x="152054" y="14763"/>
                  </a:lnTo>
                  <a:lnTo>
                    <a:pt x="144428" y="8880"/>
                  </a:lnTo>
                  <a:lnTo>
                    <a:pt x="135398" y="4271"/>
                  </a:lnTo>
                  <a:lnTo>
                    <a:pt x="125244" y="1177"/>
                  </a:lnTo>
                  <a:lnTo>
                    <a:pt x="114516" y="0"/>
                  </a:lnTo>
                  <a:lnTo>
                    <a:pt x="103600" y="777"/>
                  </a:lnTo>
                  <a:lnTo>
                    <a:pt x="92679" y="3570"/>
                  </a:lnTo>
                  <a:lnTo>
                    <a:pt x="81822" y="8635"/>
                  </a:lnTo>
                  <a:lnTo>
                    <a:pt x="71045" y="15894"/>
                  </a:lnTo>
                  <a:lnTo>
                    <a:pt x="60504" y="25002"/>
                  </a:lnTo>
                  <a:lnTo>
                    <a:pt x="50492" y="35549"/>
                  </a:lnTo>
                  <a:lnTo>
                    <a:pt x="41134" y="47157"/>
                  </a:lnTo>
                  <a:lnTo>
                    <a:pt x="32714" y="59526"/>
                  </a:lnTo>
                  <a:lnTo>
                    <a:pt x="25735" y="72426"/>
                  </a:lnTo>
                  <a:lnTo>
                    <a:pt x="20335" y="85694"/>
                  </a:lnTo>
                  <a:lnTo>
                    <a:pt x="16184" y="99212"/>
                  </a:lnTo>
                  <a:lnTo>
                    <a:pt x="12691" y="112900"/>
                  </a:lnTo>
                  <a:lnTo>
                    <a:pt x="9451" y="126704"/>
                  </a:lnTo>
                  <a:lnTo>
                    <a:pt x="6424" y="140585"/>
                  </a:lnTo>
                  <a:lnTo>
                    <a:pt x="3836" y="154517"/>
                  </a:lnTo>
                  <a:lnTo>
                    <a:pt x="1800" y="168481"/>
                  </a:lnTo>
                  <a:lnTo>
                    <a:pt x="449" y="182299"/>
                  </a:lnTo>
                  <a:lnTo>
                    <a:pt x="0" y="195657"/>
                  </a:lnTo>
                  <a:lnTo>
                    <a:pt x="480" y="208426"/>
                  </a:lnTo>
                  <a:lnTo>
                    <a:pt x="1771" y="220797"/>
                  </a:lnTo>
                  <a:lnTo>
                    <a:pt x="3700" y="233178"/>
                  </a:lnTo>
                  <a:lnTo>
                    <a:pt x="6111" y="245797"/>
                  </a:lnTo>
                  <a:lnTo>
                    <a:pt x="9034" y="258393"/>
                  </a:lnTo>
                  <a:lnTo>
                    <a:pt x="12673" y="270324"/>
                  </a:lnTo>
                  <a:lnTo>
                    <a:pt x="17084" y="281275"/>
                  </a:lnTo>
                  <a:lnTo>
                    <a:pt x="22182" y="291256"/>
                  </a:lnTo>
                  <a:lnTo>
                    <a:pt x="27828" y="300421"/>
                  </a:lnTo>
                  <a:lnTo>
                    <a:pt x="33891" y="308950"/>
                  </a:lnTo>
                  <a:lnTo>
                    <a:pt x="40420" y="316849"/>
                  </a:lnTo>
                  <a:lnTo>
                    <a:pt x="47634" y="323941"/>
                  </a:lnTo>
                  <a:lnTo>
                    <a:pt x="55598" y="330190"/>
                  </a:lnTo>
                  <a:lnTo>
                    <a:pt x="64235" y="335370"/>
                  </a:lnTo>
                  <a:lnTo>
                    <a:pt x="73411" y="339020"/>
                  </a:lnTo>
                  <a:lnTo>
                    <a:pt x="82987" y="341023"/>
                  </a:lnTo>
                  <a:lnTo>
                    <a:pt x="92689" y="341401"/>
                  </a:lnTo>
                  <a:lnTo>
                    <a:pt x="102122" y="340142"/>
                  </a:lnTo>
                  <a:lnTo>
                    <a:pt x="111094" y="337407"/>
                  </a:lnTo>
                  <a:lnTo>
                    <a:pt x="119592" y="333471"/>
                  </a:lnTo>
                  <a:lnTo>
                    <a:pt x="127686" y="328620"/>
                  </a:lnTo>
                  <a:lnTo>
                    <a:pt x="135456" y="323113"/>
                  </a:lnTo>
                  <a:lnTo>
                    <a:pt x="142684" y="317446"/>
                  </a:lnTo>
                  <a:lnTo>
                    <a:pt x="149556" y="311809"/>
                  </a:lnTo>
                  <a:lnTo>
                    <a:pt x="156677" y="305712"/>
                  </a:lnTo>
                  <a:lnTo>
                    <a:pt x="165193" y="298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69077" y="2916393"/>
              <a:ext cx="10405" cy="294799"/>
            </a:xfrm>
            <a:custGeom>
              <a:avLst/>
              <a:gdLst/>
              <a:ahLst/>
              <a:cxnLst/>
              <a:rect l="0" t="0" r="0" b="0"/>
              <a:pathLst>
                <a:path w="10405" h="294799">
                  <a:moveTo>
                    <a:pt x="10404" y="0"/>
                  </a:moveTo>
                  <a:lnTo>
                    <a:pt x="7538" y="11736"/>
                  </a:lnTo>
                  <a:lnTo>
                    <a:pt x="5396" y="22865"/>
                  </a:lnTo>
                  <a:lnTo>
                    <a:pt x="3793" y="34463"/>
                  </a:lnTo>
                  <a:lnTo>
                    <a:pt x="2612" y="46624"/>
                  </a:lnTo>
                  <a:lnTo>
                    <a:pt x="1763" y="59284"/>
                  </a:lnTo>
                  <a:lnTo>
                    <a:pt x="1166" y="72345"/>
                  </a:lnTo>
                  <a:lnTo>
                    <a:pt x="752" y="85870"/>
                  </a:lnTo>
                  <a:lnTo>
                    <a:pt x="467" y="100083"/>
                  </a:lnTo>
                  <a:lnTo>
                    <a:pt x="274" y="115047"/>
                  </a:lnTo>
                  <a:lnTo>
                    <a:pt x="143" y="130518"/>
                  </a:lnTo>
                  <a:lnTo>
                    <a:pt x="55" y="146057"/>
                  </a:lnTo>
                  <a:lnTo>
                    <a:pt x="0" y="161394"/>
                  </a:lnTo>
                  <a:lnTo>
                    <a:pt x="134" y="176285"/>
                  </a:lnTo>
                  <a:lnTo>
                    <a:pt x="755" y="190438"/>
                  </a:lnTo>
                  <a:lnTo>
                    <a:pt x="1986" y="203775"/>
                  </a:lnTo>
                  <a:lnTo>
                    <a:pt x="3627" y="216545"/>
                  </a:lnTo>
                  <a:lnTo>
                    <a:pt x="5267" y="229201"/>
                  </a:lnTo>
                  <a:lnTo>
                    <a:pt x="6664" y="242000"/>
                  </a:lnTo>
                  <a:lnTo>
                    <a:pt x="7756" y="254424"/>
                  </a:lnTo>
                  <a:lnTo>
                    <a:pt x="8682" y="266493"/>
                  </a:lnTo>
                  <a:lnTo>
                    <a:pt x="9518" y="279272"/>
                  </a:lnTo>
                  <a:lnTo>
                    <a:pt x="1040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647189" y="3085509"/>
              <a:ext cx="132335" cy="140142"/>
            </a:xfrm>
            <a:custGeom>
              <a:avLst/>
              <a:gdLst/>
              <a:ahLst/>
              <a:cxnLst/>
              <a:rect l="0" t="0" r="0" b="0"/>
              <a:pathLst>
                <a:path w="132335" h="140142">
                  <a:moveTo>
                    <a:pt x="69163" y="73040"/>
                  </a:moveTo>
                  <a:lnTo>
                    <a:pt x="74896" y="64172"/>
                  </a:lnTo>
                  <a:lnTo>
                    <a:pt x="79180" y="55185"/>
                  </a:lnTo>
                  <a:lnTo>
                    <a:pt x="82373" y="45203"/>
                  </a:lnTo>
                  <a:lnTo>
                    <a:pt x="84215" y="34741"/>
                  </a:lnTo>
                  <a:lnTo>
                    <a:pt x="83968" y="24874"/>
                  </a:lnTo>
                  <a:lnTo>
                    <a:pt x="81403" y="16185"/>
                  </a:lnTo>
                  <a:lnTo>
                    <a:pt x="76755" y="9069"/>
                  </a:lnTo>
                  <a:lnTo>
                    <a:pt x="70434" y="3974"/>
                  </a:lnTo>
                  <a:lnTo>
                    <a:pt x="62857" y="936"/>
                  </a:lnTo>
                  <a:lnTo>
                    <a:pt x="54537" y="0"/>
                  </a:lnTo>
                  <a:lnTo>
                    <a:pt x="46048" y="1401"/>
                  </a:lnTo>
                  <a:lnTo>
                    <a:pt x="37722" y="5043"/>
                  </a:lnTo>
                  <a:lnTo>
                    <a:pt x="29830" y="10569"/>
                  </a:lnTo>
                  <a:lnTo>
                    <a:pt x="22676" y="17556"/>
                  </a:lnTo>
                  <a:lnTo>
                    <a:pt x="16349" y="25626"/>
                  </a:lnTo>
                  <a:lnTo>
                    <a:pt x="10931" y="34635"/>
                  </a:lnTo>
                  <a:lnTo>
                    <a:pt x="6581" y="44659"/>
                  </a:lnTo>
                  <a:lnTo>
                    <a:pt x="3287" y="55659"/>
                  </a:lnTo>
                  <a:lnTo>
                    <a:pt x="1056" y="67487"/>
                  </a:lnTo>
                  <a:lnTo>
                    <a:pt x="0" y="79958"/>
                  </a:lnTo>
                  <a:lnTo>
                    <a:pt x="75" y="92891"/>
                  </a:lnTo>
                  <a:lnTo>
                    <a:pt x="1429" y="105660"/>
                  </a:lnTo>
                  <a:lnTo>
                    <a:pt x="4466" y="117242"/>
                  </a:lnTo>
                  <a:lnTo>
                    <a:pt x="9246" y="127156"/>
                  </a:lnTo>
                  <a:lnTo>
                    <a:pt x="15388" y="134792"/>
                  </a:lnTo>
                  <a:lnTo>
                    <a:pt x="22266" y="139190"/>
                  </a:lnTo>
                  <a:lnTo>
                    <a:pt x="29440" y="140141"/>
                  </a:lnTo>
                  <a:lnTo>
                    <a:pt x="36524" y="138052"/>
                  </a:lnTo>
                  <a:lnTo>
                    <a:pt x="43121" y="133543"/>
                  </a:lnTo>
                  <a:lnTo>
                    <a:pt x="49071" y="127223"/>
                  </a:lnTo>
                  <a:lnTo>
                    <a:pt x="54403" y="119597"/>
                  </a:lnTo>
                  <a:lnTo>
                    <a:pt x="59227" y="111051"/>
                  </a:lnTo>
                  <a:lnTo>
                    <a:pt x="63675" y="101900"/>
                  </a:lnTo>
                  <a:lnTo>
                    <a:pt x="68356" y="93547"/>
                  </a:lnTo>
                  <a:lnTo>
                    <a:pt x="73938" y="89300"/>
                  </a:lnTo>
                  <a:lnTo>
                    <a:pt x="79734" y="90480"/>
                  </a:lnTo>
                  <a:lnTo>
                    <a:pt x="84828" y="95087"/>
                  </a:lnTo>
                  <a:lnTo>
                    <a:pt x="89580" y="101409"/>
                  </a:lnTo>
                  <a:lnTo>
                    <a:pt x="94863" y="108084"/>
                  </a:lnTo>
                  <a:lnTo>
                    <a:pt x="101112" y="114399"/>
                  </a:lnTo>
                  <a:lnTo>
                    <a:pt x="107911" y="119986"/>
                  </a:lnTo>
                  <a:lnTo>
                    <a:pt x="114870" y="125125"/>
                  </a:lnTo>
                  <a:lnTo>
                    <a:pt x="122606" y="130257"/>
                  </a:lnTo>
                  <a:lnTo>
                    <a:pt x="132334" y="136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17024" y="3053264"/>
              <a:ext cx="120427" cy="164809"/>
            </a:xfrm>
            <a:custGeom>
              <a:avLst/>
              <a:gdLst/>
              <a:ahLst/>
              <a:cxnLst/>
              <a:rect l="0" t="0" r="0" b="0"/>
              <a:pathLst>
                <a:path w="120427" h="164809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6" y="46114"/>
                  </a:lnTo>
                  <a:lnTo>
                    <a:pt x="2151" y="58408"/>
                  </a:lnTo>
                  <a:lnTo>
                    <a:pt x="3181" y="71900"/>
                  </a:lnTo>
                  <a:lnTo>
                    <a:pt x="5004" y="86019"/>
                  </a:lnTo>
                  <a:lnTo>
                    <a:pt x="7896" y="100354"/>
                  </a:lnTo>
                  <a:lnTo>
                    <a:pt x="11822" y="114384"/>
                  </a:lnTo>
                  <a:lnTo>
                    <a:pt x="16607" y="127418"/>
                  </a:lnTo>
                  <a:lnTo>
                    <a:pt x="22055" y="139164"/>
                  </a:lnTo>
                  <a:lnTo>
                    <a:pt x="28155" y="149201"/>
                  </a:lnTo>
                  <a:lnTo>
                    <a:pt x="35073" y="156821"/>
                  </a:lnTo>
                  <a:lnTo>
                    <a:pt x="42836" y="161867"/>
                  </a:lnTo>
                  <a:lnTo>
                    <a:pt x="51335" y="164477"/>
                  </a:lnTo>
                  <a:lnTo>
                    <a:pt x="60418" y="164808"/>
                  </a:lnTo>
                  <a:lnTo>
                    <a:pt x="69929" y="163175"/>
                  </a:lnTo>
                  <a:lnTo>
                    <a:pt x="79415" y="159658"/>
                  </a:lnTo>
                  <a:lnTo>
                    <a:pt x="88172" y="154034"/>
                  </a:lnTo>
                  <a:lnTo>
                    <a:pt x="95867" y="146365"/>
                  </a:lnTo>
                  <a:lnTo>
                    <a:pt x="102354" y="136964"/>
                  </a:lnTo>
                  <a:lnTo>
                    <a:pt x="107495" y="126212"/>
                  </a:lnTo>
                  <a:lnTo>
                    <a:pt x="111360" y="114462"/>
                  </a:lnTo>
                  <a:lnTo>
                    <a:pt x="114161" y="101998"/>
                  </a:lnTo>
                  <a:lnTo>
                    <a:pt x="116140" y="89033"/>
                  </a:lnTo>
                  <a:lnTo>
                    <a:pt x="117515" y="75731"/>
                  </a:lnTo>
                  <a:lnTo>
                    <a:pt x="118460" y="62423"/>
                  </a:lnTo>
                  <a:lnTo>
                    <a:pt x="119207" y="48104"/>
                  </a:lnTo>
                  <a:lnTo>
                    <a:pt x="119825" y="29282"/>
                  </a:lnTo>
                  <a:lnTo>
                    <a:pt x="1204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03654" y="3059222"/>
              <a:ext cx="141405" cy="177658"/>
            </a:xfrm>
            <a:custGeom>
              <a:avLst/>
              <a:gdLst/>
              <a:ahLst/>
              <a:cxnLst/>
              <a:rect l="0" t="0" r="0" b="0"/>
              <a:pathLst>
                <a:path w="141405" h="177658">
                  <a:moveTo>
                    <a:pt x="91724" y="25627"/>
                  </a:moveTo>
                  <a:lnTo>
                    <a:pt x="85722" y="17027"/>
                  </a:lnTo>
                  <a:lnTo>
                    <a:pt x="78878" y="10601"/>
                  </a:lnTo>
                  <a:lnTo>
                    <a:pt x="70490" y="5796"/>
                  </a:lnTo>
                  <a:lnTo>
                    <a:pt x="60863" y="2428"/>
                  </a:lnTo>
                  <a:lnTo>
                    <a:pt x="50548" y="530"/>
                  </a:lnTo>
                  <a:lnTo>
                    <a:pt x="39949" y="0"/>
                  </a:lnTo>
                  <a:lnTo>
                    <a:pt x="29597" y="928"/>
                  </a:lnTo>
                  <a:lnTo>
                    <a:pt x="20194" y="3669"/>
                  </a:lnTo>
                  <a:lnTo>
                    <a:pt x="12041" y="8247"/>
                  </a:lnTo>
                  <a:lnTo>
                    <a:pt x="5572" y="14251"/>
                  </a:lnTo>
                  <a:lnTo>
                    <a:pt x="1501" y="21035"/>
                  </a:lnTo>
                  <a:lnTo>
                    <a:pt x="0" y="28141"/>
                  </a:lnTo>
                  <a:lnTo>
                    <a:pt x="1263" y="35011"/>
                  </a:lnTo>
                  <a:lnTo>
                    <a:pt x="5751" y="40931"/>
                  </a:lnTo>
                  <a:lnTo>
                    <a:pt x="13395" y="45609"/>
                  </a:lnTo>
                  <a:lnTo>
                    <a:pt x="23559" y="49103"/>
                  </a:lnTo>
                  <a:lnTo>
                    <a:pt x="35345" y="51622"/>
                  </a:lnTo>
                  <a:lnTo>
                    <a:pt x="48073" y="53403"/>
                  </a:lnTo>
                  <a:lnTo>
                    <a:pt x="61173" y="54977"/>
                  </a:lnTo>
                  <a:lnTo>
                    <a:pt x="74106" y="57115"/>
                  </a:lnTo>
                  <a:lnTo>
                    <a:pt x="86609" y="60198"/>
                  </a:lnTo>
                  <a:lnTo>
                    <a:pt x="98476" y="64410"/>
                  </a:lnTo>
                  <a:lnTo>
                    <a:pt x="109461" y="69912"/>
                  </a:lnTo>
                  <a:lnTo>
                    <a:pt x="119507" y="76652"/>
                  </a:lnTo>
                  <a:lnTo>
                    <a:pt x="128238" y="84431"/>
                  </a:lnTo>
                  <a:lnTo>
                    <a:pt x="134902" y="93016"/>
                  </a:lnTo>
                  <a:lnTo>
                    <a:pt x="139266" y="102188"/>
                  </a:lnTo>
                  <a:lnTo>
                    <a:pt x="141401" y="111615"/>
                  </a:lnTo>
                  <a:lnTo>
                    <a:pt x="141404" y="120862"/>
                  </a:lnTo>
                  <a:lnTo>
                    <a:pt x="139557" y="129709"/>
                  </a:lnTo>
                  <a:lnTo>
                    <a:pt x="136234" y="138123"/>
                  </a:lnTo>
                  <a:lnTo>
                    <a:pt x="131804" y="146161"/>
                  </a:lnTo>
                  <a:lnTo>
                    <a:pt x="126564" y="153894"/>
                  </a:lnTo>
                  <a:lnTo>
                    <a:pt x="120421" y="161072"/>
                  </a:lnTo>
                  <a:lnTo>
                    <a:pt x="112935" y="167141"/>
                  </a:lnTo>
                  <a:lnTo>
                    <a:pt x="103975" y="171885"/>
                  </a:lnTo>
                  <a:lnTo>
                    <a:pt x="93855" y="175241"/>
                  </a:lnTo>
                  <a:lnTo>
                    <a:pt x="83145" y="177126"/>
                  </a:lnTo>
                  <a:lnTo>
                    <a:pt x="72246" y="177657"/>
                  </a:lnTo>
                  <a:lnTo>
                    <a:pt x="61609" y="177229"/>
                  </a:lnTo>
                  <a:lnTo>
                    <a:pt x="50663" y="176381"/>
                  </a:lnTo>
                  <a:lnTo>
                    <a:pt x="37336" y="175041"/>
                  </a:lnTo>
                  <a:lnTo>
                    <a:pt x="18024" y="173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21720" y="3060749"/>
              <a:ext cx="136871" cy="182029"/>
            </a:xfrm>
            <a:custGeom>
              <a:avLst/>
              <a:gdLst/>
              <a:ahLst/>
              <a:cxnLst/>
              <a:rect l="0" t="0" r="0" b="0"/>
              <a:pathLst>
                <a:path w="136871" h="182029">
                  <a:moveTo>
                    <a:pt x="0" y="76743"/>
                  </a:moveTo>
                  <a:lnTo>
                    <a:pt x="11668" y="76676"/>
                  </a:lnTo>
                  <a:lnTo>
                    <a:pt x="22157" y="76036"/>
                  </a:lnTo>
                  <a:lnTo>
                    <a:pt x="32463" y="74744"/>
                  </a:lnTo>
                  <a:lnTo>
                    <a:pt x="42937" y="73057"/>
                  </a:lnTo>
                  <a:lnTo>
                    <a:pt x="53929" y="71388"/>
                  </a:lnTo>
                  <a:lnTo>
                    <a:pt x="65563" y="69966"/>
                  </a:lnTo>
                  <a:lnTo>
                    <a:pt x="77471" y="68522"/>
                  </a:lnTo>
                  <a:lnTo>
                    <a:pt x="88929" y="66415"/>
                  </a:lnTo>
                  <a:lnTo>
                    <a:pt x="99545" y="63325"/>
                  </a:lnTo>
                  <a:lnTo>
                    <a:pt x="108788" y="59095"/>
                  </a:lnTo>
                  <a:lnTo>
                    <a:pt x="115861" y="53574"/>
                  </a:lnTo>
                  <a:lnTo>
                    <a:pt x="120527" y="46822"/>
                  </a:lnTo>
                  <a:lnTo>
                    <a:pt x="122709" y="39203"/>
                  </a:lnTo>
                  <a:lnTo>
                    <a:pt x="122220" y="31258"/>
                  </a:lnTo>
                  <a:lnTo>
                    <a:pt x="119222" y="23337"/>
                  </a:lnTo>
                  <a:lnTo>
                    <a:pt x="113975" y="15904"/>
                  </a:lnTo>
                  <a:lnTo>
                    <a:pt x="106650" y="9598"/>
                  </a:lnTo>
                  <a:lnTo>
                    <a:pt x="97552" y="4667"/>
                  </a:lnTo>
                  <a:lnTo>
                    <a:pt x="87381" y="1341"/>
                  </a:lnTo>
                  <a:lnTo>
                    <a:pt x="77103" y="0"/>
                  </a:lnTo>
                  <a:lnTo>
                    <a:pt x="67270" y="654"/>
                  </a:lnTo>
                  <a:lnTo>
                    <a:pt x="58045" y="3023"/>
                  </a:lnTo>
                  <a:lnTo>
                    <a:pt x="49388" y="6739"/>
                  </a:lnTo>
                  <a:lnTo>
                    <a:pt x="41200" y="11464"/>
                  </a:lnTo>
                  <a:lnTo>
                    <a:pt x="33529" y="17243"/>
                  </a:lnTo>
                  <a:lnTo>
                    <a:pt x="26589" y="24477"/>
                  </a:lnTo>
                  <a:lnTo>
                    <a:pt x="20439" y="33269"/>
                  </a:lnTo>
                  <a:lnTo>
                    <a:pt x="15153" y="43445"/>
                  </a:lnTo>
                  <a:lnTo>
                    <a:pt x="10900" y="54724"/>
                  </a:lnTo>
                  <a:lnTo>
                    <a:pt x="7679" y="66827"/>
                  </a:lnTo>
                  <a:lnTo>
                    <a:pt x="5669" y="79360"/>
                  </a:lnTo>
                  <a:lnTo>
                    <a:pt x="5294" y="91840"/>
                  </a:lnTo>
                  <a:lnTo>
                    <a:pt x="6635" y="104002"/>
                  </a:lnTo>
                  <a:lnTo>
                    <a:pt x="9485" y="115625"/>
                  </a:lnTo>
                  <a:lnTo>
                    <a:pt x="13531" y="126437"/>
                  </a:lnTo>
                  <a:lnTo>
                    <a:pt x="18477" y="136373"/>
                  </a:lnTo>
                  <a:lnTo>
                    <a:pt x="24236" y="145368"/>
                  </a:lnTo>
                  <a:lnTo>
                    <a:pt x="30926" y="153272"/>
                  </a:lnTo>
                  <a:lnTo>
                    <a:pt x="38539" y="160106"/>
                  </a:lnTo>
                  <a:lnTo>
                    <a:pt x="47108" y="165866"/>
                  </a:lnTo>
                  <a:lnTo>
                    <a:pt x="56771" y="170446"/>
                  </a:lnTo>
                  <a:lnTo>
                    <a:pt x="67487" y="173898"/>
                  </a:lnTo>
                  <a:lnTo>
                    <a:pt x="78871" y="176410"/>
                  </a:lnTo>
                  <a:lnTo>
                    <a:pt x="91599" y="178460"/>
                  </a:lnTo>
                  <a:lnTo>
                    <a:pt x="109026" y="180229"/>
                  </a:lnTo>
                  <a:lnTo>
                    <a:pt x="136870" y="182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21139" y="3316476"/>
              <a:ext cx="2800582" cy="105286"/>
            </a:xfrm>
            <a:custGeom>
              <a:avLst/>
              <a:gdLst/>
              <a:ahLst/>
              <a:cxnLst/>
              <a:rect l="0" t="0" r="0" b="0"/>
              <a:pathLst>
                <a:path w="2800582" h="105286">
                  <a:moveTo>
                    <a:pt x="2800581" y="0"/>
                  </a:moveTo>
                  <a:lnTo>
                    <a:pt x="2785912" y="0"/>
                  </a:lnTo>
                  <a:lnTo>
                    <a:pt x="2772001" y="0"/>
                  </a:lnTo>
                  <a:lnTo>
                    <a:pt x="2757508" y="0"/>
                  </a:lnTo>
                  <a:lnTo>
                    <a:pt x="2742479" y="0"/>
                  </a:lnTo>
                  <a:lnTo>
                    <a:pt x="2727302" y="0"/>
                  </a:lnTo>
                  <a:lnTo>
                    <a:pt x="2712226" y="5"/>
                  </a:lnTo>
                  <a:lnTo>
                    <a:pt x="2697016" y="178"/>
                  </a:lnTo>
                  <a:lnTo>
                    <a:pt x="2681060" y="826"/>
                  </a:lnTo>
                  <a:lnTo>
                    <a:pt x="2664065" y="2074"/>
                  </a:lnTo>
                  <a:lnTo>
                    <a:pt x="2646059" y="3727"/>
                  </a:lnTo>
                  <a:lnTo>
                    <a:pt x="2627207" y="5375"/>
                  </a:lnTo>
                  <a:lnTo>
                    <a:pt x="2607715" y="6778"/>
                  </a:lnTo>
                  <a:lnTo>
                    <a:pt x="2588083" y="7871"/>
                  </a:lnTo>
                  <a:lnTo>
                    <a:pt x="2569064" y="8679"/>
                  </a:lnTo>
                  <a:lnTo>
                    <a:pt x="2551003" y="9257"/>
                  </a:lnTo>
                  <a:lnTo>
                    <a:pt x="2533420" y="9662"/>
                  </a:lnTo>
                  <a:lnTo>
                    <a:pt x="2515241" y="9942"/>
                  </a:lnTo>
                  <a:lnTo>
                    <a:pt x="2495905" y="10133"/>
                  </a:lnTo>
                  <a:lnTo>
                    <a:pt x="2475829" y="10263"/>
                  </a:lnTo>
                  <a:lnTo>
                    <a:pt x="2456106" y="10350"/>
                  </a:lnTo>
                  <a:lnTo>
                    <a:pt x="2437355" y="10410"/>
                  </a:lnTo>
                  <a:lnTo>
                    <a:pt x="2419698" y="10449"/>
                  </a:lnTo>
                  <a:lnTo>
                    <a:pt x="2403005" y="10476"/>
                  </a:lnTo>
                  <a:lnTo>
                    <a:pt x="2387078" y="10493"/>
                  </a:lnTo>
                  <a:lnTo>
                    <a:pt x="2371722" y="10505"/>
                  </a:lnTo>
                  <a:lnTo>
                    <a:pt x="2356776" y="10513"/>
                  </a:lnTo>
                  <a:lnTo>
                    <a:pt x="2342118" y="10518"/>
                  </a:lnTo>
                  <a:lnTo>
                    <a:pt x="2327659" y="10522"/>
                  </a:lnTo>
                  <a:lnTo>
                    <a:pt x="2313338" y="10524"/>
                  </a:lnTo>
                  <a:lnTo>
                    <a:pt x="2299109" y="10526"/>
                  </a:lnTo>
                  <a:lnTo>
                    <a:pt x="2284943" y="10527"/>
                  </a:lnTo>
                  <a:lnTo>
                    <a:pt x="2270819" y="10528"/>
                  </a:lnTo>
                  <a:lnTo>
                    <a:pt x="2256719" y="10528"/>
                  </a:lnTo>
                  <a:lnTo>
                    <a:pt x="2242470" y="10529"/>
                  </a:lnTo>
                  <a:lnTo>
                    <a:pt x="2227758" y="10529"/>
                  </a:lnTo>
                  <a:lnTo>
                    <a:pt x="2212454" y="10529"/>
                  </a:lnTo>
                  <a:lnTo>
                    <a:pt x="2196752" y="10529"/>
                  </a:lnTo>
                  <a:lnTo>
                    <a:pt x="2181058" y="10529"/>
                  </a:lnTo>
                  <a:lnTo>
                    <a:pt x="2165608" y="10529"/>
                  </a:lnTo>
                  <a:lnTo>
                    <a:pt x="2150301" y="10529"/>
                  </a:lnTo>
                  <a:lnTo>
                    <a:pt x="2134804" y="10529"/>
                  </a:lnTo>
                  <a:lnTo>
                    <a:pt x="2118938" y="10529"/>
                  </a:lnTo>
                  <a:lnTo>
                    <a:pt x="2102841" y="10529"/>
                  </a:lnTo>
                  <a:lnTo>
                    <a:pt x="2086875" y="10529"/>
                  </a:lnTo>
                  <a:lnTo>
                    <a:pt x="2071238" y="10529"/>
                  </a:lnTo>
                  <a:lnTo>
                    <a:pt x="2055804" y="10529"/>
                  </a:lnTo>
                  <a:lnTo>
                    <a:pt x="2040222" y="10529"/>
                  </a:lnTo>
                  <a:lnTo>
                    <a:pt x="2024298" y="10529"/>
                  </a:lnTo>
                  <a:lnTo>
                    <a:pt x="2008163" y="10529"/>
                  </a:lnTo>
                  <a:lnTo>
                    <a:pt x="1992171" y="10529"/>
                  </a:lnTo>
                  <a:lnTo>
                    <a:pt x="1976516" y="10529"/>
                  </a:lnTo>
                  <a:lnTo>
                    <a:pt x="1961071" y="10529"/>
                  </a:lnTo>
                  <a:lnTo>
                    <a:pt x="1945481" y="10529"/>
                  </a:lnTo>
                  <a:lnTo>
                    <a:pt x="1929548" y="10529"/>
                  </a:lnTo>
                  <a:lnTo>
                    <a:pt x="1913236" y="10529"/>
                  </a:lnTo>
                  <a:lnTo>
                    <a:pt x="1896593" y="10529"/>
                  </a:lnTo>
                  <a:lnTo>
                    <a:pt x="1879689" y="10529"/>
                  </a:lnTo>
                  <a:lnTo>
                    <a:pt x="1862590" y="10529"/>
                  </a:lnTo>
                  <a:lnTo>
                    <a:pt x="1845351" y="10529"/>
                  </a:lnTo>
                  <a:lnTo>
                    <a:pt x="1828014" y="10529"/>
                  </a:lnTo>
                  <a:lnTo>
                    <a:pt x="1810609" y="10529"/>
                  </a:lnTo>
                  <a:lnTo>
                    <a:pt x="1793158" y="10529"/>
                  </a:lnTo>
                  <a:lnTo>
                    <a:pt x="1775676" y="10529"/>
                  </a:lnTo>
                  <a:lnTo>
                    <a:pt x="1758172" y="10529"/>
                  </a:lnTo>
                  <a:lnTo>
                    <a:pt x="1740653" y="10529"/>
                  </a:lnTo>
                  <a:lnTo>
                    <a:pt x="1723125" y="10529"/>
                  </a:lnTo>
                  <a:lnTo>
                    <a:pt x="1705591" y="10529"/>
                  </a:lnTo>
                  <a:lnTo>
                    <a:pt x="1688052" y="10529"/>
                  </a:lnTo>
                  <a:lnTo>
                    <a:pt x="1670506" y="10529"/>
                  </a:lnTo>
                  <a:lnTo>
                    <a:pt x="1652789" y="10529"/>
                  </a:lnTo>
                  <a:lnTo>
                    <a:pt x="1634596" y="10529"/>
                  </a:lnTo>
                  <a:lnTo>
                    <a:pt x="1615802" y="10529"/>
                  </a:lnTo>
                  <a:lnTo>
                    <a:pt x="1596603" y="10529"/>
                  </a:lnTo>
                  <a:lnTo>
                    <a:pt x="1577408" y="10529"/>
                  </a:lnTo>
                  <a:lnTo>
                    <a:pt x="1558458" y="10529"/>
                  </a:lnTo>
                  <a:lnTo>
                    <a:pt x="1539818" y="10529"/>
                  </a:lnTo>
                  <a:lnTo>
                    <a:pt x="1521463" y="10529"/>
                  </a:lnTo>
                  <a:lnTo>
                    <a:pt x="1503333" y="10529"/>
                  </a:lnTo>
                  <a:lnTo>
                    <a:pt x="1485208" y="10529"/>
                  </a:lnTo>
                  <a:lnTo>
                    <a:pt x="1466732" y="10529"/>
                  </a:lnTo>
                  <a:lnTo>
                    <a:pt x="1447745" y="10529"/>
                  </a:lnTo>
                  <a:lnTo>
                    <a:pt x="1428415" y="10529"/>
                  </a:lnTo>
                  <a:lnTo>
                    <a:pt x="1409132" y="10529"/>
                  </a:lnTo>
                  <a:lnTo>
                    <a:pt x="1390118" y="10529"/>
                  </a:lnTo>
                  <a:lnTo>
                    <a:pt x="1371265" y="10529"/>
                  </a:lnTo>
                  <a:lnTo>
                    <a:pt x="1352235" y="10529"/>
                  </a:lnTo>
                  <a:lnTo>
                    <a:pt x="1332843" y="10529"/>
                  </a:lnTo>
                  <a:lnTo>
                    <a:pt x="1313226" y="10529"/>
                  </a:lnTo>
                  <a:lnTo>
                    <a:pt x="1293743" y="10529"/>
                  </a:lnTo>
                  <a:lnTo>
                    <a:pt x="1274592" y="10529"/>
                  </a:lnTo>
                  <a:lnTo>
                    <a:pt x="1255645" y="10529"/>
                  </a:lnTo>
                  <a:lnTo>
                    <a:pt x="1236551" y="10529"/>
                  </a:lnTo>
                  <a:lnTo>
                    <a:pt x="1217112" y="10529"/>
                  </a:lnTo>
                  <a:lnTo>
                    <a:pt x="1197294" y="10529"/>
                  </a:lnTo>
                  <a:lnTo>
                    <a:pt x="1177143" y="10529"/>
                  </a:lnTo>
                  <a:lnTo>
                    <a:pt x="1156730" y="10529"/>
                  </a:lnTo>
                  <a:lnTo>
                    <a:pt x="1136122" y="10529"/>
                  </a:lnTo>
                  <a:lnTo>
                    <a:pt x="1115374" y="10529"/>
                  </a:lnTo>
                  <a:lnTo>
                    <a:pt x="1094528" y="10534"/>
                  </a:lnTo>
                  <a:lnTo>
                    <a:pt x="1073614" y="10706"/>
                  </a:lnTo>
                  <a:lnTo>
                    <a:pt x="1052654" y="11354"/>
                  </a:lnTo>
                  <a:lnTo>
                    <a:pt x="1031662" y="12603"/>
                  </a:lnTo>
                  <a:lnTo>
                    <a:pt x="1010648" y="14256"/>
                  </a:lnTo>
                  <a:lnTo>
                    <a:pt x="989620" y="15904"/>
                  </a:lnTo>
                  <a:lnTo>
                    <a:pt x="968583" y="17307"/>
                  </a:lnTo>
                  <a:lnTo>
                    <a:pt x="947539" y="18400"/>
                  </a:lnTo>
                  <a:lnTo>
                    <a:pt x="926491" y="19207"/>
                  </a:lnTo>
                  <a:lnTo>
                    <a:pt x="905440" y="19790"/>
                  </a:lnTo>
                  <a:lnTo>
                    <a:pt x="884386" y="20368"/>
                  </a:lnTo>
                  <a:lnTo>
                    <a:pt x="863332" y="21296"/>
                  </a:lnTo>
                  <a:lnTo>
                    <a:pt x="842277" y="22736"/>
                  </a:lnTo>
                  <a:lnTo>
                    <a:pt x="821221" y="24518"/>
                  </a:lnTo>
                  <a:lnTo>
                    <a:pt x="800165" y="26254"/>
                  </a:lnTo>
                  <a:lnTo>
                    <a:pt x="779104" y="27720"/>
                  </a:lnTo>
                  <a:lnTo>
                    <a:pt x="757874" y="29025"/>
                  </a:lnTo>
                  <a:lnTo>
                    <a:pt x="736169" y="30508"/>
                  </a:lnTo>
                  <a:lnTo>
                    <a:pt x="713864" y="32353"/>
                  </a:lnTo>
                  <a:lnTo>
                    <a:pt x="691154" y="34422"/>
                  </a:lnTo>
                  <a:lnTo>
                    <a:pt x="668449" y="36358"/>
                  </a:lnTo>
                  <a:lnTo>
                    <a:pt x="645989" y="37962"/>
                  </a:lnTo>
                  <a:lnTo>
                    <a:pt x="623839" y="39361"/>
                  </a:lnTo>
                  <a:lnTo>
                    <a:pt x="601975" y="40907"/>
                  </a:lnTo>
                  <a:lnTo>
                    <a:pt x="580335" y="42794"/>
                  </a:lnTo>
                  <a:lnTo>
                    <a:pt x="558700" y="44893"/>
                  </a:lnTo>
                  <a:lnTo>
                    <a:pt x="536715" y="46848"/>
                  </a:lnTo>
                  <a:lnTo>
                    <a:pt x="514218" y="48464"/>
                  </a:lnTo>
                  <a:lnTo>
                    <a:pt x="491379" y="49872"/>
                  </a:lnTo>
                  <a:lnTo>
                    <a:pt x="468586" y="51423"/>
                  </a:lnTo>
                  <a:lnTo>
                    <a:pt x="446063" y="53315"/>
                  </a:lnTo>
                  <a:lnTo>
                    <a:pt x="423701" y="55416"/>
                  </a:lnTo>
                  <a:lnTo>
                    <a:pt x="401161" y="57373"/>
                  </a:lnTo>
                  <a:lnTo>
                    <a:pt x="378255" y="58991"/>
                  </a:lnTo>
                  <a:lnTo>
                    <a:pt x="354955" y="60399"/>
                  </a:lnTo>
                  <a:lnTo>
                    <a:pt x="331314" y="61952"/>
                  </a:lnTo>
                  <a:lnTo>
                    <a:pt x="307410" y="63848"/>
                  </a:lnTo>
                  <a:lnTo>
                    <a:pt x="283474" y="66122"/>
                  </a:lnTo>
                  <a:lnTo>
                    <a:pt x="259871" y="68727"/>
                  </a:lnTo>
                  <a:lnTo>
                    <a:pt x="236772" y="71593"/>
                  </a:lnTo>
                  <a:lnTo>
                    <a:pt x="214177" y="74654"/>
                  </a:lnTo>
                  <a:lnTo>
                    <a:pt x="192005" y="77855"/>
                  </a:lnTo>
                  <a:lnTo>
                    <a:pt x="170165" y="81154"/>
                  </a:lnTo>
                  <a:lnTo>
                    <a:pt x="148734" y="84521"/>
                  </a:lnTo>
                  <a:lnTo>
                    <a:pt x="127950" y="87934"/>
                  </a:lnTo>
                  <a:lnTo>
                    <a:pt x="107900" y="91374"/>
                  </a:lnTo>
                  <a:lnTo>
                    <a:pt x="88690" y="94680"/>
                  </a:lnTo>
                  <a:lnTo>
                    <a:pt x="68327" y="97871"/>
                  </a:lnTo>
                  <a:lnTo>
                    <a:pt x="41669" y="10122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484932" y="316907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1741" y="10462"/>
                  </a:lnTo>
                  <a:lnTo>
                    <a:pt x="98470" y="9822"/>
                  </a:lnTo>
                  <a:lnTo>
                    <a:pt x="85273" y="8530"/>
                  </a:lnTo>
                  <a:lnTo>
                    <a:pt x="71970" y="6834"/>
                  </a:lnTo>
                  <a:lnTo>
                    <a:pt x="56972" y="4984"/>
                  </a:lnTo>
                  <a:lnTo>
                    <a:pt x="3560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6" name="Freeform 145"/>
          <p:cNvSpPr/>
          <p:nvPr/>
        </p:nvSpPr>
        <p:spPr>
          <a:xfrm>
            <a:off x="3768544" y="2860188"/>
            <a:ext cx="231628" cy="529989"/>
          </a:xfrm>
          <a:custGeom>
            <a:avLst/>
            <a:gdLst/>
            <a:ahLst/>
            <a:cxnLst/>
            <a:rect l="0" t="0" r="0" b="0"/>
            <a:pathLst>
              <a:path w="231628" h="529989">
                <a:moveTo>
                  <a:pt x="0" y="508931"/>
                </a:moveTo>
                <a:lnTo>
                  <a:pt x="67" y="497196"/>
                </a:lnTo>
                <a:lnTo>
                  <a:pt x="707" y="486067"/>
                </a:lnTo>
                <a:lnTo>
                  <a:pt x="1999" y="474468"/>
                </a:lnTo>
                <a:lnTo>
                  <a:pt x="3685" y="462308"/>
                </a:lnTo>
                <a:lnTo>
                  <a:pt x="5354" y="449647"/>
                </a:lnTo>
                <a:lnTo>
                  <a:pt x="6772" y="436596"/>
                </a:lnTo>
                <a:lnTo>
                  <a:pt x="8043" y="423416"/>
                </a:lnTo>
                <a:lnTo>
                  <a:pt x="9502" y="410500"/>
                </a:lnTo>
                <a:lnTo>
                  <a:pt x="11334" y="398029"/>
                </a:lnTo>
                <a:lnTo>
                  <a:pt x="13565" y="385690"/>
                </a:lnTo>
                <a:lnTo>
                  <a:pt x="16142" y="372799"/>
                </a:lnTo>
                <a:lnTo>
                  <a:pt x="18984" y="359006"/>
                </a:lnTo>
                <a:lnTo>
                  <a:pt x="21860" y="344129"/>
                </a:lnTo>
                <a:lnTo>
                  <a:pt x="24403" y="327999"/>
                </a:lnTo>
                <a:lnTo>
                  <a:pt x="26448" y="310674"/>
                </a:lnTo>
                <a:lnTo>
                  <a:pt x="28158" y="292835"/>
                </a:lnTo>
                <a:lnTo>
                  <a:pt x="29921" y="275634"/>
                </a:lnTo>
                <a:lnTo>
                  <a:pt x="31957" y="259652"/>
                </a:lnTo>
                <a:lnTo>
                  <a:pt x="34156" y="244466"/>
                </a:lnTo>
                <a:lnTo>
                  <a:pt x="36179" y="228976"/>
                </a:lnTo>
                <a:lnTo>
                  <a:pt x="37841" y="212562"/>
                </a:lnTo>
                <a:lnTo>
                  <a:pt x="39280" y="195586"/>
                </a:lnTo>
                <a:lnTo>
                  <a:pt x="40852" y="179089"/>
                </a:lnTo>
                <a:lnTo>
                  <a:pt x="42757" y="163640"/>
                </a:lnTo>
                <a:lnTo>
                  <a:pt x="44868" y="148842"/>
                </a:lnTo>
                <a:lnTo>
                  <a:pt x="46831" y="133626"/>
                </a:lnTo>
                <a:lnTo>
                  <a:pt x="48453" y="117398"/>
                </a:lnTo>
                <a:lnTo>
                  <a:pt x="49864" y="100380"/>
                </a:lnTo>
                <a:lnTo>
                  <a:pt x="51418" y="83323"/>
                </a:lnTo>
                <a:lnTo>
                  <a:pt x="53316" y="66700"/>
                </a:lnTo>
                <a:lnTo>
                  <a:pt x="55590" y="50808"/>
                </a:lnTo>
                <a:lnTo>
                  <a:pt x="58196" y="35916"/>
                </a:lnTo>
                <a:lnTo>
                  <a:pt x="61068" y="22081"/>
                </a:lnTo>
                <a:lnTo>
                  <a:pt x="64325" y="10166"/>
                </a:lnTo>
                <a:lnTo>
                  <a:pt x="69010" y="2355"/>
                </a:lnTo>
                <a:lnTo>
                  <a:pt x="75451" y="0"/>
                </a:lnTo>
                <a:lnTo>
                  <a:pt x="82248" y="2742"/>
                </a:lnTo>
                <a:lnTo>
                  <a:pt x="88998" y="9628"/>
                </a:lnTo>
                <a:lnTo>
                  <a:pt x="95559" y="19338"/>
                </a:lnTo>
                <a:lnTo>
                  <a:pt x="101674" y="30400"/>
                </a:lnTo>
                <a:lnTo>
                  <a:pt x="107234" y="41901"/>
                </a:lnTo>
                <a:lnTo>
                  <a:pt x="112272" y="53899"/>
                </a:lnTo>
                <a:lnTo>
                  <a:pt x="116882" y="67164"/>
                </a:lnTo>
                <a:lnTo>
                  <a:pt x="121166" y="82045"/>
                </a:lnTo>
                <a:lnTo>
                  <a:pt x="125211" y="97974"/>
                </a:lnTo>
                <a:lnTo>
                  <a:pt x="129088" y="113761"/>
                </a:lnTo>
                <a:lnTo>
                  <a:pt x="132847" y="128722"/>
                </a:lnTo>
                <a:lnTo>
                  <a:pt x="136526" y="142852"/>
                </a:lnTo>
                <a:lnTo>
                  <a:pt x="140149" y="156555"/>
                </a:lnTo>
                <a:lnTo>
                  <a:pt x="143735" y="170136"/>
                </a:lnTo>
                <a:lnTo>
                  <a:pt x="147296" y="183579"/>
                </a:lnTo>
                <a:lnTo>
                  <a:pt x="150839" y="196626"/>
                </a:lnTo>
                <a:lnTo>
                  <a:pt x="154367" y="209156"/>
                </a:lnTo>
                <a:lnTo>
                  <a:pt x="157719" y="221354"/>
                </a:lnTo>
                <a:lnTo>
                  <a:pt x="160590" y="233611"/>
                </a:lnTo>
                <a:lnTo>
                  <a:pt x="162858" y="246154"/>
                </a:lnTo>
                <a:lnTo>
                  <a:pt x="164719" y="259036"/>
                </a:lnTo>
                <a:lnTo>
                  <a:pt x="166584" y="272223"/>
                </a:lnTo>
                <a:lnTo>
                  <a:pt x="168693" y="285649"/>
                </a:lnTo>
                <a:lnTo>
                  <a:pt x="171111" y="299090"/>
                </a:lnTo>
                <a:lnTo>
                  <a:pt x="173813" y="312187"/>
                </a:lnTo>
                <a:lnTo>
                  <a:pt x="176745" y="324772"/>
                </a:lnTo>
                <a:lnTo>
                  <a:pt x="179850" y="336849"/>
                </a:lnTo>
                <a:lnTo>
                  <a:pt x="183081" y="348499"/>
                </a:lnTo>
                <a:lnTo>
                  <a:pt x="186399" y="359832"/>
                </a:lnTo>
                <a:lnTo>
                  <a:pt x="189779" y="371429"/>
                </a:lnTo>
                <a:lnTo>
                  <a:pt x="193201" y="384280"/>
                </a:lnTo>
                <a:lnTo>
                  <a:pt x="196651" y="398816"/>
                </a:lnTo>
                <a:lnTo>
                  <a:pt x="200121" y="414649"/>
                </a:lnTo>
                <a:lnTo>
                  <a:pt x="203605" y="430888"/>
                </a:lnTo>
                <a:lnTo>
                  <a:pt x="207096" y="446947"/>
                </a:lnTo>
                <a:lnTo>
                  <a:pt x="210634" y="462398"/>
                </a:lnTo>
                <a:lnTo>
                  <a:pt x="214752" y="478527"/>
                </a:lnTo>
                <a:lnTo>
                  <a:pt x="220927" y="498980"/>
                </a:lnTo>
                <a:lnTo>
                  <a:pt x="231627" y="52998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3821186" y="3217107"/>
            <a:ext cx="73701" cy="4614"/>
          </a:xfrm>
          <a:custGeom>
            <a:avLst/>
            <a:gdLst/>
            <a:ahLst/>
            <a:cxnLst/>
            <a:rect l="0" t="0" r="0" b="0"/>
            <a:pathLst>
              <a:path w="73701" h="4614">
                <a:moveTo>
                  <a:pt x="73700" y="4613"/>
                </a:moveTo>
                <a:lnTo>
                  <a:pt x="64898" y="1813"/>
                </a:lnTo>
                <a:lnTo>
                  <a:pt x="56552" y="311"/>
                </a:lnTo>
                <a:lnTo>
                  <a:pt x="47862" y="0"/>
                </a:lnTo>
                <a:lnTo>
                  <a:pt x="39025" y="513"/>
                </a:lnTo>
                <a:lnTo>
                  <a:pt x="29637" y="1385"/>
                </a:lnTo>
                <a:lnTo>
                  <a:pt x="17752" y="2691"/>
                </a:lnTo>
                <a:lnTo>
                  <a:pt x="0" y="46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4281020" y="3169052"/>
            <a:ext cx="108706" cy="231653"/>
          </a:xfrm>
          <a:custGeom>
            <a:avLst/>
            <a:gdLst/>
            <a:ahLst/>
            <a:cxnLst/>
            <a:rect l="0" t="0" r="0" b="0"/>
            <a:pathLst>
              <a:path w="108706" h="231653">
                <a:moveTo>
                  <a:pt x="108705" y="21082"/>
                </a:moveTo>
                <a:lnTo>
                  <a:pt x="102770" y="15282"/>
                </a:lnTo>
                <a:lnTo>
                  <a:pt x="96566" y="10358"/>
                </a:lnTo>
                <a:lnTo>
                  <a:pt x="89470" y="5869"/>
                </a:lnTo>
                <a:lnTo>
                  <a:pt x="81529" y="2166"/>
                </a:lnTo>
                <a:lnTo>
                  <a:pt x="72883" y="98"/>
                </a:lnTo>
                <a:lnTo>
                  <a:pt x="63693" y="0"/>
                </a:lnTo>
                <a:lnTo>
                  <a:pt x="54266" y="1897"/>
                </a:lnTo>
                <a:lnTo>
                  <a:pt x="45025" y="5760"/>
                </a:lnTo>
                <a:lnTo>
                  <a:pt x="36194" y="11363"/>
                </a:lnTo>
                <a:lnTo>
                  <a:pt x="28132" y="18531"/>
                </a:lnTo>
                <a:lnTo>
                  <a:pt x="21396" y="27228"/>
                </a:lnTo>
                <a:lnTo>
                  <a:pt x="16159" y="37296"/>
                </a:lnTo>
                <a:lnTo>
                  <a:pt x="12117" y="48477"/>
                </a:lnTo>
                <a:lnTo>
                  <a:pt x="8698" y="60505"/>
                </a:lnTo>
                <a:lnTo>
                  <a:pt x="5512" y="73147"/>
                </a:lnTo>
                <a:lnTo>
                  <a:pt x="2690" y="86058"/>
                </a:lnTo>
                <a:lnTo>
                  <a:pt x="772" y="98799"/>
                </a:lnTo>
                <a:lnTo>
                  <a:pt x="0" y="111150"/>
                </a:lnTo>
                <a:lnTo>
                  <a:pt x="312" y="123240"/>
                </a:lnTo>
                <a:lnTo>
                  <a:pt x="1517" y="135431"/>
                </a:lnTo>
                <a:lnTo>
                  <a:pt x="3409" y="147929"/>
                </a:lnTo>
                <a:lnTo>
                  <a:pt x="5968" y="160612"/>
                </a:lnTo>
                <a:lnTo>
                  <a:pt x="9356" y="173134"/>
                </a:lnTo>
                <a:lnTo>
                  <a:pt x="13604" y="185287"/>
                </a:lnTo>
                <a:lnTo>
                  <a:pt x="18931" y="196550"/>
                </a:lnTo>
                <a:lnTo>
                  <a:pt x="25795" y="206048"/>
                </a:lnTo>
                <a:lnTo>
                  <a:pt x="34297" y="213468"/>
                </a:lnTo>
                <a:lnTo>
                  <a:pt x="44021" y="218986"/>
                </a:lnTo>
                <a:lnTo>
                  <a:pt x="55374" y="223542"/>
                </a:lnTo>
                <a:lnTo>
                  <a:pt x="71588" y="227536"/>
                </a:lnTo>
                <a:lnTo>
                  <a:pt x="98177" y="23165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4409766" y="3232248"/>
            <a:ext cx="144575" cy="177364"/>
          </a:xfrm>
          <a:custGeom>
            <a:avLst/>
            <a:gdLst/>
            <a:ahLst/>
            <a:cxnLst/>
            <a:rect l="0" t="0" r="0" b="0"/>
            <a:pathLst>
              <a:path w="144575" h="177364">
                <a:moveTo>
                  <a:pt x="85244" y="21057"/>
                </a:moveTo>
                <a:lnTo>
                  <a:pt x="76443" y="18257"/>
                </a:lnTo>
                <a:lnTo>
                  <a:pt x="68096" y="16756"/>
                </a:lnTo>
                <a:lnTo>
                  <a:pt x="59402" y="16454"/>
                </a:lnTo>
                <a:lnTo>
                  <a:pt x="50454" y="17306"/>
                </a:lnTo>
                <a:lnTo>
                  <a:pt x="41607" y="19422"/>
                </a:lnTo>
                <a:lnTo>
                  <a:pt x="33073" y="22749"/>
                </a:lnTo>
                <a:lnTo>
                  <a:pt x="25057" y="27256"/>
                </a:lnTo>
                <a:lnTo>
                  <a:pt x="17828" y="33024"/>
                </a:lnTo>
                <a:lnTo>
                  <a:pt x="11461" y="39984"/>
                </a:lnTo>
                <a:lnTo>
                  <a:pt x="6185" y="48267"/>
                </a:lnTo>
                <a:lnTo>
                  <a:pt x="2465" y="58261"/>
                </a:lnTo>
                <a:lnTo>
                  <a:pt x="413" y="70010"/>
                </a:lnTo>
                <a:lnTo>
                  <a:pt x="0" y="82798"/>
                </a:lnTo>
                <a:lnTo>
                  <a:pt x="1235" y="95379"/>
                </a:lnTo>
                <a:lnTo>
                  <a:pt x="3953" y="107057"/>
                </a:lnTo>
                <a:lnTo>
                  <a:pt x="7878" y="117675"/>
                </a:lnTo>
                <a:lnTo>
                  <a:pt x="12721" y="127340"/>
                </a:lnTo>
                <a:lnTo>
                  <a:pt x="18238" y="136246"/>
                </a:lnTo>
                <a:lnTo>
                  <a:pt x="24397" y="144585"/>
                </a:lnTo>
                <a:lnTo>
                  <a:pt x="31362" y="152512"/>
                </a:lnTo>
                <a:lnTo>
                  <a:pt x="39159" y="160139"/>
                </a:lnTo>
                <a:lnTo>
                  <a:pt x="47684" y="167061"/>
                </a:lnTo>
                <a:lnTo>
                  <a:pt x="56785" y="172419"/>
                </a:lnTo>
                <a:lnTo>
                  <a:pt x="66311" y="175865"/>
                </a:lnTo>
                <a:lnTo>
                  <a:pt x="75979" y="177363"/>
                </a:lnTo>
                <a:lnTo>
                  <a:pt x="85390" y="176930"/>
                </a:lnTo>
                <a:lnTo>
                  <a:pt x="94342" y="174781"/>
                </a:lnTo>
                <a:lnTo>
                  <a:pt x="102657" y="171085"/>
                </a:lnTo>
                <a:lnTo>
                  <a:pt x="110096" y="165872"/>
                </a:lnTo>
                <a:lnTo>
                  <a:pt x="116618" y="159297"/>
                </a:lnTo>
                <a:lnTo>
                  <a:pt x="122338" y="151614"/>
                </a:lnTo>
                <a:lnTo>
                  <a:pt x="127422" y="143087"/>
                </a:lnTo>
                <a:lnTo>
                  <a:pt x="132026" y="133941"/>
                </a:lnTo>
                <a:lnTo>
                  <a:pt x="136121" y="124190"/>
                </a:lnTo>
                <a:lnTo>
                  <a:pt x="139499" y="113659"/>
                </a:lnTo>
                <a:lnTo>
                  <a:pt x="142102" y="102314"/>
                </a:lnTo>
                <a:lnTo>
                  <a:pt x="143851" y="90255"/>
                </a:lnTo>
                <a:lnTo>
                  <a:pt x="144574" y="77628"/>
                </a:lnTo>
                <a:lnTo>
                  <a:pt x="144273" y="64589"/>
                </a:lnTo>
                <a:lnTo>
                  <a:pt x="142764" y="51749"/>
                </a:lnTo>
                <a:lnTo>
                  <a:pt x="139624" y="40121"/>
                </a:lnTo>
                <a:lnTo>
                  <a:pt x="134783" y="30162"/>
                </a:lnTo>
                <a:lnTo>
                  <a:pt x="128912" y="21964"/>
                </a:lnTo>
                <a:lnTo>
                  <a:pt x="122666" y="14711"/>
                </a:lnTo>
                <a:lnTo>
                  <a:pt x="115498" y="7773"/>
                </a:lnTo>
                <a:lnTo>
                  <a:pt x="10630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4596550" y="3256340"/>
            <a:ext cx="214316" cy="154894"/>
          </a:xfrm>
          <a:custGeom>
            <a:avLst/>
            <a:gdLst/>
            <a:ahLst/>
            <a:cxnLst/>
            <a:rect l="0" t="0" r="0" b="0"/>
            <a:pathLst>
              <a:path w="214316" h="154894">
                <a:moveTo>
                  <a:pt x="3745" y="49608"/>
                </a:moveTo>
                <a:lnTo>
                  <a:pt x="3812" y="64210"/>
                </a:lnTo>
                <a:lnTo>
                  <a:pt x="4453" y="77481"/>
                </a:lnTo>
                <a:lnTo>
                  <a:pt x="5710" y="90586"/>
                </a:lnTo>
                <a:lnTo>
                  <a:pt x="6136" y="100374"/>
                </a:lnTo>
                <a:lnTo>
                  <a:pt x="4486" y="103027"/>
                </a:lnTo>
                <a:lnTo>
                  <a:pt x="2244" y="100391"/>
                </a:lnTo>
                <a:lnTo>
                  <a:pt x="607" y="94576"/>
                </a:lnTo>
                <a:lnTo>
                  <a:pt x="0" y="86895"/>
                </a:lnTo>
                <a:lnTo>
                  <a:pt x="419" y="77946"/>
                </a:lnTo>
                <a:lnTo>
                  <a:pt x="1696" y="67865"/>
                </a:lnTo>
                <a:lnTo>
                  <a:pt x="3636" y="56786"/>
                </a:lnTo>
                <a:lnTo>
                  <a:pt x="6227" y="45222"/>
                </a:lnTo>
                <a:lnTo>
                  <a:pt x="9637" y="33980"/>
                </a:lnTo>
                <a:lnTo>
                  <a:pt x="13895" y="23503"/>
                </a:lnTo>
                <a:lnTo>
                  <a:pt x="19058" y="14349"/>
                </a:lnTo>
                <a:lnTo>
                  <a:pt x="25281" y="7335"/>
                </a:lnTo>
                <a:lnTo>
                  <a:pt x="32539" y="2706"/>
                </a:lnTo>
                <a:lnTo>
                  <a:pt x="40515" y="549"/>
                </a:lnTo>
                <a:lnTo>
                  <a:pt x="48707" y="1054"/>
                </a:lnTo>
                <a:lnTo>
                  <a:pt x="56802" y="4059"/>
                </a:lnTo>
                <a:lnTo>
                  <a:pt x="64524" y="9141"/>
                </a:lnTo>
                <a:lnTo>
                  <a:pt x="71556" y="15822"/>
                </a:lnTo>
                <a:lnTo>
                  <a:pt x="77792" y="23678"/>
                </a:lnTo>
                <a:lnTo>
                  <a:pt x="82979" y="32373"/>
                </a:lnTo>
                <a:lnTo>
                  <a:pt x="86641" y="41653"/>
                </a:lnTo>
                <a:lnTo>
                  <a:pt x="88660" y="51265"/>
                </a:lnTo>
                <a:lnTo>
                  <a:pt x="89287" y="58566"/>
                </a:lnTo>
                <a:lnTo>
                  <a:pt x="89297" y="60178"/>
                </a:lnTo>
                <a:lnTo>
                  <a:pt x="89634" y="56758"/>
                </a:lnTo>
                <a:lnTo>
                  <a:pt x="90632" y="49787"/>
                </a:lnTo>
                <a:lnTo>
                  <a:pt x="92444" y="40765"/>
                </a:lnTo>
                <a:lnTo>
                  <a:pt x="95262" y="31115"/>
                </a:lnTo>
                <a:lnTo>
                  <a:pt x="99093" y="21645"/>
                </a:lnTo>
                <a:lnTo>
                  <a:pt x="104125" y="13136"/>
                </a:lnTo>
                <a:lnTo>
                  <a:pt x="110783" y="6539"/>
                </a:lnTo>
                <a:lnTo>
                  <a:pt x="119145" y="2178"/>
                </a:lnTo>
                <a:lnTo>
                  <a:pt x="128675" y="25"/>
                </a:lnTo>
                <a:lnTo>
                  <a:pt x="138448" y="0"/>
                </a:lnTo>
                <a:lnTo>
                  <a:pt x="147901" y="1833"/>
                </a:lnTo>
                <a:lnTo>
                  <a:pt x="156685" y="5313"/>
                </a:lnTo>
                <a:lnTo>
                  <a:pt x="164505" y="10379"/>
                </a:lnTo>
                <a:lnTo>
                  <a:pt x="171314" y="16856"/>
                </a:lnTo>
                <a:lnTo>
                  <a:pt x="177243" y="24472"/>
                </a:lnTo>
                <a:lnTo>
                  <a:pt x="182474" y="32954"/>
                </a:lnTo>
                <a:lnTo>
                  <a:pt x="187186" y="42066"/>
                </a:lnTo>
                <a:lnTo>
                  <a:pt x="191524" y="51624"/>
                </a:lnTo>
                <a:lnTo>
                  <a:pt x="195598" y="61492"/>
                </a:lnTo>
                <a:lnTo>
                  <a:pt x="199487" y="71579"/>
                </a:lnTo>
                <a:lnTo>
                  <a:pt x="203082" y="81980"/>
                </a:lnTo>
                <a:lnTo>
                  <a:pt x="206118" y="92955"/>
                </a:lnTo>
                <a:lnTo>
                  <a:pt x="208491" y="104584"/>
                </a:lnTo>
                <a:lnTo>
                  <a:pt x="210256" y="116201"/>
                </a:lnTo>
                <a:lnTo>
                  <a:pt x="211716" y="127632"/>
                </a:lnTo>
                <a:lnTo>
                  <a:pt x="212995" y="139882"/>
                </a:lnTo>
                <a:lnTo>
                  <a:pt x="214315" y="15489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4869742" y="3222952"/>
            <a:ext cx="135866" cy="346206"/>
          </a:xfrm>
          <a:custGeom>
            <a:avLst/>
            <a:gdLst/>
            <a:ahLst/>
            <a:cxnLst/>
            <a:rect l="0" t="0" r="0" b="0"/>
            <a:pathLst>
              <a:path w="135866" h="346206">
                <a:moveTo>
                  <a:pt x="14823" y="156695"/>
                </a:moveTo>
                <a:lnTo>
                  <a:pt x="14823" y="171364"/>
                </a:lnTo>
                <a:lnTo>
                  <a:pt x="14823" y="185276"/>
                </a:lnTo>
                <a:lnTo>
                  <a:pt x="14823" y="199769"/>
                </a:lnTo>
                <a:lnTo>
                  <a:pt x="14823" y="214797"/>
                </a:lnTo>
                <a:lnTo>
                  <a:pt x="14823" y="229974"/>
                </a:lnTo>
                <a:lnTo>
                  <a:pt x="14827" y="245040"/>
                </a:lnTo>
                <a:lnTo>
                  <a:pt x="15000" y="259905"/>
                </a:lnTo>
                <a:lnTo>
                  <a:pt x="15648" y="274565"/>
                </a:lnTo>
                <a:lnTo>
                  <a:pt x="16897" y="289053"/>
                </a:lnTo>
                <a:lnTo>
                  <a:pt x="18549" y="303408"/>
                </a:lnTo>
                <a:lnTo>
                  <a:pt x="20198" y="317667"/>
                </a:lnTo>
                <a:lnTo>
                  <a:pt x="21581" y="331769"/>
                </a:lnTo>
                <a:lnTo>
                  <a:pt x="21954" y="342677"/>
                </a:lnTo>
                <a:lnTo>
                  <a:pt x="20931" y="346205"/>
                </a:lnTo>
                <a:lnTo>
                  <a:pt x="19524" y="342966"/>
                </a:lnTo>
                <a:lnTo>
                  <a:pt x="18255" y="334881"/>
                </a:lnTo>
                <a:lnTo>
                  <a:pt x="17255" y="323559"/>
                </a:lnTo>
                <a:lnTo>
                  <a:pt x="16514" y="310109"/>
                </a:lnTo>
                <a:lnTo>
                  <a:pt x="15980" y="295264"/>
                </a:lnTo>
                <a:lnTo>
                  <a:pt x="15437" y="279505"/>
                </a:lnTo>
                <a:lnTo>
                  <a:pt x="14533" y="263142"/>
                </a:lnTo>
                <a:lnTo>
                  <a:pt x="13109" y="246380"/>
                </a:lnTo>
                <a:lnTo>
                  <a:pt x="11338" y="229355"/>
                </a:lnTo>
                <a:lnTo>
                  <a:pt x="9610" y="212155"/>
                </a:lnTo>
                <a:lnTo>
                  <a:pt x="8149" y="194844"/>
                </a:lnTo>
                <a:lnTo>
                  <a:pt x="6847" y="177623"/>
                </a:lnTo>
                <a:lnTo>
                  <a:pt x="5367" y="160826"/>
                </a:lnTo>
                <a:lnTo>
                  <a:pt x="3528" y="144600"/>
                </a:lnTo>
                <a:lnTo>
                  <a:pt x="1632" y="128924"/>
                </a:lnTo>
                <a:lnTo>
                  <a:pt x="346" y="113703"/>
                </a:lnTo>
                <a:lnTo>
                  <a:pt x="0" y="98832"/>
                </a:lnTo>
                <a:lnTo>
                  <a:pt x="600" y="84216"/>
                </a:lnTo>
                <a:lnTo>
                  <a:pt x="1999" y="69782"/>
                </a:lnTo>
                <a:lnTo>
                  <a:pt x="4026" y="55488"/>
                </a:lnTo>
                <a:lnTo>
                  <a:pt x="6844" y="41786"/>
                </a:lnTo>
                <a:lnTo>
                  <a:pt x="10939" y="29570"/>
                </a:lnTo>
                <a:lnTo>
                  <a:pt x="16474" y="19219"/>
                </a:lnTo>
                <a:lnTo>
                  <a:pt x="23479" y="10948"/>
                </a:lnTo>
                <a:lnTo>
                  <a:pt x="32009" y="5059"/>
                </a:lnTo>
                <a:lnTo>
                  <a:pt x="41926" y="1475"/>
                </a:lnTo>
                <a:lnTo>
                  <a:pt x="52652" y="0"/>
                </a:lnTo>
                <a:lnTo>
                  <a:pt x="63304" y="505"/>
                </a:lnTo>
                <a:lnTo>
                  <a:pt x="73386" y="2732"/>
                </a:lnTo>
                <a:lnTo>
                  <a:pt x="82780" y="6494"/>
                </a:lnTo>
                <a:lnTo>
                  <a:pt x="91549" y="11758"/>
                </a:lnTo>
                <a:lnTo>
                  <a:pt x="99813" y="18376"/>
                </a:lnTo>
                <a:lnTo>
                  <a:pt x="107534" y="26258"/>
                </a:lnTo>
                <a:lnTo>
                  <a:pt x="114507" y="35452"/>
                </a:lnTo>
                <a:lnTo>
                  <a:pt x="120680" y="45860"/>
                </a:lnTo>
                <a:lnTo>
                  <a:pt x="125981" y="57272"/>
                </a:lnTo>
                <a:lnTo>
                  <a:pt x="130244" y="69457"/>
                </a:lnTo>
                <a:lnTo>
                  <a:pt x="133471" y="82199"/>
                </a:lnTo>
                <a:lnTo>
                  <a:pt x="135486" y="95009"/>
                </a:lnTo>
                <a:lnTo>
                  <a:pt x="135865" y="107149"/>
                </a:lnTo>
                <a:lnTo>
                  <a:pt x="134521" y="118274"/>
                </a:lnTo>
                <a:lnTo>
                  <a:pt x="131500" y="128386"/>
                </a:lnTo>
                <a:lnTo>
                  <a:pt x="126806" y="137647"/>
                </a:lnTo>
                <a:lnTo>
                  <a:pt x="120616" y="146245"/>
                </a:lnTo>
                <a:lnTo>
                  <a:pt x="113289" y="154246"/>
                </a:lnTo>
                <a:lnTo>
                  <a:pt x="104346" y="162473"/>
                </a:lnTo>
                <a:lnTo>
                  <a:pt x="90769" y="172771"/>
                </a:lnTo>
                <a:lnTo>
                  <a:pt x="67465" y="1882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5074077" y="3053264"/>
            <a:ext cx="10530" cy="326384"/>
          </a:xfrm>
          <a:custGeom>
            <a:avLst/>
            <a:gdLst/>
            <a:ahLst/>
            <a:cxnLst/>
            <a:rect l="0" t="0" r="0" b="0"/>
            <a:pathLst>
              <a:path w="10530" h="326384">
                <a:moveTo>
                  <a:pt x="0" y="0"/>
                </a:moveTo>
                <a:lnTo>
                  <a:pt x="0" y="11869"/>
                </a:lnTo>
                <a:lnTo>
                  <a:pt x="0" y="24278"/>
                </a:lnTo>
                <a:lnTo>
                  <a:pt x="0" y="38470"/>
                </a:lnTo>
                <a:lnTo>
                  <a:pt x="0" y="54350"/>
                </a:lnTo>
                <a:lnTo>
                  <a:pt x="0" y="71643"/>
                </a:lnTo>
                <a:lnTo>
                  <a:pt x="0" y="90028"/>
                </a:lnTo>
                <a:lnTo>
                  <a:pt x="0" y="109054"/>
                </a:lnTo>
                <a:lnTo>
                  <a:pt x="0" y="128185"/>
                </a:lnTo>
                <a:lnTo>
                  <a:pt x="5" y="147118"/>
                </a:lnTo>
                <a:lnTo>
                  <a:pt x="178" y="165759"/>
                </a:lnTo>
                <a:lnTo>
                  <a:pt x="826" y="184122"/>
                </a:lnTo>
                <a:lnTo>
                  <a:pt x="2075" y="202250"/>
                </a:lnTo>
                <a:lnTo>
                  <a:pt x="3727" y="220037"/>
                </a:lnTo>
                <a:lnTo>
                  <a:pt x="5376" y="237221"/>
                </a:lnTo>
                <a:lnTo>
                  <a:pt x="6779" y="253696"/>
                </a:lnTo>
                <a:lnTo>
                  <a:pt x="7874" y="269114"/>
                </a:lnTo>
                <a:lnTo>
                  <a:pt x="8802" y="284417"/>
                </a:lnTo>
                <a:lnTo>
                  <a:pt x="9640" y="302068"/>
                </a:lnTo>
                <a:lnTo>
                  <a:pt x="10529" y="3263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5114380" y="3231752"/>
            <a:ext cx="105247" cy="179482"/>
          </a:xfrm>
          <a:custGeom>
            <a:avLst/>
            <a:gdLst/>
            <a:ahLst/>
            <a:cxnLst/>
            <a:rect l="0" t="0" r="0" b="0"/>
            <a:pathLst>
              <a:path w="105247" h="179482">
                <a:moveTo>
                  <a:pt x="33397" y="74196"/>
                </a:moveTo>
                <a:lnTo>
                  <a:pt x="44998" y="74062"/>
                </a:lnTo>
                <a:lnTo>
                  <a:pt x="54846" y="72781"/>
                </a:lnTo>
                <a:lnTo>
                  <a:pt x="63852" y="70188"/>
                </a:lnTo>
                <a:lnTo>
                  <a:pt x="72294" y="66469"/>
                </a:lnTo>
                <a:lnTo>
                  <a:pt x="80320" y="61836"/>
                </a:lnTo>
                <a:lnTo>
                  <a:pt x="88030" y="56498"/>
                </a:lnTo>
                <a:lnTo>
                  <a:pt x="95016" y="50478"/>
                </a:lnTo>
                <a:lnTo>
                  <a:pt x="100422" y="43616"/>
                </a:lnTo>
                <a:lnTo>
                  <a:pt x="103897" y="35901"/>
                </a:lnTo>
                <a:lnTo>
                  <a:pt x="105246" y="27773"/>
                </a:lnTo>
                <a:lnTo>
                  <a:pt x="104182" y="20004"/>
                </a:lnTo>
                <a:lnTo>
                  <a:pt x="100795" y="13013"/>
                </a:lnTo>
                <a:lnTo>
                  <a:pt x="95454" y="7185"/>
                </a:lnTo>
                <a:lnTo>
                  <a:pt x="88597" y="3027"/>
                </a:lnTo>
                <a:lnTo>
                  <a:pt x="80623" y="648"/>
                </a:lnTo>
                <a:lnTo>
                  <a:pt x="71849" y="0"/>
                </a:lnTo>
                <a:lnTo>
                  <a:pt x="62516" y="1070"/>
                </a:lnTo>
                <a:lnTo>
                  <a:pt x="52806" y="3679"/>
                </a:lnTo>
                <a:lnTo>
                  <a:pt x="43170" y="7698"/>
                </a:lnTo>
                <a:lnTo>
                  <a:pt x="34306" y="13136"/>
                </a:lnTo>
                <a:lnTo>
                  <a:pt x="26530" y="19870"/>
                </a:lnTo>
                <a:lnTo>
                  <a:pt x="19817" y="27830"/>
                </a:lnTo>
                <a:lnTo>
                  <a:pt x="13991" y="37075"/>
                </a:lnTo>
                <a:lnTo>
                  <a:pt x="8858" y="47518"/>
                </a:lnTo>
                <a:lnTo>
                  <a:pt x="4561" y="58954"/>
                </a:lnTo>
                <a:lnTo>
                  <a:pt x="1571" y="71155"/>
                </a:lnTo>
                <a:lnTo>
                  <a:pt x="44" y="83907"/>
                </a:lnTo>
                <a:lnTo>
                  <a:pt x="0" y="96724"/>
                </a:lnTo>
                <a:lnTo>
                  <a:pt x="1491" y="108868"/>
                </a:lnTo>
                <a:lnTo>
                  <a:pt x="4385" y="119996"/>
                </a:lnTo>
                <a:lnTo>
                  <a:pt x="8429" y="130111"/>
                </a:lnTo>
                <a:lnTo>
                  <a:pt x="13352" y="139373"/>
                </a:lnTo>
                <a:lnTo>
                  <a:pt x="18927" y="147967"/>
                </a:lnTo>
                <a:lnTo>
                  <a:pt x="25296" y="155741"/>
                </a:lnTo>
                <a:lnTo>
                  <a:pt x="32934" y="162218"/>
                </a:lnTo>
                <a:lnTo>
                  <a:pt x="41987" y="167245"/>
                </a:lnTo>
                <a:lnTo>
                  <a:pt x="51900" y="170968"/>
                </a:lnTo>
                <a:lnTo>
                  <a:pt x="62663" y="174037"/>
                </a:lnTo>
                <a:lnTo>
                  <a:pt x="76341" y="176721"/>
                </a:lnTo>
                <a:lnTo>
                  <a:pt x="96568" y="1794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5305704" y="3084849"/>
            <a:ext cx="10530" cy="284271"/>
          </a:xfrm>
          <a:custGeom>
            <a:avLst/>
            <a:gdLst/>
            <a:ahLst/>
            <a:cxnLst/>
            <a:rect l="0" t="0" r="0" b="0"/>
            <a:pathLst>
              <a:path w="10530" h="284271">
                <a:moveTo>
                  <a:pt x="0" y="0"/>
                </a:moveTo>
                <a:lnTo>
                  <a:pt x="0" y="14602"/>
                </a:lnTo>
                <a:lnTo>
                  <a:pt x="0" y="27873"/>
                </a:lnTo>
                <a:lnTo>
                  <a:pt x="0" y="41079"/>
                </a:lnTo>
                <a:lnTo>
                  <a:pt x="0" y="54594"/>
                </a:lnTo>
                <a:lnTo>
                  <a:pt x="0" y="68751"/>
                </a:lnTo>
                <a:lnTo>
                  <a:pt x="0" y="83662"/>
                </a:lnTo>
                <a:lnTo>
                  <a:pt x="0" y="99427"/>
                </a:lnTo>
                <a:lnTo>
                  <a:pt x="0" y="116221"/>
                </a:lnTo>
                <a:lnTo>
                  <a:pt x="5" y="134025"/>
                </a:lnTo>
                <a:lnTo>
                  <a:pt x="177" y="152200"/>
                </a:lnTo>
                <a:lnTo>
                  <a:pt x="825" y="169635"/>
                </a:lnTo>
                <a:lnTo>
                  <a:pt x="2075" y="185768"/>
                </a:lnTo>
                <a:lnTo>
                  <a:pt x="3728" y="200716"/>
                </a:lnTo>
                <a:lnTo>
                  <a:pt x="5376" y="214983"/>
                </a:lnTo>
                <a:lnTo>
                  <a:pt x="6778" y="228935"/>
                </a:lnTo>
                <a:lnTo>
                  <a:pt x="7874" y="242168"/>
                </a:lnTo>
                <a:lnTo>
                  <a:pt x="8802" y="254884"/>
                </a:lnTo>
                <a:lnTo>
                  <a:pt x="9640" y="268206"/>
                </a:lnTo>
                <a:lnTo>
                  <a:pt x="10529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5210948" y="3193404"/>
            <a:ext cx="189514" cy="17788"/>
          </a:xfrm>
          <a:custGeom>
            <a:avLst/>
            <a:gdLst/>
            <a:ahLst/>
            <a:cxnLst/>
            <a:rect l="0" t="0" r="0" b="0"/>
            <a:pathLst>
              <a:path w="189514" h="17788">
                <a:moveTo>
                  <a:pt x="189513" y="17787"/>
                </a:moveTo>
                <a:lnTo>
                  <a:pt x="177845" y="14854"/>
                </a:lnTo>
                <a:lnTo>
                  <a:pt x="167356" y="12071"/>
                </a:lnTo>
                <a:lnTo>
                  <a:pt x="157041" y="9176"/>
                </a:lnTo>
                <a:lnTo>
                  <a:pt x="146221" y="6309"/>
                </a:lnTo>
                <a:lnTo>
                  <a:pt x="133932" y="3792"/>
                </a:lnTo>
                <a:lnTo>
                  <a:pt x="119791" y="1786"/>
                </a:lnTo>
                <a:lnTo>
                  <a:pt x="104233" y="446"/>
                </a:lnTo>
                <a:lnTo>
                  <a:pt x="88182" y="0"/>
                </a:lnTo>
                <a:lnTo>
                  <a:pt x="72254" y="476"/>
                </a:lnTo>
                <a:lnTo>
                  <a:pt x="57092" y="1600"/>
                </a:lnTo>
                <a:lnTo>
                  <a:pt x="41931" y="2999"/>
                </a:lnTo>
                <a:lnTo>
                  <a:pt x="24332" y="4797"/>
                </a:lnTo>
                <a:lnTo>
                  <a:pt x="0" y="72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5416407" y="3253394"/>
            <a:ext cx="173568" cy="168368"/>
          </a:xfrm>
          <a:custGeom>
            <a:avLst/>
            <a:gdLst/>
            <a:ahLst/>
            <a:cxnLst/>
            <a:rect l="0" t="0" r="0" b="0"/>
            <a:pathLst>
              <a:path w="173568" h="168368">
                <a:moveTo>
                  <a:pt x="15639" y="63082"/>
                </a:moveTo>
                <a:lnTo>
                  <a:pt x="27375" y="65882"/>
                </a:lnTo>
                <a:lnTo>
                  <a:pt x="38504" y="67383"/>
                </a:lnTo>
                <a:lnTo>
                  <a:pt x="50098" y="67685"/>
                </a:lnTo>
                <a:lnTo>
                  <a:pt x="62086" y="66833"/>
                </a:lnTo>
                <a:lnTo>
                  <a:pt x="74098" y="64717"/>
                </a:lnTo>
                <a:lnTo>
                  <a:pt x="85882" y="61386"/>
                </a:lnTo>
                <a:lnTo>
                  <a:pt x="96717" y="56705"/>
                </a:lnTo>
                <a:lnTo>
                  <a:pt x="105392" y="50289"/>
                </a:lnTo>
                <a:lnTo>
                  <a:pt x="111429" y="42099"/>
                </a:lnTo>
                <a:lnTo>
                  <a:pt x="114682" y="32855"/>
                </a:lnTo>
                <a:lnTo>
                  <a:pt x="114984" y="23806"/>
                </a:lnTo>
                <a:lnTo>
                  <a:pt x="112559" y="15663"/>
                </a:lnTo>
                <a:lnTo>
                  <a:pt x="107883" y="8912"/>
                </a:lnTo>
                <a:lnTo>
                  <a:pt x="101481" y="4060"/>
                </a:lnTo>
                <a:lnTo>
                  <a:pt x="93815" y="1175"/>
                </a:lnTo>
                <a:lnTo>
                  <a:pt x="85251" y="0"/>
                </a:lnTo>
                <a:lnTo>
                  <a:pt x="76059" y="177"/>
                </a:lnTo>
                <a:lnTo>
                  <a:pt x="66439" y="1364"/>
                </a:lnTo>
                <a:lnTo>
                  <a:pt x="56693" y="3444"/>
                </a:lnTo>
                <a:lnTo>
                  <a:pt x="47222" y="6508"/>
                </a:lnTo>
                <a:lnTo>
                  <a:pt x="38226" y="10533"/>
                </a:lnTo>
                <a:lnTo>
                  <a:pt x="29880" y="15541"/>
                </a:lnTo>
                <a:lnTo>
                  <a:pt x="22419" y="21658"/>
                </a:lnTo>
                <a:lnTo>
                  <a:pt x="15887" y="28856"/>
                </a:lnTo>
                <a:lnTo>
                  <a:pt x="10330" y="37131"/>
                </a:lnTo>
                <a:lnTo>
                  <a:pt x="5887" y="46588"/>
                </a:lnTo>
                <a:lnTo>
                  <a:pt x="2536" y="57164"/>
                </a:lnTo>
                <a:lnTo>
                  <a:pt x="436" y="68350"/>
                </a:lnTo>
                <a:lnTo>
                  <a:pt x="0" y="79318"/>
                </a:lnTo>
                <a:lnTo>
                  <a:pt x="1301" y="89616"/>
                </a:lnTo>
                <a:lnTo>
                  <a:pt x="4122" y="99156"/>
                </a:lnTo>
                <a:lnTo>
                  <a:pt x="8151" y="108024"/>
                </a:lnTo>
                <a:lnTo>
                  <a:pt x="13084" y="116354"/>
                </a:lnTo>
                <a:lnTo>
                  <a:pt x="18836" y="124119"/>
                </a:lnTo>
                <a:lnTo>
                  <a:pt x="25519" y="131122"/>
                </a:lnTo>
                <a:lnTo>
                  <a:pt x="33124" y="137319"/>
                </a:lnTo>
                <a:lnTo>
                  <a:pt x="41518" y="142806"/>
                </a:lnTo>
                <a:lnTo>
                  <a:pt x="50531" y="147725"/>
                </a:lnTo>
                <a:lnTo>
                  <a:pt x="60007" y="152217"/>
                </a:lnTo>
                <a:lnTo>
                  <a:pt x="69981" y="156234"/>
                </a:lnTo>
                <a:lnTo>
                  <a:pt x="80662" y="159560"/>
                </a:lnTo>
                <a:lnTo>
                  <a:pt x="92102" y="162132"/>
                </a:lnTo>
                <a:lnTo>
                  <a:pt x="104188" y="164033"/>
                </a:lnTo>
                <a:lnTo>
                  <a:pt x="118216" y="165598"/>
                </a:lnTo>
                <a:lnTo>
                  <a:pt x="138774" y="166964"/>
                </a:lnTo>
                <a:lnTo>
                  <a:pt x="173567" y="1683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7322117" y="3120778"/>
            <a:ext cx="20655" cy="368499"/>
          </a:xfrm>
          <a:custGeom>
            <a:avLst/>
            <a:gdLst/>
            <a:ahLst/>
            <a:cxnLst/>
            <a:rect l="0" t="0" r="0" b="0"/>
            <a:pathLst>
              <a:path w="20655" h="368499">
                <a:moveTo>
                  <a:pt x="10125" y="0"/>
                </a:moveTo>
                <a:lnTo>
                  <a:pt x="7258" y="14669"/>
                </a:lnTo>
                <a:lnTo>
                  <a:pt x="5116" y="28580"/>
                </a:lnTo>
                <a:lnTo>
                  <a:pt x="3513" y="43083"/>
                </a:lnTo>
                <a:lnTo>
                  <a:pt x="2333" y="58457"/>
                </a:lnTo>
                <a:lnTo>
                  <a:pt x="1485" y="74930"/>
                </a:lnTo>
                <a:lnTo>
                  <a:pt x="887" y="92499"/>
                </a:lnTo>
                <a:lnTo>
                  <a:pt x="473" y="110841"/>
                </a:lnTo>
                <a:lnTo>
                  <a:pt x="189" y="129446"/>
                </a:lnTo>
                <a:lnTo>
                  <a:pt x="0" y="147988"/>
                </a:lnTo>
                <a:lnTo>
                  <a:pt x="42" y="166182"/>
                </a:lnTo>
                <a:lnTo>
                  <a:pt x="601" y="183704"/>
                </a:lnTo>
                <a:lnTo>
                  <a:pt x="1790" y="200453"/>
                </a:lnTo>
                <a:lnTo>
                  <a:pt x="3404" y="216496"/>
                </a:lnTo>
                <a:lnTo>
                  <a:pt x="5025" y="231970"/>
                </a:lnTo>
                <a:lnTo>
                  <a:pt x="6415" y="247015"/>
                </a:lnTo>
                <a:lnTo>
                  <a:pt x="7669" y="261750"/>
                </a:lnTo>
                <a:lnTo>
                  <a:pt x="9117" y="276264"/>
                </a:lnTo>
                <a:lnTo>
                  <a:pt x="10939" y="290616"/>
                </a:lnTo>
                <a:lnTo>
                  <a:pt x="13002" y="304633"/>
                </a:lnTo>
                <a:lnTo>
                  <a:pt x="15149" y="319507"/>
                </a:lnTo>
                <a:lnTo>
                  <a:pt x="17574" y="338781"/>
                </a:lnTo>
                <a:lnTo>
                  <a:pt x="20654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7184844" y="3278705"/>
            <a:ext cx="273742" cy="63172"/>
          </a:xfrm>
          <a:custGeom>
            <a:avLst/>
            <a:gdLst/>
            <a:ahLst/>
            <a:cxnLst/>
            <a:rect l="0" t="0" r="0" b="0"/>
            <a:pathLst>
              <a:path w="273742" h="63172">
                <a:moveTo>
                  <a:pt x="273741" y="0"/>
                </a:moveTo>
                <a:lnTo>
                  <a:pt x="264940" y="2934"/>
                </a:lnTo>
                <a:lnTo>
                  <a:pt x="256592" y="5716"/>
                </a:lnTo>
                <a:lnTo>
                  <a:pt x="247889" y="8616"/>
                </a:lnTo>
                <a:lnTo>
                  <a:pt x="238595" y="11656"/>
                </a:lnTo>
                <a:lnTo>
                  <a:pt x="228452" y="14821"/>
                </a:lnTo>
                <a:lnTo>
                  <a:pt x="217408" y="18085"/>
                </a:lnTo>
                <a:lnTo>
                  <a:pt x="205568" y="21423"/>
                </a:lnTo>
                <a:lnTo>
                  <a:pt x="193097" y="24815"/>
                </a:lnTo>
                <a:lnTo>
                  <a:pt x="180155" y="28244"/>
                </a:lnTo>
                <a:lnTo>
                  <a:pt x="166873" y="31699"/>
                </a:lnTo>
                <a:lnTo>
                  <a:pt x="153351" y="35171"/>
                </a:lnTo>
                <a:lnTo>
                  <a:pt x="139663" y="38651"/>
                </a:lnTo>
                <a:lnTo>
                  <a:pt x="125861" y="41971"/>
                </a:lnTo>
                <a:lnTo>
                  <a:pt x="111982" y="44821"/>
                </a:lnTo>
                <a:lnTo>
                  <a:pt x="98055" y="47074"/>
                </a:lnTo>
                <a:lnTo>
                  <a:pt x="84261" y="48925"/>
                </a:lnTo>
                <a:lnTo>
                  <a:pt x="70919" y="50784"/>
                </a:lnTo>
                <a:lnTo>
                  <a:pt x="58175" y="52884"/>
                </a:lnTo>
                <a:lnTo>
                  <a:pt x="46261" y="55135"/>
                </a:lnTo>
                <a:lnTo>
                  <a:pt x="34303" y="57431"/>
                </a:lnTo>
                <a:lnTo>
                  <a:pt x="20136" y="59976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7458585" y="3131306"/>
            <a:ext cx="136871" cy="336913"/>
          </a:xfrm>
          <a:custGeom>
            <a:avLst/>
            <a:gdLst/>
            <a:ahLst/>
            <a:cxnLst/>
            <a:rect l="0" t="0" r="0" b="0"/>
            <a:pathLst>
              <a:path w="136871" h="336913">
                <a:moveTo>
                  <a:pt x="0" y="0"/>
                </a:moveTo>
                <a:lnTo>
                  <a:pt x="0" y="11736"/>
                </a:lnTo>
                <a:lnTo>
                  <a:pt x="0" y="22864"/>
                </a:lnTo>
                <a:lnTo>
                  <a:pt x="0" y="34467"/>
                </a:lnTo>
                <a:lnTo>
                  <a:pt x="0" y="46801"/>
                </a:lnTo>
                <a:lnTo>
                  <a:pt x="0" y="60110"/>
                </a:lnTo>
                <a:lnTo>
                  <a:pt x="4" y="74419"/>
                </a:lnTo>
                <a:lnTo>
                  <a:pt x="176" y="89596"/>
                </a:lnTo>
                <a:lnTo>
                  <a:pt x="825" y="105458"/>
                </a:lnTo>
                <a:lnTo>
                  <a:pt x="2074" y="121825"/>
                </a:lnTo>
                <a:lnTo>
                  <a:pt x="3726" y="138389"/>
                </a:lnTo>
                <a:lnTo>
                  <a:pt x="5376" y="154736"/>
                </a:lnTo>
                <a:lnTo>
                  <a:pt x="6777" y="170655"/>
                </a:lnTo>
                <a:lnTo>
                  <a:pt x="7871" y="186124"/>
                </a:lnTo>
                <a:lnTo>
                  <a:pt x="8678" y="201204"/>
                </a:lnTo>
                <a:lnTo>
                  <a:pt x="9261" y="215978"/>
                </a:lnTo>
                <a:lnTo>
                  <a:pt x="9839" y="230357"/>
                </a:lnTo>
                <a:lnTo>
                  <a:pt x="10766" y="244101"/>
                </a:lnTo>
                <a:lnTo>
                  <a:pt x="12203" y="257127"/>
                </a:lnTo>
                <a:lnTo>
                  <a:pt x="13812" y="269503"/>
                </a:lnTo>
                <a:lnTo>
                  <a:pt x="14899" y="281354"/>
                </a:lnTo>
                <a:lnTo>
                  <a:pt x="15108" y="292741"/>
                </a:lnTo>
                <a:lnTo>
                  <a:pt x="14410" y="301316"/>
                </a:lnTo>
                <a:lnTo>
                  <a:pt x="13261" y="303869"/>
                </a:lnTo>
                <a:lnTo>
                  <a:pt x="12313" y="301053"/>
                </a:lnTo>
                <a:lnTo>
                  <a:pt x="11677" y="294433"/>
                </a:lnTo>
                <a:lnTo>
                  <a:pt x="11440" y="285277"/>
                </a:lnTo>
                <a:lnTo>
                  <a:pt x="11828" y="274455"/>
                </a:lnTo>
                <a:lnTo>
                  <a:pt x="12915" y="262544"/>
                </a:lnTo>
                <a:lnTo>
                  <a:pt x="14634" y="250084"/>
                </a:lnTo>
                <a:lnTo>
                  <a:pt x="16861" y="237625"/>
                </a:lnTo>
                <a:lnTo>
                  <a:pt x="19482" y="225468"/>
                </a:lnTo>
                <a:lnTo>
                  <a:pt x="22716" y="214012"/>
                </a:lnTo>
                <a:lnTo>
                  <a:pt x="27097" y="203840"/>
                </a:lnTo>
                <a:lnTo>
                  <a:pt x="32825" y="195161"/>
                </a:lnTo>
                <a:lnTo>
                  <a:pt x="39791" y="188332"/>
                </a:lnTo>
                <a:lnTo>
                  <a:pt x="47763" y="184016"/>
                </a:lnTo>
                <a:lnTo>
                  <a:pt x="56491" y="182338"/>
                </a:lnTo>
                <a:lnTo>
                  <a:pt x="65606" y="182972"/>
                </a:lnTo>
                <a:lnTo>
                  <a:pt x="74637" y="185440"/>
                </a:lnTo>
                <a:lnTo>
                  <a:pt x="83330" y="189289"/>
                </a:lnTo>
                <a:lnTo>
                  <a:pt x="91470" y="194462"/>
                </a:lnTo>
                <a:lnTo>
                  <a:pt x="98790" y="201280"/>
                </a:lnTo>
                <a:lnTo>
                  <a:pt x="105233" y="209786"/>
                </a:lnTo>
                <a:lnTo>
                  <a:pt x="110900" y="219598"/>
                </a:lnTo>
                <a:lnTo>
                  <a:pt x="115948" y="230100"/>
                </a:lnTo>
                <a:lnTo>
                  <a:pt x="120529" y="240873"/>
                </a:lnTo>
                <a:lnTo>
                  <a:pt x="124609" y="251869"/>
                </a:lnTo>
                <a:lnTo>
                  <a:pt x="127976" y="263310"/>
                </a:lnTo>
                <a:lnTo>
                  <a:pt x="130576" y="275288"/>
                </a:lnTo>
                <a:lnTo>
                  <a:pt x="132497" y="287354"/>
                </a:lnTo>
                <a:lnTo>
                  <a:pt x="134077" y="299887"/>
                </a:lnTo>
                <a:lnTo>
                  <a:pt x="135455" y="315107"/>
                </a:lnTo>
                <a:lnTo>
                  <a:pt x="136870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7651007" y="3333730"/>
            <a:ext cx="165547" cy="166075"/>
          </a:xfrm>
          <a:custGeom>
            <a:avLst/>
            <a:gdLst/>
            <a:ahLst/>
            <a:cxnLst/>
            <a:rect l="0" t="0" r="0" b="0"/>
            <a:pathLst>
              <a:path w="165547" h="166075">
                <a:moveTo>
                  <a:pt x="91847" y="50260"/>
                </a:moveTo>
                <a:lnTo>
                  <a:pt x="91714" y="38659"/>
                </a:lnTo>
                <a:lnTo>
                  <a:pt x="90433" y="28810"/>
                </a:lnTo>
                <a:lnTo>
                  <a:pt x="87835" y="19819"/>
                </a:lnTo>
                <a:lnTo>
                  <a:pt x="83944" y="11896"/>
                </a:lnTo>
                <a:lnTo>
                  <a:pt x="78662" y="5814"/>
                </a:lnTo>
                <a:lnTo>
                  <a:pt x="72080" y="1855"/>
                </a:lnTo>
                <a:lnTo>
                  <a:pt x="64580" y="0"/>
                </a:lnTo>
                <a:lnTo>
                  <a:pt x="56717" y="187"/>
                </a:lnTo>
                <a:lnTo>
                  <a:pt x="48844" y="2164"/>
                </a:lnTo>
                <a:lnTo>
                  <a:pt x="41104" y="5573"/>
                </a:lnTo>
                <a:lnTo>
                  <a:pt x="33527" y="10062"/>
                </a:lnTo>
                <a:lnTo>
                  <a:pt x="26107" y="15341"/>
                </a:lnTo>
                <a:lnTo>
                  <a:pt x="19141" y="21510"/>
                </a:lnTo>
                <a:lnTo>
                  <a:pt x="13215" y="29013"/>
                </a:lnTo>
                <a:lnTo>
                  <a:pt x="8562" y="37990"/>
                </a:lnTo>
                <a:lnTo>
                  <a:pt x="5098" y="48291"/>
                </a:lnTo>
                <a:lnTo>
                  <a:pt x="2608" y="59655"/>
                </a:lnTo>
                <a:lnTo>
                  <a:pt x="866" y="71815"/>
                </a:lnTo>
                <a:lnTo>
                  <a:pt x="0" y="84386"/>
                </a:lnTo>
                <a:lnTo>
                  <a:pt x="467" y="96891"/>
                </a:lnTo>
                <a:lnTo>
                  <a:pt x="2418" y="109062"/>
                </a:lnTo>
                <a:lnTo>
                  <a:pt x="6034" y="120350"/>
                </a:lnTo>
                <a:lnTo>
                  <a:pt x="11666" y="129874"/>
                </a:lnTo>
                <a:lnTo>
                  <a:pt x="19303" y="137299"/>
                </a:lnTo>
                <a:lnTo>
                  <a:pt x="28329" y="142300"/>
                </a:lnTo>
                <a:lnTo>
                  <a:pt x="37757" y="144317"/>
                </a:lnTo>
                <a:lnTo>
                  <a:pt x="46978" y="143334"/>
                </a:lnTo>
                <a:lnTo>
                  <a:pt x="55776" y="139607"/>
                </a:lnTo>
                <a:lnTo>
                  <a:pt x="64137" y="133385"/>
                </a:lnTo>
                <a:lnTo>
                  <a:pt x="72120" y="125058"/>
                </a:lnTo>
                <a:lnTo>
                  <a:pt x="79480" y="115082"/>
                </a:lnTo>
                <a:lnTo>
                  <a:pt x="85678" y="103879"/>
                </a:lnTo>
                <a:lnTo>
                  <a:pt x="90534" y="91826"/>
                </a:lnTo>
                <a:lnTo>
                  <a:pt x="94724" y="80359"/>
                </a:lnTo>
                <a:lnTo>
                  <a:pt x="99343" y="73243"/>
                </a:lnTo>
                <a:lnTo>
                  <a:pt x="104226" y="72683"/>
                </a:lnTo>
                <a:lnTo>
                  <a:pt x="108665" y="76973"/>
                </a:lnTo>
                <a:lnTo>
                  <a:pt x="112824" y="84490"/>
                </a:lnTo>
                <a:lnTo>
                  <a:pt x="117193" y="94161"/>
                </a:lnTo>
                <a:lnTo>
                  <a:pt x="122036" y="105262"/>
                </a:lnTo>
                <a:lnTo>
                  <a:pt x="127471" y="116902"/>
                </a:lnTo>
                <a:lnTo>
                  <a:pt x="134325" y="129181"/>
                </a:lnTo>
                <a:lnTo>
                  <a:pt x="145442" y="144285"/>
                </a:lnTo>
                <a:lnTo>
                  <a:pt x="165546" y="1660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7879850" y="3183949"/>
            <a:ext cx="10404" cy="315856"/>
          </a:xfrm>
          <a:custGeom>
            <a:avLst/>
            <a:gdLst/>
            <a:ahLst/>
            <a:cxnLst/>
            <a:rect l="0" t="0" r="0" b="0"/>
            <a:pathLst>
              <a:path w="10404" h="315856">
                <a:moveTo>
                  <a:pt x="10403" y="0"/>
                </a:moveTo>
                <a:lnTo>
                  <a:pt x="7536" y="9002"/>
                </a:lnTo>
                <a:lnTo>
                  <a:pt x="5394" y="19269"/>
                </a:lnTo>
                <a:lnTo>
                  <a:pt x="3792" y="31853"/>
                </a:lnTo>
                <a:lnTo>
                  <a:pt x="2611" y="46380"/>
                </a:lnTo>
                <a:lnTo>
                  <a:pt x="1762" y="62176"/>
                </a:lnTo>
                <a:lnTo>
                  <a:pt x="1165" y="78720"/>
                </a:lnTo>
                <a:lnTo>
                  <a:pt x="750" y="95852"/>
                </a:lnTo>
                <a:lnTo>
                  <a:pt x="465" y="113698"/>
                </a:lnTo>
                <a:lnTo>
                  <a:pt x="272" y="132284"/>
                </a:lnTo>
                <a:lnTo>
                  <a:pt x="142" y="151354"/>
                </a:lnTo>
                <a:lnTo>
                  <a:pt x="55" y="170468"/>
                </a:lnTo>
                <a:lnTo>
                  <a:pt x="0" y="189358"/>
                </a:lnTo>
                <a:lnTo>
                  <a:pt x="133" y="207619"/>
                </a:lnTo>
                <a:lnTo>
                  <a:pt x="754" y="224657"/>
                </a:lnTo>
                <a:lnTo>
                  <a:pt x="1985" y="240258"/>
                </a:lnTo>
                <a:lnTo>
                  <a:pt x="3634" y="254479"/>
                </a:lnTo>
                <a:lnTo>
                  <a:pt x="5452" y="269070"/>
                </a:lnTo>
                <a:lnTo>
                  <a:pt x="7598" y="287547"/>
                </a:lnTo>
                <a:lnTo>
                  <a:pt x="10403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7732326" y="3274433"/>
            <a:ext cx="273742" cy="25330"/>
          </a:xfrm>
          <a:custGeom>
            <a:avLst/>
            <a:gdLst/>
            <a:ahLst/>
            <a:cxnLst/>
            <a:rect l="0" t="0" r="0" b="0"/>
            <a:pathLst>
              <a:path w="273742" h="25330">
                <a:moveTo>
                  <a:pt x="273741" y="25329"/>
                </a:moveTo>
                <a:lnTo>
                  <a:pt x="264806" y="22463"/>
                </a:lnTo>
                <a:lnTo>
                  <a:pt x="255178" y="20320"/>
                </a:lnTo>
                <a:lnTo>
                  <a:pt x="243895" y="18713"/>
                </a:lnTo>
                <a:lnTo>
                  <a:pt x="231401" y="17360"/>
                </a:lnTo>
                <a:lnTo>
                  <a:pt x="218570" y="15863"/>
                </a:lnTo>
                <a:lnTo>
                  <a:pt x="205942" y="14017"/>
                </a:lnTo>
                <a:lnTo>
                  <a:pt x="193387" y="11950"/>
                </a:lnTo>
                <a:lnTo>
                  <a:pt x="180294" y="10017"/>
                </a:lnTo>
                <a:lnTo>
                  <a:pt x="166348" y="8417"/>
                </a:lnTo>
                <a:lnTo>
                  <a:pt x="151695" y="7020"/>
                </a:lnTo>
                <a:lnTo>
                  <a:pt x="136771" y="5475"/>
                </a:lnTo>
                <a:lnTo>
                  <a:pt x="121876" y="3594"/>
                </a:lnTo>
                <a:lnTo>
                  <a:pt x="107128" y="1670"/>
                </a:lnTo>
                <a:lnTo>
                  <a:pt x="92545" y="364"/>
                </a:lnTo>
                <a:lnTo>
                  <a:pt x="78118" y="0"/>
                </a:lnTo>
                <a:lnTo>
                  <a:pt x="64035" y="424"/>
                </a:lnTo>
                <a:lnTo>
                  <a:pt x="49104" y="1212"/>
                </a:lnTo>
                <a:lnTo>
                  <a:pt x="29776" y="2437"/>
                </a:lnTo>
                <a:lnTo>
                  <a:pt x="0" y="42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8182950" y="3347700"/>
            <a:ext cx="149501" cy="188891"/>
          </a:xfrm>
          <a:custGeom>
            <a:avLst/>
            <a:gdLst/>
            <a:ahLst/>
            <a:cxnLst/>
            <a:rect l="0" t="0" r="0" b="0"/>
            <a:pathLst>
              <a:path w="149501" h="188891">
                <a:moveTo>
                  <a:pt x="149500" y="46819"/>
                </a:moveTo>
                <a:lnTo>
                  <a:pt x="143632" y="38084"/>
                </a:lnTo>
                <a:lnTo>
                  <a:pt x="138068" y="30378"/>
                </a:lnTo>
                <a:lnTo>
                  <a:pt x="132260" y="22985"/>
                </a:lnTo>
                <a:lnTo>
                  <a:pt x="125834" y="16070"/>
                </a:lnTo>
                <a:lnTo>
                  <a:pt x="118207" y="10188"/>
                </a:lnTo>
                <a:lnTo>
                  <a:pt x="109177" y="5573"/>
                </a:lnTo>
                <a:lnTo>
                  <a:pt x="99022" y="2306"/>
                </a:lnTo>
                <a:lnTo>
                  <a:pt x="88296" y="481"/>
                </a:lnTo>
                <a:lnTo>
                  <a:pt x="77383" y="0"/>
                </a:lnTo>
                <a:lnTo>
                  <a:pt x="66636" y="795"/>
                </a:lnTo>
                <a:lnTo>
                  <a:pt x="56427" y="2916"/>
                </a:lnTo>
                <a:lnTo>
                  <a:pt x="46904" y="6269"/>
                </a:lnTo>
                <a:lnTo>
                  <a:pt x="38188" y="10807"/>
                </a:lnTo>
                <a:lnTo>
                  <a:pt x="30472" y="16601"/>
                </a:lnTo>
                <a:lnTo>
                  <a:pt x="23760" y="23577"/>
                </a:lnTo>
                <a:lnTo>
                  <a:pt x="17913" y="31702"/>
                </a:lnTo>
                <a:lnTo>
                  <a:pt x="12742" y="41059"/>
                </a:lnTo>
                <a:lnTo>
                  <a:pt x="8084" y="51576"/>
                </a:lnTo>
                <a:lnTo>
                  <a:pt x="4123" y="63062"/>
                </a:lnTo>
                <a:lnTo>
                  <a:pt x="1367" y="75296"/>
                </a:lnTo>
                <a:lnTo>
                  <a:pt x="0" y="88070"/>
                </a:lnTo>
                <a:lnTo>
                  <a:pt x="65" y="100902"/>
                </a:lnTo>
                <a:lnTo>
                  <a:pt x="1629" y="113057"/>
                </a:lnTo>
                <a:lnTo>
                  <a:pt x="4573" y="124191"/>
                </a:lnTo>
                <a:lnTo>
                  <a:pt x="8650" y="134310"/>
                </a:lnTo>
                <a:lnTo>
                  <a:pt x="13596" y="143575"/>
                </a:lnTo>
                <a:lnTo>
                  <a:pt x="19183" y="152176"/>
                </a:lnTo>
                <a:lnTo>
                  <a:pt x="25389" y="160124"/>
                </a:lnTo>
                <a:lnTo>
                  <a:pt x="32384" y="167250"/>
                </a:lnTo>
                <a:lnTo>
                  <a:pt x="40207" y="173526"/>
                </a:lnTo>
                <a:lnTo>
                  <a:pt x="48918" y="178895"/>
                </a:lnTo>
                <a:lnTo>
                  <a:pt x="58677" y="183205"/>
                </a:lnTo>
                <a:lnTo>
                  <a:pt x="69458" y="186463"/>
                </a:lnTo>
                <a:lnTo>
                  <a:pt x="80783" y="188498"/>
                </a:lnTo>
                <a:lnTo>
                  <a:pt x="91845" y="188890"/>
                </a:lnTo>
                <a:lnTo>
                  <a:pt x="102202" y="187569"/>
                </a:lnTo>
                <a:lnTo>
                  <a:pt x="111670" y="185058"/>
                </a:lnTo>
                <a:lnTo>
                  <a:pt x="121180" y="182045"/>
                </a:lnTo>
                <a:lnTo>
                  <a:pt x="132678" y="178267"/>
                </a:lnTo>
                <a:lnTo>
                  <a:pt x="149500" y="1731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8379309" y="3368734"/>
            <a:ext cx="205826" cy="152128"/>
          </a:xfrm>
          <a:custGeom>
            <a:avLst/>
            <a:gdLst/>
            <a:ahLst/>
            <a:cxnLst/>
            <a:rect l="0" t="0" r="0" b="0"/>
            <a:pathLst>
              <a:path w="205826" h="152128">
                <a:moveTo>
                  <a:pt x="121597" y="67899"/>
                </a:moveTo>
                <a:lnTo>
                  <a:pt x="118663" y="59097"/>
                </a:lnTo>
                <a:lnTo>
                  <a:pt x="115880" y="50751"/>
                </a:lnTo>
                <a:lnTo>
                  <a:pt x="112972" y="42061"/>
                </a:lnTo>
                <a:lnTo>
                  <a:pt x="109586" y="33286"/>
                </a:lnTo>
                <a:lnTo>
                  <a:pt x="105125" y="25087"/>
                </a:lnTo>
                <a:lnTo>
                  <a:pt x="99350" y="17807"/>
                </a:lnTo>
                <a:lnTo>
                  <a:pt x="92188" y="11617"/>
                </a:lnTo>
                <a:lnTo>
                  <a:pt x="83555" y="6684"/>
                </a:lnTo>
                <a:lnTo>
                  <a:pt x="73571" y="2972"/>
                </a:lnTo>
                <a:lnTo>
                  <a:pt x="62800" y="615"/>
                </a:lnTo>
                <a:lnTo>
                  <a:pt x="52118" y="0"/>
                </a:lnTo>
                <a:lnTo>
                  <a:pt x="42019" y="1181"/>
                </a:lnTo>
                <a:lnTo>
                  <a:pt x="32786" y="4092"/>
                </a:lnTo>
                <a:lnTo>
                  <a:pt x="24657" y="8711"/>
                </a:lnTo>
                <a:lnTo>
                  <a:pt x="17639" y="14859"/>
                </a:lnTo>
                <a:lnTo>
                  <a:pt x="11741" y="22409"/>
                </a:lnTo>
                <a:lnTo>
                  <a:pt x="7062" y="31373"/>
                </a:lnTo>
                <a:lnTo>
                  <a:pt x="3542" y="41617"/>
                </a:lnTo>
                <a:lnTo>
                  <a:pt x="1160" y="52749"/>
                </a:lnTo>
                <a:lnTo>
                  <a:pt x="0" y="64212"/>
                </a:lnTo>
                <a:lnTo>
                  <a:pt x="2" y="75661"/>
                </a:lnTo>
                <a:lnTo>
                  <a:pt x="1137" y="86957"/>
                </a:lnTo>
                <a:lnTo>
                  <a:pt x="3494" y="98076"/>
                </a:lnTo>
                <a:lnTo>
                  <a:pt x="7010" y="109027"/>
                </a:lnTo>
                <a:lnTo>
                  <a:pt x="11658" y="119517"/>
                </a:lnTo>
                <a:lnTo>
                  <a:pt x="17528" y="128962"/>
                </a:lnTo>
                <a:lnTo>
                  <a:pt x="24550" y="137118"/>
                </a:lnTo>
                <a:lnTo>
                  <a:pt x="32534" y="143578"/>
                </a:lnTo>
                <a:lnTo>
                  <a:pt x="41266" y="147637"/>
                </a:lnTo>
                <a:lnTo>
                  <a:pt x="50535" y="149135"/>
                </a:lnTo>
                <a:lnTo>
                  <a:pt x="59861" y="148208"/>
                </a:lnTo>
                <a:lnTo>
                  <a:pt x="68508" y="145010"/>
                </a:lnTo>
                <a:lnTo>
                  <a:pt x="76134" y="139863"/>
                </a:lnTo>
                <a:lnTo>
                  <a:pt x="82745" y="133174"/>
                </a:lnTo>
                <a:lnTo>
                  <a:pt x="88501" y="125331"/>
                </a:lnTo>
                <a:lnTo>
                  <a:pt x="93597" y="116650"/>
                </a:lnTo>
                <a:lnTo>
                  <a:pt x="98209" y="107215"/>
                </a:lnTo>
                <a:lnTo>
                  <a:pt x="102474" y="96897"/>
                </a:lnTo>
                <a:lnTo>
                  <a:pt x="106493" y="85695"/>
                </a:lnTo>
                <a:lnTo>
                  <a:pt x="110179" y="73731"/>
                </a:lnTo>
                <a:lnTo>
                  <a:pt x="113275" y="61169"/>
                </a:lnTo>
                <a:lnTo>
                  <a:pt x="115715" y="48226"/>
                </a:lnTo>
                <a:lnTo>
                  <a:pt x="118418" y="37372"/>
                </a:lnTo>
                <a:lnTo>
                  <a:pt x="122059" y="32332"/>
                </a:lnTo>
                <a:lnTo>
                  <a:pt x="125743" y="33287"/>
                </a:lnTo>
                <a:lnTo>
                  <a:pt x="129255" y="38699"/>
                </a:lnTo>
                <a:lnTo>
                  <a:pt x="132669" y="46934"/>
                </a:lnTo>
                <a:lnTo>
                  <a:pt x="136058" y="56644"/>
                </a:lnTo>
                <a:lnTo>
                  <a:pt x="139462" y="67010"/>
                </a:lnTo>
                <a:lnTo>
                  <a:pt x="143055" y="77462"/>
                </a:lnTo>
                <a:lnTo>
                  <a:pt x="147146" y="87506"/>
                </a:lnTo>
                <a:lnTo>
                  <a:pt x="151860" y="96941"/>
                </a:lnTo>
                <a:lnTo>
                  <a:pt x="157161" y="105775"/>
                </a:lnTo>
                <a:lnTo>
                  <a:pt x="162944" y="114106"/>
                </a:lnTo>
                <a:lnTo>
                  <a:pt x="169088" y="122042"/>
                </a:lnTo>
                <a:lnTo>
                  <a:pt x="175385" y="129383"/>
                </a:lnTo>
                <a:lnTo>
                  <a:pt x="182257" y="136344"/>
                </a:lnTo>
                <a:lnTo>
                  <a:pt x="191425" y="143539"/>
                </a:lnTo>
                <a:lnTo>
                  <a:pt x="205825" y="1521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8591050" y="3345339"/>
            <a:ext cx="225712" cy="249222"/>
          </a:xfrm>
          <a:custGeom>
            <a:avLst/>
            <a:gdLst/>
            <a:ahLst/>
            <a:cxnLst/>
            <a:rect l="0" t="0" r="0" b="0"/>
            <a:pathLst>
              <a:path w="225712" h="249222">
                <a:moveTo>
                  <a:pt x="4612" y="38651"/>
                </a:moveTo>
                <a:lnTo>
                  <a:pt x="1812" y="47587"/>
                </a:lnTo>
                <a:lnTo>
                  <a:pt x="310" y="57214"/>
                </a:lnTo>
                <a:lnTo>
                  <a:pt x="0" y="68501"/>
                </a:lnTo>
                <a:lnTo>
                  <a:pt x="506" y="81169"/>
                </a:lnTo>
                <a:lnTo>
                  <a:pt x="1326" y="94648"/>
                </a:lnTo>
                <a:lnTo>
                  <a:pt x="2146" y="108520"/>
                </a:lnTo>
                <a:lnTo>
                  <a:pt x="3002" y="122555"/>
                </a:lnTo>
                <a:lnTo>
                  <a:pt x="4178" y="136647"/>
                </a:lnTo>
                <a:lnTo>
                  <a:pt x="5816" y="150744"/>
                </a:lnTo>
                <a:lnTo>
                  <a:pt x="7918" y="164664"/>
                </a:lnTo>
                <a:lnTo>
                  <a:pt x="10405" y="178098"/>
                </a:lnTo>
                <a:lnTo>
                  <a:pt x="13172" y="190837"/>
                </a:lnTo>
                <a:lnTo>
                  <a:pt x="15408" y="200132"/>
                </a:lnTo>
                <a:lnTo>
                  <a:pt x="16319" y="202342"/>
                </a:lnTo>
                <a:lnTo>
                  <a:pt x="16452" y="198235"/>
                </a:lnTo>
                <a:lnTo>
                  <a:pt x="16279" y="189789"/>
                </a:lnTo>
                <a:lnTo>
                  <a:pt x="16031" y="178792"/>
                </a:lnTo>
                <a:lnTo>
                  <a:pt x="15799" y="166399"/>
                </a:lnTo>
                <a:lnTo>
                  <a:pt x="15612" y="153260"/>
                </a:lnTo>
                <a:lnTo>
                  <a:pt x="15471" y="139721"/>
                </a:lnTo>
                <a:lnTo>
                  <a:pt x="15373" y="125967"/>
                </a:lnTo>
                <a:lnTo>
                  <a:pt x="15474" y="112093"/>
                </a:lnTo>
                <a:lnTo>
                  <a:pt x="16072" y="98153"/>
                </a:lnTo>
                <a:lnTo>
                  <a:pt x="17296" y="84178"/>
                </a:lnTo>
                <a:lnTo>
                  <a:pt x="19270" y="70350"/>
                </a:lnTo>
                <a:lnTo>
                  <a:pt x="22200" y="56983"/>
                </a:lnTo>
                <a:lnTo>
                  <a:pt x="26103" y="44222"/>
                </a:lnTo>
                <a:lnTo>
                  <a:pt x="31012" y="32364"/>
                </a:lnTo>
                <a:lnTo>
                  <a:pt x="37058" y="21926"/>
                </a:lnTo>
                <a:lnTo>
                  <a:pt x="44197" y="13068"/>
                </a:lnTo>
                <a:lnTo>
                  <a:pt x="52262" y="6120"/>
                </a:lnTo>
                <a:lnTo>
                  <a:pt x="61045" y="1727"/>
                </a:lnTo>
                <a:lnTo>
                  <a:pt x="70356" y="0"/>
                </a:lnTo>
                <a:lnTo>
                  <a:pt x="79877" y="772"/>
                </a:lnTo>
                <a:lnTo>
                  <a:pt x="89188" y="3865"/>
                </a:lnTo>
                <a:lnTo>
                  <a:pt x="98079" y="8947"/>
                </a:lnTo>
                <a:lnTo>
                  <a:pt x="106521" y="15762"/>
                </a:lnTo>
                <a:lnTo>
                  <a:pt x="114579" y="24222"/>
                </a:lnTo>
                <a:lnTo>
                  <a:pt x="122329" y="34131"/>
                </a:lnTo>
                <a:lnTo>
                  <a:pt x="129689" y="45205"/>
                </a:lnTo>
                <a:lnTo>
                  <a:pt x="136411" y="57161"/>
                </a:lnTo>
                <a:lnTo>
                  <a:pt x="142422" y="69759"/>
                </a:lnTo>
                <a:lnTo>
                  <a:pt x="147950" y="82812"/>
                </a:lnTo>
                <a:lnTo>
                  <a:pt x="153431" y="96180"/>
                </a:lnTo>
                <a:lnTo>
                  <a:pt x="159122" y="109765"/>
                </a:lnTo>
                <a:lnTo>
                  <a:pt x="165098" y="123498"/>
                </a:lnTo>
                <a:lnTo>
                  <a:pt x="171342" y="137331"/>
                </a:lnTo>
                <a:lnTo>
                  <a:pt x="177800" y="151227"/>
                </a:lnTo>
                <a:lnTo>
                  <a:pt x="184256" y="165000"/>
                </a:lnTo>
                <a:lnTo>
                  <a:pt x="190357" y="178329"/>
                </a:lnTo>
                <a:lnTo>
                  <a:pt x="195939" y="191064"/>
                </a:lnTo>
                <a:lnTo>
                  <a:pt x="201052" y="202972"/>
                </a:lnTo>
                <a:lnTo>
                  <a:pt x="206478" y="214925"/>
                </a:lnTo>
                <a:lnTo>
                  <a:pt x="213810" y="229089"/>
                </a:lnTo>
                <a:lnTo>
                  <a:pt x="225711" y="24922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3068657" y="4009120"/>
            <a:ext cx="198241" cy="276152"/>
          </a:xfrm>
          <a:custGeom>
            <a:avLst/>
            <a:gdLst/>
            <a:ahLst/>
            <a:cxnLst/>
            <a:rect l="0" t="0" r="0" b="0"/>
            <a:pathLst>
              <a:path w="198241" h="276152">
                <a:moveTo>
                  <a:pt x="168329" y="0"/>
                </a:moveTo>
                <a:lnTo>
                  <a:pt x="156661" y="67"/>
                </a:lnTo>
                <a:lnTo>
                  <a:pt x="146173" y="707"/>
                </a:lnTo>
                <a:lnTo>
                  <a:pt x="135871" y="2008"/>
                </a:lnTo>
                <a:lnTo>
                  <a:pt x="125569" y="4041"/>
                </a:lnTo>
                <a:lnTo>
                  <a:pt x="115225" y="7006"/>
                </a:lnTo>
                <a:lnTo>
                  <a:pt x="104835" y="10926"/>
                </a:lnTo>
                <a:lnTo>
                  <a:pt x="94408" y="15674"/>
                </a:lnTo>
                <a:lnTo>
                  <a:pt x="83951" y="21078"/>
                </a:lnTo>
                <a:lnTo>
                  <a:pt x="73471" y="26969"/>
                </a:lnTo>
                <a:lnTo>
                  <a:pt x="62975" y="33212"/>
                </a:lnTo>
                <a:lnTo>
                  <a:pt x="52470" y="39701"/>
                </a:lnTo>
                <a:lnTo>
                  <a:pt x="41964" y="46369"/>
                </a:lnTo>
                <a:lnTo>
                  <a:pt x="31791" y="53491"/>
                </a:lnTo>
                <a:lnTo>
                  <a:pt x="22568" y="61643"/>
                </a:lnTo>
                <a:lnTo>
                  <a:pt x="14561" y="71055"/>
                </a:lnTo>
                <a:lnTo>
                  <a:pt x="8031" y="81479"/>
                </a:lnTo>
                <a:lnTo>
                  <a:pt x="3394" y="92393"/>
                </a:lnTo>
                <a:lnTo>
                  <a:pt x="695" y="103420"/>
                </a:lnTo>
                <a:lnTo>
                  <a:pt x="0" y="113737"/>
                </a:lnTo>
                <a:lnTo>
                  <a:pt x="1571" y="122060"/>
                </a:lnTo>
                <a:lnTo>
                  <a:pt x="5334" y="127873"/>
                </a:lnTo>
                <a:lnTo>
                  <a:pt x="11113" y="131485"/>
                </a:lnTo>
                <a:lnTo>
                  <a:pt x="18803" y="133625"/>
                </a:lnTo>
                <a:lnTo>
                  <a:pt x="28158" y="134887"/>
                </a:lnTo>
                <a:lnTo>
                  <a:pt x="38844" y="135639"/>
                </a:lnTo>
                <a:lnTo>
                  <a:pt x="50533" y="136095"/>
                </a:lnTo>
                <a:lnTo>
                  <a:pt x="62943" y="136385"/>
                </a:lnTo>
                <a:lnTo>
                  <a:pt x="75699" y="136907"/>
                </a:lnTo>
                <a:lnTo>
                  <a:pt x="88334" y="138315"/>
                </a:lnTo>
                <a:lnTo>
                  <a:pt x="100609" y="140893"/>
                </a:lnTo>
                <a:lnTo>
                  <a:pt x="112478" y="144590"/>
                </a:lnTo>
                <a:lnTo>
                  <a:pt x="123989" y="149214"/>
                </a:lnTo>
                <a:lnTo>
                  <a:pt x="135213" y="154551"/>
                </a:lnTo>
                <a:lnTo>
                  <a:pt x="146057" y="160573"/>
                </a:lnTo>
                <a:lnTo>
                  <a:pt x="156274" y="167439"/>
                </a:lnTo>
                <a:lnTo>
                  <a:pt x="165774" y="175166"/>
                </a:lnTo>
                <a:lnTo>
                  <a:pt x="174458" y="183642"/>
                </a:lnTo>
                <a:lnTo>
                  <a:pt x="182146" y="192709"/>
                </a:lnTo>
                <a:lnTo>
                  <a:pt x="188823" y="202212"/>
                </a:lnTo>
                <a:lnTo>
                  <a:pt x="194135" y="211865"/>
                </a:lnTo>
                <a:lnTo>
                  <a:pt x="197350" y="221265"/>
                </a:lnTo>
                <a:lnTo>
                  <a:pt x="198240" y="230210"/>
                </a:lnTo>
                <a:lnTo>
                  <a:pt x="196719" y="238521"/>
                </a:lnTo>
                <a:lnTo>
                  <a:pt x="192582" y="245956"/>
                </a:lnTo>
                <a:lnTo>
                  <a:pt x="185983" y="252476"/>
                </a:lnTo>
                <a:lnTo>
                  <a:pt x="177334" y="258194"/>
                </a:lnTo>
                <a:lnTo>
                  <a:pt x="167102" y="263278"/>
                </a:lnTo>
                <a:lnTo>
                  <a:pt x="155714" y="267877"/>
                </a:lnTo>
                <a:lnTo>
                  <a:pt x="143665" y="271799"/>
                </a:lnTo>
                <a:lnTo>
                  <a:pt x="131512" y="274529"/>
                </a:lnTo>
                <a:lnTo>
                  <a:pt x="119569" y="275888"/>
                </a:lnTo>
                <a:lnTo>
                  <a:pt x="107997" y="276151"/>
                </a:lnTo>
                <a:lnTo>
                  <a:pt x="95562" y="275908"/>
                </a:lnTo>
                <a:lnTo>
                  <a:pt x="78942" y="275135"/>
                </a:lnTo>
                <a:lnTo>
                  <a:pt x="52516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3384509" y="3956477"/>
            <a:ext cx="10406" cy="336913"/>
          </a:xfrm>
          <a:custGeom>
            <a:avLst/>
            <a:gdLst/>
            <a:ahLst/>
            <a:cxnLst/>
            <a:rect l="0" t="0" r="0" b="0"/>
            <a:pathLst>
              <a:path w="10406" h="336913">
                <a:moveTo>
                  <a:pt x="10405" y="0"/>
                </a:moveTo>
                <a:lnTo>
                  <a:pt x="7538" y="8935"/>
                </a:lnTo>
                <a:lnTo>
                  <a:pt x="5397" y="18563"/>
                </a:lnTo>
                <a:lnTo>
                  <a:pt x="3794" y="29859"/>
                </a:lnTo>
                <a:lnTo>
                  <a:pt x="2612" y="42872"/>
                </a:lnTo>
                <a:lnTo>
                  <a:pt x="1764" y="57649"/>
                </a:lnTo>
                <a:lnTo>
                  <a:pt x="1166" y="74027"/>
                </a:lnTo>
                <a:lnTo>
                  <a:pt x="752" y="91714"/>
                </a:lnTo>
                <a:lnTo>
                  <a:pt x="468" y="110398"/>
                </a:lnTo>
                <a:lnTo>
                  <a:pt x="275" y="129807"/>
                </a:lnTo>
                <a:lnTo>
                  <a:pt x="144" y="149565"/>
                </a:lnTo>
                <a:lnTo>
                  <a:pt x="55" y="169207"/>
                </a:lnTo>
                <a:lnTo>
                  <a:pt x="0" y="188483"/>
                </a:lnTo>
                <a:lnTo>
                  <a:pt x="134" y="207020"/>
                </a:lnTo>
                <a:lnTo>
                  <a:pt x="756" y="224249"/>
                </a:lnTo>
                <a:lnTo>
                  <a:pt x="1987" y="239991"/>
                </a:lnTo>
                <a:lnTo>
                  <a:pt x="3627" y="254546"/>
                </a:lnTo>
                <a:lnTo>
                  <a:pt x="5267" y="268484"/>
                </a:lnTo>
                <a:lnTo>
                  <a:pt x="6664" y="282183"/>
                </a:lnTo>
                <a:lnTo>
                  <a:pt x="7756" y="295230"/>
                </a:lnTo>
                <a:lnTo>
                  <a:pt x="8682" y="307793"/>
                </a:lnTo>
                <a:lnTo>
                  <a:pt x="9518" y="320983"/>
                </a:lnTo>
                <a:lnTo>
                  <a:pt x="10405" y="3369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3268572" y="4078207"/>
            <a:ext cx="231628" cy="15142"/>
          </a:xfrm>
          <a:custGeom>
            <a:avLst/>
            <a:gdLst/>
            <a:ahLst/>
            <a:cxnLst/>
            <a:rect l="0" t="0" r="0" b="0"/>
            <a:pathLst>
              <a:path w="231628" h="15142">
                <a:moveTo>
                  <a:pt x="231627" y="4612"/>
                </a:moveTo>
                <a:lnTo>
                  <a:pt x="222826" y="1812"/>
                </a:lnTo>
                <a:lnTo>
                  <a:pt x="214479" y="311"/>
                </a:lnTo>
                <a:lnTo>
                  <a:pt x="205775" y="0"/>
                </a:lnTo>
                <a:lnTo>
                  <a:pt x="196483" y="506"/>
                </a:lnTo>
                <a:lnTo>
                  <a:pt x="186338" y="1325"/>
                </a:lnTo>
                <a:lnTo>
                  <a:pt x="175293" y="2142"/>
                </a:lnTo>
                <a:lnTo>
                  <a:pt x="163454" y="2825"/>
                </a:lnTo>
                <a:lnTo>
                  <a:pt x="150983" y="3352"/>
                </a:lnTo>
                <a:lnTo>
                  <a:pt x="138040" y="3738"/>
                </a:lnTo>
                <a:lnTo>
                  <a:pt x="124758" y="4012"/>
                </a:lnTo>
                <a:lnTo>
                  <a:pt x="111236" y="4204"/>
                </a:lnTo>
                <a:lnTo>
                  <a:pt x="97552" y="4341"/>
                </a:lnTo>
                <a:lnTo>
                  <a:pt x="83924" y="4604"/>
                </a:lnTo>
                <a:lnTo>
                  <a:pt x="70693" y="5313"/>
                </a:lnTo>
                <a:lnTo>
                  <a:pt x="58024" y="6602"/>
                </a:lnTo>
                <a:lnTo>
                  <a:pt x="46160" y="8292"/>
                </a:lnTo>
                <a:lnTo>
                  <a:pt x="34241" y="10140"/>
                </a:lnTo>
                <a:lnTo>
                  <a:pt x="20105" y="12312"/>
                </a:lnTo>
                <a:lnTo>
                  <a:pt x="0" y="151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3497962" y="4174361"/>
            <a:ext cx="191750" cy="156545"/>
          </a:xfrm>
          <a:custGeom>
            <a:avLst/>
            <a:gdLst/>
            <a:ahLst/>
            <a:cxnLst/>
            <a:rect l="0" t="0" r="0" b="0"/>
            <a:pathLst>
              <a:path w="191750" h="156545">
                <a:moveTo>
                  <a:pt x="107522" y="24272"/>
                </a:moveTo>
                <a:lnTo>
                  <a:pt x="104387" y="15672"/>
                </a:lnTo>
                <a:lnTo>
                  <a:pt x="99684" y="9246"/>
                </a:lnTo>
                <a:lnTo>
                  <a:pt x="92904" y="4446"/>
                </a:lnTo>
                <a:lnTo>
                  <a:pt x="84630" y="1250"/>
                </a:lnTo>
                <a:lnTo>
                  <a:pt x="75812" y="0"/>
                </a:lnTo>
                <a:lnTo>
                  <a:pt x="67055" y="714"/>
                </a:lnTo>
                <a:lnTo>
                  <a:pt x="58597" y="3122"/>
                </a:lnTo>
                <a:lnTo>
                  <a:pt x="50478" y="6863"/>
                </a:lnTo>
                <a:lnTo>
                  <a:pt x="42659" y="11604"/>
                </a:lnTo>
                <a:lnTo>
                  <a:pt x="35243" y="17394"/>
                </a:lnTo>
                <a:lnTo>
                  <a:pt x="28475" y="24635"/>
                </a:lnTo>
                <a:lnTo>
                  <a:pt x="22435" y="33427"/>
                </a:lnTo>
                <a:lnTo>
                  <a:pt x="17056" y="43433"/>
                </a:lnTo>
                <a:lnTo>
                  <a:pt x="12208" y="54066"/>
                </a:lnTo>
                <a:lnTo>
                  <a:pt x="7768" y="64921"/>
                </a:lnTo>
                <a:lnTo>
                  <a:pt x="3956" y="75803"/>
                </a:lnTo>
                <a:lnTo>
                  <a:pt x="1299" y="86635"/>
                </a:lnTo>
                <a:lnTo>
                  <a:pt x="0" y="97399"/>
                </a:lnTo>
                <a:lnTo>
                  <a:pt x="111" y="108102"/>
                </a:lnTo>
                <a:lnTo>
                  <a:pt x="1705" y="118756"/>
                </a:lnTo>
                <a:lnTo>
                  <a:pt x="4679" y="129353"/>
                </a:lnTo>
                <a:lnTo>
                  <a:pt x="9115" y="139250"/>
                </a:lnTo>
                <a:lnTo>
                  <a:pt x="15366" y="147226"/>
                </a:lnTo>
                <a:lnTo>
                  <a:pt x="23455" y="152765"/>
                </a:lnTo>
                <a:lnTo>
                  <a:pt x="32970" y="155837"/>
                </a:lnTo>
                <a:lnTo>
                  <a:pt x="43265" y="156544"/>
                </a:lnTo>
                <a:lnTo>
                  <a:pt x="53887" y="155199"/>
                </a:lnTo>
                <a:lnTo>
                  <a:pt x="64439" y="152062"/>
                </a:lnTo>
                <a:lnTo>
                  <a:pt x="74516" y="147231"/>
                </a:lnTo>
                <a:lnTo>
                  <a:pt x="83954" y="140916"/>
                </a:lnTo>
                <a:lnTo>
                  <a:pt x="92611" y="133410"/>
                </a:lnTo>
                <a:lnTo>
                  <a:pt x="100286" y="125002"/>
                </a:lnTo>
                <a:lnTo>
                  <a:pt x="106972" y="115941"/>
                </a:lnTo>
                <a:lnTo>
                  <a:pt x="112802" y="106416"/>
                </a:lnTo>
                <a:lnTo>
                  <a:pt x="117960" y="96569"/>
                </a:lnTo>
                <a:lnTo>
                  <a:pt x="122606" y="86576"/>
                </a:lnTo>
                <a:lnTo>
                  <a:pt x="126395" y="79111"/>
                </a:lnTo>
                <a:lnTo>
                  <a:pt x="129006" y="77339"/>
                </a:lnTo>
                <a:lnTo>
                  <a:pt x="131061" y="80073"/>
                </a:lnTo>
                <a:lnTo>
                  <a:pt x="133102" y="85702"/>
                </a:lnTo>
                <a:lnTo>
                  <a:pt x="135368" y="93130"/>
                </a:lnTo>
                <a:lnTo>
                  <a:pt x="137926" y="101668"/>
                </a:lnTo>
                <a:lnTo>
                  <a:pt x="141074" y="110573"/>
                </a:lnTo>
                <a:lnTo>
                  <a:pt x="145375" y="118975"/>
                </a:lnTo>
                <a:lnTo>
                  <a:pt x="151029" y="126449"/>
                </a:lnTo>
                <a:lnTo>
                  <a:pt x="157659" y="132816"/>
                </a:lnTo>
                <a:lnTo>
                  <a:pt x="165245" y="138562"/>
                </a:lnTo>
                <a:lnTo>
                  <a:pt x="175576" y="144188"/>
                </a:lnTo>
                <a:lnTo>
                  <a:pt x="191749" y="1506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3711885" y="4171999"/>
            <a:ext cx="114698" cy="184562"/>
          </a:xfrm>
          <a:custGeom>
            <a:avLst/>
            <a:gdLst/>
            <a:ahLst/>
            <a:cxnLst/>
            <a:rect l="0" t="0" r="0" b="0"/>
            <a:pathLst>
              <a:path w="114698" h="184562">
                <a:moveTo>
                  <a:pt x="9412" y="47691"/>
                </a:moveTo>
                <a:lnTo>
                  <a:pt x="9412" y="59493"/>
                </a:lnTo>
                <a:lnTo>
                  <a:pt x="9412" y="71262"/>
                </a:lnTo>
                <a:lnTo>
                  <a:pt x="9412" y="84152"/>
                </a:lnTo>
                <a:lnTo>
                  <a:pt x="9412" y="98000"/>
                </a:lnTo>
                <a:lnTo>
                  <a:pt x="9412" y="112329"/>
                </a:lnTo>
                <a:lnTo>
                  <a:pt x="9384" y="126701"/>
                </a:lnTo>
                <a:lnTo>
                  <a:pt x="8358" y="137555"/>
                </a:lnTo>
                <a:lnTo>
                  <a:pt x="5953" y="140673"/>
                </a:lnTo>
                <a:lnTo>
                  <a:pt x="3726" y="137525"/>
                </a:lnTo>
                <a:lnTo>
                  <a:pt x="2113" y="130144"/>
                </a:lnTo>
                <a:lnTo>
                  <a:pt x="1023" y="119762"/>
                </a:lnTo>
                <a:lnTo>
                  <a:pt x="304" y="107218"/>
                </a:lnTo>
                <a:lnTo>
                  <a:pt x="0" y="93460"/>
                </a:lnTo>
                <a:lnTo>
                  <a:pt x="333" y="79562"/>
                </a:lnTo>
                <a:lnTo>
                  <a:pt x="1382" y="66118"/>
                </a:lnTo>
                <a:lnTo>
                  <a:pt x="3241" y="53301"/>
                </a:lnTo>
                <a:lnTo>
                  <a:pt x="6094" y="41073"/>
                </a:lnTo>
                <a:lnTo>
                  <a:pt x="9946" y="29343"/>
                </a:lnTo>
                <a:lnTo>
                  <a:pt x="14823" y="18650"/>
                </a:lnTo>
                <a:lnTo>
                  <a:pt x="20845" y="10124"/>
                </a:lnTo>
                <a:lnTo>
                  <a:pt x="27965" y="4208"/>
                </a:lnTo>
                <a:lnTo>
                  <a:pt x="35847" y="880"/>
                </a:lnTo>
                <a:lnTo>
                  <a:pt x="43975" y="0"/>
                </a:lnTo>
                <a:lnTo>
                  <a:pt x="52028" y="1228"/>
                </a:lnTo>
                <a:lnTo>
                  <a:pt x="59721" y="4287"/>
                </a:lnTo>
                <a:lnTo>
                  <a:pt x="66734" y="9065"/>
                </a:lnTo>
                <a:lnTo>
                  <a:pt x="72971" y="15349"/>
                </a:lnTo>
                <a:lnTo>
                  <a:pt x="78668" y="23005"/>
                </a:lnTo>
                <a:lnTo>
                  <a:pt x="84269" y="32045"/>
                </a:lnTo>
                <a:lnTo>
                  <a:pt x="90034" y="42355"/>
                </a:lnTo>
                <a:lnTo>
                  <a:pt x="95722" y="53870"/>
                </a:lnTo>
                <a:lnTo>
                  <a:pt x="100709" y="66657"/>
                </a:lnTo>
                <a:lnTo>
                  <a:pt x="104692" y="80626"/>
                </a:lnTo>
                <a:lnTo>
                  <a:pt x="107688" y="95413"/>
                </a:lnTo>
                <a:lnTo>
                  <a:pt x="109856" y="110484"/>
                </a:lnTo>
                <a:lnTo>
                  <a:pt x="111387" y="125491"/>
                </a:lnTo>
                <a:lnTo>
                  <a:pt x="112452" y="139701"/>
                </a:lnTo>
                <a:lnTo>
                  <a:pt x="113298" y="153309"/>
                </a:lnTo>
                <a:lnTo>
                  <a:pt x="114003" y="167506"/>
                </a:lnTo>
                <a:lnTo>
                  <a:pt x="114697" y="1845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3912757" y="3900760"/>
            <a:ext cx="145453" cy="463375"/>
          </a:xfrm>
          <a:custGeom>
            <a:avLst/>
            <a:gdLst/>
            <a:ahLst/>
            <a:cxnLst/>
            <a:rect l="0" t="0" r="0" b="0"/>
            <a:pathLst>
              <a:path w="145453" h="463375">
                <a:moveTo>
                  <a:pt x="61224" y="339987"/>
                </a:moveTo>
                <a:lnTo>
                  <a:pt x="58291" y="331185"/>
                </a:lnTo>
                <a:lnTo>
                  <a:pt x="55509" y="322839"/>
                </a:lnTo>
                <a:lnTo>
                  <a:pt x="52600" y="314163"/>
                </a:lnTo>
                <a:lnTo>
                  <a:pt x="49213" y="305906"/>
                </a:lnTo>
                <a:lnTo>
                  <a:pt x="44751" y="299653"/>
                </a:lnTo>
                <a:lnTo>
                  <a:pt x="38990" y="296136"/>
                </a:lnTo>
                <a:lnTo>
                  <a:pt x="32347" y="295595"/>
                </a:lnTo>
                <a:lnTo>
                  <a:pt x="25659" y="298201"/>
                </a:lnTo>
                <a:lnTo>
                  <a:pt x="19429" y="303701"/>
                </a:lnTo>
                <a:lnTo>
                  <a:pt x="13962" y="311579"/>
                </a:lnTo>
                <a:lnTo>
                  <a:pt x="9522" y="321277"/>
                </a:lnTo>
                <a:lnTo>
                  <a:pt x="6135" y="332306"/>
                </a:lnTo>
                <a:lnTo>
                  <a:pt x="3658" y="344280"/>
                </a:lnTo>
                <a:lnTo>
                  <a:pt x="1896" y="356915"/>
                </a:lnTo>
                <a:lnTo>
                  <a:pt x="672" y="369998"/>
                </a:lnTo>
                <a:lnTo>
                  <a:pt x="0" y="383223"/>
                </a:lnTo>
                <a:lnTo>
                  <a:pt x="71" y="396183"/>
                </a:lnTo>
                <a:lnTo>
                  <a:pt x="938" y="408675"/>
                </a:lnTo>
                <a:lnTo>
                  <a:pt x="2672" y="420521"/>
                </a:lnTo>
                <a:lnTo>
                  <a:pt x="5439" y="431486"/>
                </a:lnTo>
                <a:lnTo>
                  <a:pt x="9234" y="441514"/>
                </a:lnTo>
                <a:lnTo>
                  <a:pt x="14071" y="450232"/>
                </a:lnTo>
                <a:lnTo>
                  <a:pt x="20068" y="456886"/>
                </a:lnTo>
                <a:lnTo>
                  <a:pt x="27170" y="461244"/>
                </a:lnTo>
                <a:lnTo>
                  <a:pt x="35041" y="463374"/>
                </a:lnTo>
                <a:lnTo>
                  <a:pt x="43162" y="463374"/>
                </a:lnTo>
                <a:lnTo>
                  <a:pt x="51213" y="461514"/>
                </a:lnTo>
                <a:lnTo>
                  <a:pt x="59075" y="457845"/>
                </a:lnTo>
                <a:lnTo>
                  <a:pt x="66734" y="452117"/>
                </a:lnTo>
                <a:lnTo>
                  <a:pt x="74213" y="444374"/>
                </a:lnTo>
                <a:lnTo>
                  <a:pt x="81389" y="434753"/>
                </a:lnTo>
                <a:lnTo>
                  <a:pt x="87989" y="423322"/>
                </a:lnTo>
                <a:lnTo>
                  <a:pt x="93912" y="410308"/>
                </a:lnTo>
                <a:lnTo>
                  <a:pt x="99212" y="396349"/>
                </a:lnTo>
                <a:lnTo>
                  <a:pt x="104007" y="382375"/>
                </a:lnTo>
                <a:lnTo>
                  <a:pt x="108420" y="368903"/>
                </a:lnTo>
                <a:lnTo>
                  <a:pt x="112553" y="355911"/>
                </a:lnTo>
                <a:lnTo>
                  <a:pt x="116490" y="343041"/>
                </a:lnTo>
                <a:lnTo>
                  <a:pt x="120285" y="330037"/>
                </a:lnTo>
                <a:lnTo>
                  <a:pt x="123818" y="316489"/>
                </a:lnTo>
                <a:lnTo>
                  <a:pt x="126811" y="301780"/>
                </a:lnTo>
                <a:lnTo>
                  <a:pt x="129160" y="285698"/>
                </a:lnTo>
                <a:lnTo>
                  <a:pt x="131077" y="268673"/>
                </a:lnTo>
                <a:lnTo>
                  <a:pt x="132978" y="251560"/>
                </a:lnTo>
                <a:lnTo>
                  <a:pt x="135107" y="234859"/>
                </a:lnTo>
                <a:lnTo>
                  <a:pt x="137368" y="218393"/>
                </a:lnTo>
                <a:lnTo>
                  <a:pt x="139432" y="201513"/>
                </a:lnTo>
                <a:lnTo>
                  <a:pt x="141119" y="183868"/>
                </a:lnTo>
                <a:lnTo>
                  <a:pt x="142403" y="165746"/>
                </a:lnTo>
                <a:lnTo>
                  <a:pt x="143339" y="147874"/>
                </a:lnTo>
                <a:lnTo>
                  <a:pt x="144000" y="130658"/>
                </a:lnTo>
                <a:lnTo>
                  <a:pt x="144290" y="114011"/>
                </a:lnTo>
                <a:lnTo>
                  <a:pt x="143962" y="97540"/>
                </a:lnTo>
                <a:lnTo>
                  <a:pt x="142925" y="80983"/>
                </a:lnTo>
                <a:lnTo>
                  <a:pt x="141247" y="64406"/>
                </a:lnTo>
                <a:lnTo>
                  <a:pt x="139049" y="48110"/>
                </a:lnTo>
                <a:lnTo>
                  <a:pt x="136455" y="32280"/>
                </a:lnTo>
                <a:lnTo>
                  <a:pt x="133387" y="17906"/>
                </a:lnTo>
                <a:lnTo>
                  <a:pt x="128841" y="6855"/>
                </a:lnTo>
                <a:lnTo>
                  <a:pt x="122838" y="622"/>
                </a:lnTo>
                <a:lnTo>
                  <a:pt x="117397" y="0"/>
                </a:lnTo>
                <a:lnTo>
                  <a:pt x="113187" y="4364"/>
                </a:lnTo>
                <a:lnTo>
                  <a:pt x="110127" y="12781"/>
                </a:lnTo>
                <a:lnTo>
                  <a:pt x="107971" y="24528"/>
                </a:lnTo>
                <a:lnTo>
                  <a:pt x="106480" y="38904"/>
                </a:lnTo>
                <a:lnTo>
                  <a:pt x="105458" y="55098"/>
                </a:lnTo>
                <a:lnTo>
                  <a:pt x="104764" y="72261"/>
                </a:lnTo>
                <a:lnTo>
                  <a:pt x="104295" y="89851"/>
                </a:lnTo>
                <a:lnTo>
                  <a:pt x="103979" y="107917"/>
                </a:lnTo>
                <a:lnTo>
                  <a:pt x="103766" y="126953"/>
                </a:lnTo>
                <a:lnTo>
                  <a:pt x="103630" y="147163"/>
                </a:lnTo>
                <a:lnTo>
                  <a:pt x="103707" y="168144"/>
                </a:lnTo>
                <a:lnTo>
                  <a:pt x="104292" y="189083"/>
                </a:lnTo>
                <a:lnTo>
                  <a:pt x="105498" y="209509"/>
                </a:lnTo>
                <a:lnTo>
                  <a:pt x="107123" y="229462"/>
                </a:lnTo>
                <a:lnTo>
                  <a:pt x="108751" y="249307"/>
                </a:lnTo>
                <a:lnTo>
                  <a:pt x="110147" y="269273"/>
                </a:lnTo>
                <a:lnTo>
                  <a:pt x="111403" y="288952"/>
                </a:lnTo>
                <a:lnTo>
                  <a:pt x="112853" y="307421"/>
                </a:lnTo>
                <a:lnTo>
                  <a:pt x="114686" y="324254"/>
                </a:lnTo>
                <a:lnTo>
                  <a:pt x="117086" y="339507"/>
                </a:lnTo>
                <a:lnTo>
                  <a:pt x="120310" y="353448"/>
                </a:lnTo>
                <a:lnTo>
                  <a:pt x="124400" y="366368"/>
                </a:lnTo>
                <a:lnTo>
                  <a:pt x="128947" y="378085"/>
                </a:lnTo>
                <a:lnTo>
                  <a:pt x="133630" y="389087"/>
                </a:lnTo>
                <a:lnTo>
                  <a:pt x="138860" y="400346"/>
                </a:lnTo>
                <a:lnTo>
                  <a:pt x="145452" y="4136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4363151" y="4126776"/>
            <a:ext cx="128286" cy="181292"/>
          </a:xfrm>
          <a:custGeom>
            <a:avLst/>
            <a:gdLst/>
            <a:ahLst/>
            <a:cxnLst/>
            <a:rect l="0" t="0" r="0" b="0"/>
            <a:pathLst>
              <a:path w="128286" h="181292">
                <a:moveTo>
                  <a:pt x="80270" y="10528"/>
                </a:moveTo>
                <a:lnTo>
                  <a:pt x="71468" y="7796"/>
                </a:lnTo>
                <a:lnTo>
                  <a:pt x="63121" y="6934"/>
                </a:lnTo>
                <a:lnTo>
                  <a:pt x="54431" y="7929"/>
                </a:lnTo>
                <a:lnTo>
                  <a:pt x="45656" y="10641"/>
                </a:lnTo>
                <a:lnTo>
                  <a:pt x="37457" y="15073"/>
                </a:lnTo>
                <a:lnTo>
                  <a:pt x="30173" y="21062"/>
                </a:lnTo>
                <a:lnTo>
                  <a:pt x="23810" y="28320"/>
                </a:lnTo>
                <a:lnTo>
                  <a:pt x="18229" y="36547"/>
                </a:lnTo>
                <a:lnTo>
                  <a:pt x="13260" y="45490"/>
                </a:lnTo>
                <a:lnTo>
                  <a:pt x="8905" y="55271"/>
                </a:lnTo>
                <a:lnTo>
                  <a:pt x="5344" y="66352"/>
                </a:lnTo>
                <a:lnTo>
                  <a:pt x="2617" y="78875"/>
                </a:lnTo>
                <a:lnTo>
                  <a:pt x="783" y="92370"/>
                </a:lnTo>
                <a:lnTo>
                  <a:pt x="0" y="105967"/>
                </a:lnTo>
                <a:lnTo>
                  <a:pt x="258" y="119144"/>
                </a:lnTo>
                <a:lnTo>
                  <a:pt x="1568" y="131583"/>
                </a:lnTo>
                <a:lnTo>
                  <a:pt x="4042" y="143011"/>
                </a:lnTo>
                <a:lnTo>
                  <a:pt x="7642" y="153387"/>
                </a:lnTo>
                <a:lnTo>
                  <a:pt x="12516" y="162524"/>
                </a:lnTo>
                <a:lnTo>
                  <a:pt x="19067" y="169999"/>
                </a:lnTo>
                <a:lnTo>
                  <a:pt x="27358" y="175724"/>
                </a:lnTo>
                <a:lnTo>
                  <a:pt x="36840" y="179587"/>
                </a:lnTo>
                <a:lnTo>
                  <a:pt x="46581" y="181291"/>
                </a:lnTo>
                <a:lnTo>
                  <a:pt x="56018" y="180881"/>
                </a:lnTo>
                <a:lnTo>
                  <a:pt x="64959" y="178675"/>
                </a:lnTo>
                <a:lnTo>
                  <a:pt x="73416" y="175069"/>
                </a:lnTo>
                <a:lnTo>
                  <a:pt x="81470" y="170422"/>
                </a:lnTo>
                <a:lnTo>
                  <a:pt x="89047" y="164864"/>
                </a:lnTo>
                <a:lnTo>
                  <a:pt x="95923" y="158311"/>
                </a:lnTo>
                <a:lnTo>
                  <a:pt x="102036" y="150794"/>
                </a:lnTo>
                <a:lnTo>
                  <a:pt x="107466" y="142458"/>
                </a:lnTo>
                <a:lnTo>
                  <a:pt x="112347" y="133485"/>
                </a:lnTo>
                <a:lnTo>
                  <a:pt x="116813" y="124036"/>
                </a:lnTo>
                <a:lnTo>
                  <a:pt x="120813" y="114079"/>
                </a:lnTo>
                <a:lnTo>
                  <a:pt x="124128" y="103410"/>
                </a:lnTo>
                <a:lnTo>
                  <a:pt x="126683" y="91978"/>
                </a:lnTo>
                <a:lnTo>
                  <a:pt x="128229" y="80028"/>
                </a:lnTo>
                <a:lnTo>
                  <a:pt x="128285" y="68007"/>
                </a:lnTo>
                <a:lnTo>
                  <a:pt x="126731" y="56190"/>
                </a:lnTo>
                <a:lnTo>
                  <a:pt x="123862" y="44917"/>
                </a:lnTo>
                <a:lnTo>
                  <a:pt x="119826" y="33467"/>
                </a:lnTo>
                <a:lnTo>
                  <a:pt x="113150" y="19722"/>
                </a:lnTo>
                <a:lnTo>
                  <a:pt x="10132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4527649" y="4099039"/>
            <a:ext cx="231628" cy="312007"/>
          </a:xfrm>
          <a:custGeom>
            <a:avLst/>
            <a:gdLst/>
            <a:ahLst/>
            <a:cxnLst/>
            <a:rect l="0" t="0" r="0" b="0"/>
            <a:pathLst>
              <a:path w="231628" h="312007">
                <a:moveTo>
                  <a:pt x="0" y="111965"/>
                </a:moveTo>
                <a:lnTo>
                  <a:pt x="2933" y="120766"/>
                </a:lnTo>
                <a:lnTo>
                  <a:pt x="5716" y="129113"/>
                </a:lnTo>
                <a:lnTo>
                  <a:pt x="8615" y="137812"/>
                </a:lnTo>
                <a:lnTo>
                  <a:pt x="11656" y="146933"/>
                </a:lnTo>
                <a:lnTo>
                  <a:pt x="14821" y="156427"/>
                </a:lnTo>
                <a:lnTo>
                  <a:pt x="18090" y="166219"/>
                </a:lnTo>
                <a:lnTo>
                  <a:pt x="21602" y="176233"/>
                </a:lnTo>
                <a:lnTo>
                  <a:pt x="25641" y="186407"/>
                </a:lnTo>
                <a:lnTo>
                  <a:pt x="30303" y="196615"/>
                </a:lnTo>
                <a:lnTo>
                  <a:pt x="34819" y="204063"/>
                </a:lnTo>
                <a:lnTo>
                  <a:pt x="37704" y="205301"/>
                </a:lnTo>
                <a:lnTo>
                  <a:pt x="38476" y="201386"/>
                </a:lnTo>
                <a:lnTo>
                  <a:pt x="37642" y="193973"/>
                </a:lnTo>
                <a:lnTo>
                  <a:pt x="35781" y="184273"/>
                </a:lnTo>
                <a:lnTo>
                  <a:pt x="33294" y="173083"/>
                </a:lnTo>
                <a:lnTo>
                  <a:pt x="30426" y="160921"/>
                </a:lnTo>
                <a:lnTo>
                  <a:pt x="27323" y="148123"/>
                </a:lnTo>
                <a:lnTo>
                  <a:pt x="24079" y="134901"/>
                </a:lnTo>
                <a:lnTo>
                  <a:pt x="20911" y="121235"/>
                </a:lnTo>
                <a:lnTo>
                  <a:pt x="18159" y="106910"/>
                </a:lnTo>
                <a:lnTo>
                  <a:pt x="15980" y="91868"/>
                </a:lnTo>
                <a:lnTo>
                  <a:pt x="14517" y="76511"/>
                </a:lnTo>
                <a:lnTo>
                  <a:pt x="13984" y="61579"/>
                </a:lnTo>
                <a:lnTo>
                  <a:pt x="14417" y="47472"/>
                </a:lnTo>
                <a:lnTo>
                  <a:pt x="16185" y="34559"/>
                </a:lnTo>
                <a:lnTo>
                  <a:pt x="20030" y="23338"/>
                </a:lnTo>
                <a:lnTo>
                  <a:pt x="26168" y="13919"/>
                </a:lnTo>
                <a:lnTo>
                  <a:pt x="34034" y="6578"/>
                </a:lnTo>
                <a:lnTo>
                  <a:pt x="42609" y="1912"/>
                </a:lnTo>
                <a:lnTo>
                  <a:pt x="51223" y="0"/>
                </a:lnTo>
                <a:lnTo>
                  <a:pt x="59594" y="646"/>
                </a:lnTo>
                <a:lnTo>
                  <a:pt x="67661" y="3653"/>
                </a:lnTo>
                <a:lnTo>
                  <a:pt x="75453" y="8673"/>
                </a:lnTo>
                <a:lnTo>
                  <a:pt x="83023" y="15276"/>
                </a:lnTo>
                <a:lnTo>
                  <a:pt x="90426" y="23062"/>
                </a:lnTo>
                <a:lnTo>
                  <a:pt x="97709" y="31704"/>
                </a:lnTo>
                <a:lnTo>
                  <a:pt x="104910" y="41114"/>
                </a:lnTo>
                <a:lnTo>
                  <a:pt x="112051" y="51415"/>
                </a:lnTo>
                <a:lnTo>
                  <a:pt x="119149" y="62601"/>
                </a:lnTo>
                <a:lnTo>
                  <a:pt x="126051" y="74384"/>
                </a:lnTo>
                <a:lnTo>
                  <a:pt x="132459" y="86294"/>
                </a:lnTo>
                <a:lnTo>
                  <a:pt x="138255" y="98055"/>
                </a:lnTo>
                <a:lnTo>
                  <a:pt x="143637" y="109902"/>
                </a:lnTo>
                <a:lnTo>
                  <a:pt x="149020" y="122456"/>
                </a:lnTo>
                <a:lnTo>
                  <a:pt x="154645" y="136016"/>
                </a:lnTo>
                <a:lnTo>
                  <a:pt x="160575" y="150564"/>
                </a:lnTo>
                <a:lnTo>
                  <a:pt x="166790" y="165941"/>
                </a:lnTo>
                <a:lnTo>
                  <a:pt x="173233" y="181952"/>
                </a:lnTo>
                <a:lnTo>
                  <a:pt x="179848" y="198264"/>
                </a:lnTo>
                <a:lnTo>
                  <a:pt x="186589" y="214434"/>
                </a:lnTo>
                <a:lnTo>
                  <a:pt x="193413" y="230223"/>
                </a:lnTo>
                <a:lnTo>
                  <a:pt x="200183" y="245372"/>
                </a:lnTo>
                <a:lnTo>
                  <a:pt x="207432" y="261210"/>
                </a:lnTo>
                <a:lnTo>
                  <a:pt x="216916" y="281358"/>
                </a:lnTo>
                <a:lnTo>
                  <a:pt x="231627" y="3120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5083619" y="3991287"/>
            <a:ext cx="1549862" cy="421141"/>
            <a:chOff x="5083619" y="3991287"/>
            <a:chExt cx="1549862" cy="421141"/>
          </a:xfrm>
        </p:grpSpPr>
        <p:sp>
          <p:nvSpPr>
            <p:cNvPr id="174" name="Freeform 173"/>
            <p:cNvSpPr/>
            <p:nvPr/>
          </p:nvSpPr>
          <p:spPr>
            <a:xfrm>
              <a:off x="5083619" y="4212386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67" y="81578"/>
                  </a:lnTo>
                  <a:lnTo>
                    <a:pt x="7865" y="95344"/>
                  </a:lnTo>
                  <a:lnTo>
                    <a:pt x="8676" y="109193"/>
                  </a:lnTo>
                  <a:lnTo>
                    <a:pt x="9255" y="123093"/>
                  </a:lnTo>
                  <a:lnTo>
                    <a:pt x="9661" y="136803"/>
                  </a:lnTo>
                  <a:lnTo>
                    <a:pt x="9986" y="151437"/>
                  </a:lnTo>
                  <a:lnTo>
                    <a:pt x="10259" y="170514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115204" y="403340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284713" y="3991287"/>
              <a:ext cx="9477" cy="347442"/>
            </a:xfrm>
            <a:custGeom>
              <a:avLst/>
              <a:gdLst/>
              <a:ahLst/>
              <a:cxnLst/>
              <a:rect l="0" t="0" r="0" b="0"/>
              <a:pathLst>
                <a:path w="9477" h="347442">
                  <a:moveTo>
                    <a:pt x="9476" y="0"/>
                  </a:moveTo>
                  <a:lnTo>
                    <a:pt x="6609" y="14669"/>
                  </a:lnTo>
                  <a:lnTo>
                    <a:pt x="4467" y="28581"/>
                  </a:lnTo>
                  <a:lnTo>
                    <a:pt x="2864" y="43083"/>
                  </a:lnTo>
                  <a:lnTo>
                    <a:pt x="1684" y="58458"/>
                  </a:lnTo>
                  <a:lnTo>
                    <a:pt x="835" y="74931"/>
                  </a:lnTo>
                  <a:lnTo>
                    <a:pt x="242" y="92490"/>
                  </a:lnTo>
                  <a:lnTo>
                    <a:pt x="0" y="110487"/>
                  </a:lnTo>
                  <a:lnTo>
                    <a:pt x="365" y="127795"/>
                  </a:lnTo>
                  <a:lnTo>
                    <a:pt x="1420" y="143844"/>
                  </a:lnTo>
                  <a:lnTo>
                    <a:pt x="2942" y="158905"/>
                  </a:lnTo>
                  <a:lnTo>
                    <a:pt x="4502" y="173780"/>
                  </a:lnTo>
                  <a:lnTo>
                    <a:pt x="5845" y="188971"/>
                  </a:lnTo>
                  <a:lnTo>
                    <a:pt x="6898" y="204481"/>
                  </a:lnTo>
                  <a:lnTo>
                    <a:pt x="7680" y="219988"/>
                  </a:lnTo>
                  <a:lnTo>
                    <a:pt x="8240" y="235280"/>
                  </a:lnTo>
                  <a:lnTo>
                    <a:pt x="8633" y="250297"/>
                  </a:lnTo>
                  <a:lnTo>
                    <a:pt x="8904" y="265060"/>
                  </a:lnTo>
                  <a:lnTo>
                    <a:pt x="9091" y="279603"/>
                  </a:lnTo>
                  <a:lnTo>
                    <a:pt x="9217" y="293565"/>
                  </a:lnTo>
                  <a:lnTo>
                    <a:pt x="9316" y="307657"/>
                  </a:lnTo>
                  <a:lnTo>
                    <a:pt x="9397" y="324238"/>
                  </a:lnTo>
                  <a:lnTo>
                    <a:pt x="947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136261" y="414921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41016" y="67"/>
                  </a:lnTo>
                  <a:lnTo>
                    <a:pt x="230527" y="707"/>
                  </a:lnTo>
                  <a:lnTo>
                    <a:pt x="220221" y="1999"/>
                  </a:lnTo>
                  <a:lnTo>
                    <a:pt x="209747" y="3686"/>
                  </a:lnTo>
                  <a:lnTo>
                    <a:pt x="198755" y="5354"/>
                  </a:lnTo>
                  <a:lnTo>
                    <a:pt x="187108" y="6772"/>
                  </a:lnTo>
                  <a:lnTo>
                    <a:pt x="174681" y="8043"/>
                  </a:lnTo>
                  <a:lnTo>
                    <a:pt x="161278" y="9502"/>
                  </a:lnTo>
                  <a:lnTo>
                    <a:pt x="146894" y="11330"/>
                  </a:lnTo>
                  <a:lnTo>
                    <a:pt x="131828" y="13388"/>
                  </a:lnTo>
                  <a:lnTo>
                    <a:pt x="116569" y="15316"/>
                  </a:lnTo>
                  <a:lnTo>
                    <a:pt x="101419" y="16915"/>
                  </a:lnTo>
                  <a:lnTo>
                    <a:pt x="86485" y="18310"/>
                  </a:lnTo>
                  <a:lnTo>
                    <a:pt x="71771" y="19854"/>
                  </a:lnTo>
                  <a:lnTo>
                    <a:pt x="57262" y="21740"/>
                  </a:lnTo>
                  <a:lnTo>
                    <a:pt x="43521" y="23846"/>
                  </a:lnTo>
                  <a:lnTo>
                    <a:pt x="30344" y="26028"/>
                  </a:lnTo>
                  <a:lnTo>
                    <a:pt x="16572" y="2847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436312" y="4117629"/>
              <a:ext cx="178768" cy="231628"/>
            </a:xfrm>
            <a:custGeom>
              <a:avLst/>
              <a:gdLst/>
              <a:ahLst/>
              <a:cxnLst/>
              <a:rect l="0" t="0" r="0" b="0"/>
              <a:pathLst>
                <a:path w="178768" h="231628">
                  <a:moveTo>
                    <a:pt x="121089" y="0"/>
                  </a:moveTo>
                  <a:lnTo>
                    <a:pt x="109489" y="134"/>
                  </a:lnTo>
                  <a:lnTo>
                    <a:pt x="99640" y="1414"/>
                  </a:lnTo>
                  <a:lnTo>
                    <a:pt x="90630" y="4008"/>
                  </a:lnTo>
                  <a:lnTo>
                    <a:pt x="82015" y="7727"/>
                  </a:lnTo>
                  <a:lnTo>
                    <a:pt x="73340" y="12360"/>
                  </a:lnTo>
                  <a:lnTo>
                    <a:pt x="64368" y="17693"/>
                  </a:lnTo>
                  <a:lnTo>
                    <a:pt x="55210" y="23540"/>
                  </a:lnTo>
                  <a:lnTo>
                    <a:pt x="46212" y="29754"/>
                  </a:lnTo>
                  <a:lnTo>
                    <a:pt x="37564" y="36225"/>
                  </a:lnTo>
                  <a:lnTo>
                    <a:pt x="29300" y="42873"/>
                  </a:lnTo>
                  <a:lnTo>
                    <a:pt x="21371" y="49642"/>
                  </a:lnTo>
                  <a:lnTo>
                    <a:pt x="13723" y="56492"/>
                  </a:lnTo>
                  <a:lnTo>
                    <a:pt x="6945" y="63399"/>
                  </a:lnTo>
                  <a:lnTo>
                    <a:pt x="2208" y="70342"/>
                  </a:lnTo>
                  <a:lnTo>
                    <a:pt x="0" y="77302"/>
                  </a:lnTo>
                  <a:lnTo>
                    <a:pt x="485" y="83942"/>
                  </a:lnTo>
                  <a:lnTo>
                    <a:pt x="3852" y="89641"/>
                  </a:lnTo>
                  <a:lnTo>
                    <a:pt x="9894" y="94134"/>
                  </a:lnTo>
                  <a:lnTo>
                    <a:pt x="17982" y="97319"/>
                  </a:lnTo>
                  <a:lnTo>
                    <a:pt x="27297" y="99090"/>
                  </a:lnTo>
                  <a:lnTo>
                    <a:pt x="37258" y="99543"/>
                  </a:lnTo>
                  <a:lnTo>
                    <a:pt x="47703" y="99070"/>
                  </a:lnTo>
                  <a:lnTo>
                    <a:pt x="58772" y="98231"/>
                  </a:lnTo>
                  <a:lnTo>
                    <a:pt x="70510" y="97382"/>
                  </a:lnTo>
                  <a:lnTo>
                    <a:pt x="82679" y="96833"/>
                  </a:lnTo>
                  <a:lnTo>
                    <a:pt x="94856" y="96924"/>
                  </a:lnTo>
                  <a:lnTo>
                    <a:pt x="106787" y="97772"/>
                  </a:lnTo>
                  <a:lnTo>
                    <a:pt x="118240" y="99478"/>
                  </a:lnTo>
                  <a:lnTo>
                    <a:pt x="128932" y="102219"/>
                  </a:lnTo>
                  <a:lnTo>
                    <a:pt x="138784" y="105992"/>
                  </a:lnTo>
                  <a:lnTo>
                    <a:pt x="147721" y="110812"/>
                  </a:lnTo>
                  <a:lnTo>
                    <a:pt x="155586" y="116796"/>
                  </a:lnTo>
                  <a:lnTo>
                    <a:pt x="162393" y="123900"/>
                  </a:lnTo>
                  <a:lnTo>
                    <a:pt x="168135" y="132111"/>
                  </a:lnTo>
                  <a:lnTo>
                    <a:pt x="172702" y="141524"/>
                  </a:lnTo>
                  <a:lnTo>
                    <a:pt x="176138" y="152070"/>
                  </a:lnTo>
                  <a:lnTo>
                    <a:pt x="178294" y="163236"/>
                  </a:lnTo>
                  <a:lnTo>
                    <a:pt x="178767" y="174191"/>
                  </a:lnTo>
                  <a:lnTo>
                    <a:pt x="177487" y="184475"/>
                  </a:lnTo>
                  <a:lnTo>
                    <a:pt x="174509" y="193836"/>
                  </a:lnTo>
                  <a:lnTo>
                    <a:pt x="169844" y="202051"/>
                  </a:lnTo>
                  <a:lnTo>
                    <a:pt x="163664" y="209125"/>
                  </a:lnTo>
                  <a:lnTo>
                    <a:pt x="156093" y="215063"/>
                  </a:lnTo>
                  <a:lnTo>
                    <a:pt x="147116" y="219769"/>
                  </a:lnTo>
                  <a:lnTo>
                    <a:pt x="136852" y="223309"/>
                  </a:lnTo>
                  <a:lnTo>
                    <a:pt x="125369" y="225877"/>
                  </a:lnTo>
                  <a:lnTo>
                    <a:pt x="112605" y="227692"/>
                  </a:lnTo>
                  <a:lnTo>
                    <a:pt x="98660" y="228954"/>
                  </a:lnTo>
                  <a:lnTo>
                    <a:pt x="84116" y="229822"/>
                  </a:lnTo>
                  <a:lnTo>
                    <a:pt x="68309" y="230507"/>
                  </a:lnTo>
                  <a:lnTo>
                    <a:pt x="47617" y="231075"/>
                  </a:lnTo>
                  <a:lnTo>
                    <a:pt x="1580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890881" y="4117629"/>
              <a:ext cx="142406" cy="181432"/>
            </a:xfrm>
            <a:custGeom>
              <a:avLst/>
              <a:gdLst/>
              <a:ahLst/>
              <a:cxnLst/>
              <a:rect l="0" t="0" r="0" b="0"/>
              <a:pathLst>
                <a:path w="142406" h="181432">
                  <a:moveTo>
                    <a:pt x="98189" y="10529"/>
                  </a:moveTo>
                  <a:lnTo>
                    <a:pt x="86587" y="10663"/>
                  </a:lnTo>
                  <a:lnTo>
                    <a:pt x="76739" y="11943"/>
                  </a:lnTo>
                  <a:lnTo>
                    <a:pt x="67733" y="14536"/>
                  </a:lnTo>
                  <a:lnTo>
                    <a:pt x="59292" y="18256"/>
                  </a:lnTo>
                  <a:lnTo>
                    <a:pt x="51264" y="22889"/>
                  </a:lnTo>
                  <a:lnTo>
                    <a:pt x="43542" y="28231"/>
                  </a:lnTo>
                  <a:lnTo>
                    <a:pt x="36037" y="34424"/>
                  </a:lnTo>
                  <a:lnTo>
                    <a:pt x="28686" y="41935"/>
                  </a:lnTo>
                  <a:lnTo>
                    <a:pt x="21451" y="50912"/>
                  </a:lnTo>
                  <a:lnTo>
                    <a:pt x="14625" y="61211"/>
                  </a:lnTo>
                  <a:lnTo>
                    <a:pt x="8800" y="72573"/>
                  </a:lnTo>
                  <a:lnTo>
                    <a:pt x="4228" y="84731"/>
                  </a:lnTo>
                  <a:lnTo>
                    <a:pt x="1160" y="97301"/>
                  </a:lnTo>
                  <a:lnTo>
                    <a:pt x="0" y="109805"/>
                  </a:lnTo>
                  <a:lnTo>
                    <a:pt x="779" y="121983"/>
                  </a:lnTo>
                  <a:lnTo>
                    <a:pt x="3234" y="133617"/>
                  </a:lnTo>
                  <a:lnTo>
                    <a:pt x="7007" y="144436"/>
                  </a:lnTo>
                  <a:lnTo>
                    <a:pt x="11771" y="154372"/>
                  </a:lnTo>
                  <a:lnTo>
                    <a:pt x="17577" y="163198"/>
                  </a:lnTo>
                  <a:lnTo>
                    <a:pt x="24830" y="170456"/>
                  </a:lnTo>
                  <a:lnTo>
                    <a:pt x="33629" y="176033"/>
                  </a:lnTo>
                  <a:lnTo>
                    <a:pt x="43640" y="179796"/>
                  </a:lnTo>
                  <a:lnTo>
                    <a:pt x="54276" y="181431"/>
                  </a:lnTo>
                  <a:lnTo>
                    <a:pt x="65129" y="180975"/>
                  </a:lnTo>
                  <a:lnTo>
                    <a:pt x="75840" y="178738"/>
                  </a:lnTo>
                  <a:lnTo>
                    <a:pt x="86024" y="175111"/>
                  </a:lnTo>
                  <a:lnTo>
                    <a:pt x="95532" y="170450"/>
                  </a:lnTo>
                  <a:lnTo>
                    <a:pt x="104237" y="164884"/>
                  </a:lnTo>
                  <a:lnTo>
                    <a:pt x="111945" y="158324"/>
                  </a:lnTo>
                  <a:lnTo>
                    <a:pt x="118652" y="150803"/>
                  </a:lnTo>
                  <a:lnTo>
                    <a:pt x="124496" y="142464"/>
                  </a:lnTo>
                  <a:lnTo>
                    <a:pt x="129665" y="133490"/>
                  </a:lnTo>
                  <a:lnTo>
                    <a:pt x="134322" y="124039"/>
                  </a:lnTo>
                  <a:lnTo>
                    <a:pt x="138282" y="114082"/>
                  </a:lnTo>
                  <a:lnTo>
                    <a:pt x="141038" y="103412"/>
                  </a:lnTo>
                  <a:lnTo>
                    <a:pt x="142405" y="91979"/>
                  </a:lnTo>
                  <a:lnTo>
                    <a:pt x="142339" y="80029"/>
                  </a:lnTo>
                  <a:lnTo>
                    <a:pt x="140774" y="68008"/>
                  </a:lnTo>
                  <a:lnTo>
                    <a:pt x="137835" y="56191"/>
                  </a:lnTo>
                  <a:lnTo>
                    <a:pt x="133883" y="44918"/>
                  </a:lnTo>
                  <a:lnTo>
                    <a:pt x="128929" y="33468"/>
                  </a:lnTo>
                  <a:lnTo>
                    <a:pt x="121422" y="19723"/>
                  </a:lnTo>
                  <a:lnTo>
                    <a:pt x="1087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097068" y="4117629"/>
              <a:ext cx="240582" cy="166689"/>
            </a:xfrm>
            <a:custGeom>
              <a:avLst/>
              <a:gdLst/>
              <a:ahLst/>
              <a:cxnLst/>
              <a:rect l="0" t="0" r="0" b="0"/>
              <a:pathLst>
                <a:path w="240582" h="166689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7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5" y="63097"/>
                  </a:lnTo>
                  <a:lnTo>
                    <a:pt x="2066" y="75862"/>
                  </a:lnTo>
                  <a:lnTo>
                    <a:pt x="4079" y="88494"/>
                  </a:lnTo>
                  <a:lnTo>
                    <a:pt x="6546" y="100758"/>
                  </a:lnTo>
                  <a:lnTo>
                    <a:pt x="9506" y="112448"/>
                  </a:lnTo>
                  <a:lnTo>
                    <a:pt x="13171" y="123305"/>
                  </a:lnTo>
                  <a:lnTo>
                    <a:pt x="17604" y="133271"/>
                  </a:lnTo>
                  <a:lnTo>
                    <a:pt x="22885" y="142286"/>
                  </a:lnTo>
                  <a:lnTo>
                    <a:pt x="29188" y="150203"/>
                  </a:lnTo>
                  <a:lnTo>
                    <a:pt x="36500" y="157036"/>
                  </a:lnTo>
                  <a:lnTo>
                    <a:pt x="44512" y="162457"/>
                  </a:lnTo>
                  <a:lnTo>
                    <a:pt x="52728" y="165743"/>
                  </a:lnTo>
                  <a:lnTo>
                    <a:pt x="60844" y="166688"/>
                  </a:lnTo>
                  <a:lnTo>
                    <a:pt x="68750" y="165372"/>
                  </a:lnTo>
                  <a:lnTo>
                    <a:pt x="76438" y="161905"/>
                  </a:lnTo>
                  <a:lnTo>
                    <a:pt x="83936" y="156574"/>
                  </a:lnTo>
                  <a:lnTo>
                    <a:pt x="91125" y="149760"/>
                  </a:lnTo>
                  <a:lnTo>
                    <a:pt x="97733" y="141832"/>
                  </a:lnTo>
                  <a:lnTo>
                    <a:pt x="103658" y="133096"/>
                  </a:lnTo>
                  <a:lnTo>
                    <a:pt x="108789" y="123622"/>
                  </a:lnTo>
                  <a:lnTo>
                    <a:pt x="112938" y="113278"/>
                  </a:lnTo>
                  <a:lnTo>
                    <a:pt x="116108" y="102157"/>
                  </a:lnTo>
                  <a:lnTo>
                    <a:pt x="118770" y="93813"/>
                  </a:lnTo>
                  <a:lnTo>
                    <a:pt x="121395" y="92244"/>
                  </a:lnTo>
                  <a:lnTo>
                    <a:pt x="123939" y="95576"/>
                  </a:lnTo>
                  <a:lnTo>
                    <a:pt x="126689" y="101636"/>
                  </a:lnTo>
                  <a:lnTo>
                    <a:pt x="130060" y="108909"/>
                  </a:lnTo>
                  <a:lnTo>
                    <a:pt x="134216" y="116571"/>
                  </a:lnTo>
                  <a:lnTo>
                    <a:pt x="139273" y="124092"/>
                  </a:lnTo>
                  <a:lnTo>
                    <a:pt x="145404" y="131035"/>
                  </a:lnTo>
                  <a:lnTo>
                    <a:pt x="152596" y="137228"/>
                  </a:lnTo>
                  <a:lnTo>
                    <a:pt x="160693" y="142228"/>
                  </a:lnTo>
                  <a:lnTo>
                    <a:pt x="169497" y="145235"/>
                  </a:lnTo>
                  <a:lnTo>
                    <a:pt x="178820" y="145995"/>
                  </a:lnTo>
                  <a:lnTo>
                    <a:pt x="188349" y="144557"/>
                  </a:lnTo>
                  <a:lnTo>
                    <a:pt x="197665" y="141010"/>
                  </a:lnTo>
                  <a:lnTo>
                    <a:pt x="206554" y="135625"/>
                  </a:lnTo>
                  <a:lnTo>
                    <a:pt x="214827" y="128774"/>
                  </a:lnTo>
                  <a:lnTo>
                    <a:pt x="222237" y="120823"/>
                  </a:lnTo>
                  <a:lnTo>
                    <a:pt x="228731" y="112074"/>
                  </a:lnTo>
                  <a:lnTo>
                    <a:pt x="234092" y="102763"/>
                  </a:lnTo>
                  <a:lnTo>
                    <a:pt x="237871" y="93061"/>
                  </a:lnTo>
                  <a:lnTo>
                    <a:pt x="239968" y="83090"/>
                  </a:lnTo>
                  <a:lnTo>
                    <a:pt x="240581" y="72938"/>
                  </a:lnTo>
                  <a:lnTo>
                    <a:pt x="240012" y="62661"/>
                  </a:lnTo>
                  <a:lnTo>
                    <a:pt x="238564" y="52311"/>
                  </a:lnTo>
                  <a:lnTo>
                    <a:pt x="236636" y="42176"/>
                  </a:lnTo>
                  <a:lnTo>
                    <a:pt x="234536" y="31688"/>
                  </a:lnTo>
                  <a:lnTo>
                    <a:pt x="232085" y="18808"/>
                  </a:lnTo>
                  <a:lnTo>
                    <a:pt x="2289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380167" y="4047423"/>
              <a:ext cx="156386" cy="217606"/>
            </a:xfrm>
            <a:custGeom>
              <a:avLst/>
              <a:gdLst/>
              <a:ahLst/>
              <a:cxnLst/>
              <a:rect l="0" t="0" r="0" b="0"/>
              <a:pathLst>
                <a:path w="156386" h="217606">
                  <a:moveTo>
                    <a:pt x="19514" y="122849"/>
                  </a:moveTo>
                  <a:lnTo>
                    <a:pt x="19581" y="134517"/>
                  </a:lnTo>
                  <a:lnTo>
                    <a:pt x="20221" y="145005"/>
                  </a:lnTo>
                  <a:lnTo>
                    <a:pt x="21489" y="155228"/>
                  </a:lnTo>
                  <a:lnTo>
                    <a:pt x="22301" y="162599"/>
                  </a:lnTo>
                  <a:lnTo>
                    <a:pt x="21525" y="163736"/>
                  </a:lnTo>
                  <a:lnTo>
                    <a:pt x="19714" y="159749"/>
                  </a:lnTo>
                  <a:lnTo>
                    <a:pt x="17309" y="152462"/>
                  </a:lnTo>
                  <a:lnTo>
                    <a:pt x="14532" y="143382"/>
                  </a:lnTo>
                  <a:lnTo>
                    <a:pt x="11516" y="133424"/>
                  </a:lnTo>
                  <a:lnTo>
                    <a:pt x="8506" y="122906"/>
                  </a:lnTo>
                  <a:lnTo>
                    <a:pt x="5864" y="111749"/>
                  </a:lnTo>
                  <a:lnTo>
                    <a:pt x="3753" y="99932"/>
                  </a:lnTo>
                  <a:lnTo>
                    <a:pt x="2166" y="87529"/>
                  </a:lnTo>
                  <a:lnTo>
                    <a:pt x="1018" y="74659"/>
                  </a:lnTo>
                  <a:lnTo>
                    <a:pt x="217" y="61448"/>
                  </a:lnTo>
                  <a:lnTo>
                    <a:pt x="0" y="48320"/>
                  </a:lnTo>
                  <a:lnTo>
                    <a:pt x="912" y="35964"/>
                  </a:lnTo>
                  <a:lnTo>
                    <a:pt x="3160" y="24708"/>
                  </a:lnTo>
                  <a:lnTo>
                    <a:pt x="6806" y="15016"/>
                  </a:lnTo>
                  <a:lnTo>
                    <a:pt x="11928" y="7636"/>
                  </a:lnTo>
                  <a:lnTo>
                    <a:pt x="18408" y="2753"/>
                  </a:lnTo>
                  <a:lnTo>
                    <a:pt x="25843" y="255"/>
                  </a:lnTo>
                  <a:lnTo>
                    <a:pt x="33664" y="0"/>
                  </a:lnTo>
                  <a:lnTo>
                    <a:pt x="41507" y="1680"/>
                  </a:lnTo>
                  <a:lnTo>
                    <a:pt x="49057" y="5057"/>
                  </a:lnTo>
                  <a:lnTo>
                    <a:pt x="55974" y="10057"/>
                  </a:lnTo>
                  <a:lnTo>
                    <a:pt x="62142" y="16492"/>
                  </a:lnTo>
                  <a:lnTo>
                    <a:pt x="67623" y="24252"/>
                  </a:lnTo>
                  <a:lnTo>
                    <a:pt x="72546" y="33362"/>
                  </a:lnTo>
                  <a:lnTo>
                    <a:pt x="77047" y="43708"/>
                  </a:lnTo>
                  <a:lnTo>
                    <a:pt x="81243" y="54910"/>
                  </a:lnTo>
                  <a:lnTo>
                    <a:pt x="85222" y="66421"/>
                  </a:lnTo>
                  <a:lnTo>
                    <a:pt x="89049" y="77902"/>
                  </a:lnTo>
                  <a:lnTo>
                    <a:pt x="92774" y="89221"/>
                  </a:lnTo>
                  <a:lnTo>
                    <a:pt x="96429" y="100354"/>
                  </a:lnTo>
                  <a:lnTo>
                    <a:pt x="100035" y="111324"/>
                  </a:lnTo>
                  <a:lnTo>
                    <a:pt x="103610" y="122166"/>
                  </a:lnTo>
                  <a:lnTo>
                    <a:pt x="107164" y="132913"/>
                  </a:lnTo>
                  <a:lnTo>
                    <a:pt x="110707" y="143587"/>
                  </a:lnTo>
                  <a:lnTo>
                    <a:pt x="114409" y="154045"/>
                  </a:lnTo>
                  <a:lnTo>
                    <a:pt x="118580" y="163995"/>
                  </a:lnTo>
                  <a:lnTo>
                    <a:pt x="123346" y="173312"/>
                  </a:lnTo>
                  <a:lnTo>
                    <a:pt x="128564" y="181931"/>
                  </a:lnTo>
                  <a:lnTo>
                    <a:pt x="134522" y="190705"/>
                  </a:lnTo>
                  <a:lnTo>
                    <a:pt x="142862" y="201522"/>
                  </a:lnTo>
                  <a:lnTo>
                    <a:pt x="156385" y="217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620780" y="41913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906487" y="2916393"/>
            <a:ext cx="1189721" cy="663297"/>
            <a:chOff x="5906487" y="2916393"/>
            <a:chExt cx="1189721" cy="663297"/>
          </a:xfrm>
        </p:grpSpPr>
        <p:sp>
          <p:nvSpPr>
            <p:cNvPr id="184" name="Freeform 183"/>
            <p:cNvSpPr/>
            <p:nvPr/>
          </p:nvSpPr>
          <p:spPr>
            <a:xfrm>
              <a:off x="6014485" y="2916393"/>
              <a:ext cx="7816" cy="463255"/>
            </a:xfrm>
            <a:custGeom>
              <a:avLst/>
              <a:gdLst/>
              <a:ahLst/>
              <a:cxnLst/>
              <a:rect l="0" t="0" r="0" b="0"/>
              <a:pathLst>
                <a:path w="7816" h="463255">
                  <a:moveTo>
                    <a:pt x="7815" y="0"/>
                  </a:moveTo>
                  <a:lnTo>
                    <a:pt x="4948" y="14602"/>
                  </a:lnTo>
                  <a:lnTo>
                    <a:pt x="2807" y="27873"/>
                  </a:lnTo>
                  <a:lnTo>
                    <a:pt x="1208" y="41075"/>
                  </a:lnTo>
                  <a:lnTo>
                    <a:pt x="200" y="54416"/>
                  </a:lnTo>
                  <a:lnTo>
                    <a:pt x="0" y="67925"/>
                  </a:lnTo>
                  <a:lnTo>
                    <a:pt x="651" y="81578"/>
                  </a:lnTo>
                  <a:lnTo>
                    <a:pt x="1889" y="95345"/>
                  </a:lnTo>
                  <a:lnTo>
                    <a:pt x="3253" y="109194"/>
                  </a:lnTo>
                  <a:lnTo>
                    <a:pt x="4462" y="123103"/>
                  </a:lnTo>
                  <a:lnTo>
                    <a:pt x="5425" y="137053"/>
                  </a:lnTo>
                  <a:lnTo>
                    <a:pt x="6145" y="151031"/>
                  </a:lnTo>
                  <a:lnTo>
                    <a:pt x="6663" y="165029"/>
                  </a:lnTo>
                  <a:lnTo>
                    <a:pt x="7028" y="179040"/>
                  </a:lnTo>
                  <a:lnTo>
                    <a:pt x="7281" y="193060"/>
                  </a:lnTo>
                  <a:lnTo>
                    <a:pt x="7454" y="207099"/>
                  </a:lnTo>
                  <a:lnTo>
                    <a:pt x="7573" y="221648"/>
                  </a:lnTo>
                  <a:lnTo>
                    <a:pt x="7652" y="237625"/>
                  </a:lnTo>
                  <a:lnTo>
                    <a:pt x="7706" y="255405"/>
                  </a:lnTo>
                  <a:lnTo>
                    <a:pt x="7742" y="274399"/>
                  </a:lnTo>
                  <a:lnTo>
                    <a:pt x="7766" y="293380"/>
                  </a:lnTo>
                  <a:lnTo>
                    <a:pt x="7782" y="311634"/>
                  </a:lnTo>
                  <a:lnTo>
                    <a:pt x="7793" y="329296"/>
                  </a:lnTo>
                  <a:lnTo>
                    <a:pt x="7800" y="347054"/>
                  </a:lnTo>
                  <a:lnTo>
                    <a:pt x="7805" y="365314"/>
                  </a:lnTo>
                  <a:lnTo>
                    <a:pt x="7808" y="383652"/>
                  </a:lnTo>
                  <a:lnTo>
                    <a:pt x="7811" y="402981"/>
                  </a:lnTo>
                  <a:lnTo>
                    <a:pt x="7813" y="427240"/>
                  </a:lnTo>
                  <a:lnTo>
                    <a:pt x="781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906487" y="3105906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201701" y="3001"/>
                  </a:lnTo>
                  <a:lnTo>
                    <a:pt x="192714" y="6424"/>
                  </a:lnTo>
                  <a:lnTo>
                    <a:pt x="182719" y="10615"/>
                  </a:lnTo>
                  <a:lnTo>
                    <a:pt x="171738" y="15343"/>
                  </a:lnTo>
                  <a:lnTo>
                    <a:pt x="159927" y="20176"/>
                  </a:lnTo>
                  <a:lnTo>
                    <a:pt x="147473" y="24853"/>
                  </a:lnTo>
                  <a:lnTo>
                    <a:pt x="134708" y="29289"/>
                  </a:lnTo>
                  <a:lnTo>
                    <a:pt x="122075" y="33491"/>
                  </a:lnTo>
                  <a:lnTo>
                    <a:pt x="109807" y="37499"/>
                  </a:lnTo>
                  <a:lnTo>
                    <a:pt x="97944" y="41360"/>
                  </a:lnTo>
                  <a:lnTo>
                    <a:pt x="86439" y="45112"/>
                  </a:lnTo>
                  <a:lnTo>
                    <a:pt x="75216" y="48788"/>
                  </a:lnTo>
                  <a:lnTo>
                    <a:pt x="64203" y="52410"/>
                  </a:lnTo>
                  <a:lnTo>
                    <a:pt x="53340" y="55996"/>
                  </a:lnTo>
                  <a:lnTo>
                    <a:pt x="42598" y="59553"/>
                  </a:lnTo>
                  <a:lnTo>
                    <a:pt x="32397" y="62936"/>
                  </a:lnTo>
                  <a:lnTo>
                    <a:pt x="22601" y="66188"/>
                  </a:lnTo>
                  <a:lnTo>
                    <a:pt x="12349" y="6959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106528" y="2947979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6" y="35199"/>
                  </a:lnTo>
                  <a:lnTo>
                    <a:pt x="2074" y="50467"/>
                  </a:lnTo>
                  <a:lnTo>
                    <a:pt x="3727" y="66625"/>
                  </a:lnTo>
                  <a:lnTo>
                    <a:pt x="5375" y="83755"/>
                  </a:lnTo>
                  <a:lnTo>
                    <a:pt x="6783" y="101832"/>
                  </a:lnTo>
                  <a:lnTo>
                    <a:pt x="8049" y="120716"/>
                  </a:lnTo>
                  <a:lnTo>
                    <a:pt x="9505" y="140230"/>
                  </a:lnTo>
                  <a:lnTo>
                    <a:pt x="11331" y="160213"/>
                  </a:lnTo>
                  <a:lnTo>
                    <a:pt x="13389" y="180530"/>
                  </a:lnTo>
                  <a:lnTo>
                    <a:pt x="15316" y="201083"/>
                  </a:lnTo>
                  <a:lnTo>
                    <a:pt x="16911" y="221793"/>
                  </a:lnTo>
                  <a:lnTo>
                    <a:pt x="18133" y="242447"/>
                  </a:lnTo>
                  <a:lnTo>
                    <a:pt x="19029" y="262701"/>
                  </a:lnTo>
                  <a:lnTo>
                    <a:pt x="19666" y="282396"/>
                  </a:lnTo>
                  <a:lnTo>
                    <a:pt x="20111" y="301385"/>
                  </a:lnTo>
                  <a:lnTo>
                    <a:pt x="20417" y="319450"/>
                  </a:lnTo>
                  <a:lnTo>
                    <a:pt x="20621" y="336562"/>
                  </a:lnTo>
                  <a:lnTo>
                    <a:pt x="20590" y="352681"/>
                  </a:lnTo>
                  <a:lnTo>
                    <a:pt x="20037" y="367675"/>
                  </a:lnTo>
                  <a:lnTo>
                    <a:pt x="18836" y="381550"/>
                  </a:lnTo>
                  <a:lnTo>
                    <a:pt x="16616" y="393381"/>
                  </a:lnTo>
                  <a:lnTo>
                    <a:pt x="13089" y="400077"/>
                  </a:lnTo>
                  <a:lnTo>
                    <a:pt x="9254" y="400059"/>
                  </a:lnTo>
                  <a:lnTo>
                    <a:pt x="6241" y="395309"/>
                  </a:lnTo>
                  <a:lnTo>
                    <a:pt x="4149" y="387311"/>
                  </a:lnTo>
                  <a:lnTo>
                    <a:pt x="2749" y="376791"/>
                  </a:lnTo>
                  <a:lnTo>
                    <a:pt x="1826" y="364301"/>
                  </a:lnTo>
                  <a:lnTo>
                    <a:pt x="1386" y="350653"/>
                  </a:lnTo>
                  <a:lnTo>
                    <a:pt x="1629" y="336866"/>
                  </a:lnTo>
                  <a:lnTo>
                    <a:pt x="2617" y="323519"/>
                  </a:lnTo>
                  <a:lnTo>
                    <a:pt x="4437" y="310946"/>
                  </a:lnTo>
                  <a:lnTo>
                    <a:pt x="7263" y="299417"/>
                  </a:lnTo>
                  <a:lnTo>
                    <a:pt x="11103" y="288968"/>
                  </a:lnTo>
                  <a:lnTo>
                    <a:pt x="16140" y="279781"/>
                  </a:lnTo>
                  <a:lnTo>
                    <a:pt x="22803" y="272272"/>
                  </a:lnTo>
                  <a:lnTo>
                    <a:pt x="31171" y="266522"/>
                  </a:lnTo>
                  <a:lnTo>
                    <a:pt x="40876" y="262642"/>
                  </a:lnTo>
                  <a:lnTo>
                    <a:pt x="51298" y="260928"/>
                  </a:lnTo>
                  <a:lnTo>
                    <a:pt x="62005" y="261330"/>
                  </a:lnTo>
                  <a:lnTo>
                    <a:pt x="72615" y="263531"/>
                  </a:lnTo>
                  <a:lnTo>
                    <a:pt x="82732" y="267134"/>
                  </a:lnTo>
                  <a:lnTo>
                    <a:pt x="92194" y="271779"/>
                  </a:lnTo>
                  <a:lnTo>
                    <a:pt x="100867" y="277335"/>
                  </a:lnTo>
                  <a:lnTo>
                    <a:pt x="108555" y="283887"/>
                  </a:lnTo>
                  <a:lnTo>
                    <a:pt x="115248" y="291404"/>
                  </a:lnTo>
                  <a:lnTo>
                    <a:pt x="121083" y="299739"/>
                  </a:lnTo>
                  <a:lnTo>
                    <a:pt x="126246" y="308712"/>
                  </a:lnTo>
                  <a:lnTo>
                    <a:pt x="130903" y="318161"/>
                  </a:lnTo>
                  <a:lnTo>
                    <a:pt x="135034" y="328118"/>
                  </a:lnTo>
                  <a:lnTo>
                    <a:pt x="138436" y="338787"/>
                  </a:lnTo>
                  <a:lnTo>
                    <a:pt x="141059" y="350206"/>
                  </a:lnTo>
                  <a:lnTo>
                    <a:pt x="142995" y="361680"/>
                  </a:lnTo>
                  <a:lnTo>
                    <a:pt x="144586" y="373000"/>
                  </a:lnTo>
                  <a:lnTo>
                    <a:pt x="145975" y="385159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321486" y="3169077"/>
              <a:ext cx="124655" cy="175979"/>
            </a:xfrm>
            <a:custGeom>
              <a:avLst/>
              <a:gdLst/>
              <a:ahLst/>
              <a:cxnLst/>
              <a:rect l="0" t="0" r="0" b="0"/>
              <a:pathLst>
                <a:path w="124655" h="175979">
                  <a:moveTo>
                    <a:pt x="58783" y="0"/>
                  </a:moveTo>
                  <a:lnTo>
                    <a:pt x="50049" y="3068"/>
                  </a:lnTo>
                  <a:lnTo>
                    <a:pt x="42343" y="7131"/>
                  </a:lnTo>
                  <a:lnTo>
                    <a:pt x="34945" y="12623"/>
                  </a:lnTo>
                  <a:lnTo>
                    <a:pt x="27857" y="19383"/>
                  </a:lnTo>
                  <a:lnTo>
                    <a:pt x="21326" y="27181"/>
                  </a:lnTo>
                  <a:lnTo>
                    <a:pt x="15458" y="35783"/>
                  </a:lnTo>
                  <a:lnTo>
                    <a:pt x="10366" y="45141"/>
                  </a:lnTo>
                  <a:lnTo>
                    <a:pt x="6244" y="55395"/>
                  </a:lnTo>
                  <a:lnTo>
                    <a:pt x="3107" y="66543"/>
                  </a:lnTo>
                  <a:lnTo>
                    <a:pt x="983" y="78299"/>
                  </a:lnTo>
                  <a:lnTo>
                    <a:pt x="0" y="90188"/>
                  </a:lnTo>
                  <a:lnTo>
                    <a:pt x="115" y="101926"/>
                  </a:lnTo>
                  <a:lnTo>
                    <a:pt x="1157" y="113418"/>
                  </a:lnTo>
                  <a:lnTo>
                    <a:pt x="2919" y="124667"/>
                  </a:lnTo>
                  <a:lnTo>
                    <a:pt x="5222" y="135707"/>
                  </a:lnTo>
                  <a:lnTo>
                    <a:pt x="8240" y="146256"/>
                  </a:lnTo>
                  <a:lnTo>
                    <a:pt x="12477" y="155742"/>
                  </a:lnTo>
                  <a:lnTo>
                    <a:pt x="18107" y="163924"/>
                  </a:lnTo>
                  <a:lnTo>
                    <a:pt x="25008" y="170401"/>
                  </a:lnTo>
                  <a:lnTo>
                    <a:pt x="32935" y="174471"/>
                  </a:lnTo>
                  <a:lnTo>
                    <a:pt x="41639" y="175978"/>
                  </a:lnTo>
                  <a:lnTo>
                    <a:pt x="50906" y="175056"/>
                  </a:lnTo>
                  <a:lnTo>
                    <a:pt x="60572" y="171862"/>
                  </a:lnTo>
                  <a:lnTo>
                    <a:pt x="70510" y="166712"/>
                  </a:lnTo>
                  <a:lnTo>
                    <a:pt x="80470" y="159851"/>
                  </a:lnTo>
                  <a:lnTo>
                    <a:pt x="90084" y="151361"/>
                  </a:lnTo>
                  <a:lnTo>
                    <a:pt x="99170" y="141428"/>
                  </a:lnTo>
                  <a:lnTo>
                    <a:pt x="107408" y="130167"/>
                  </a:lnTo>
                  <a:lnTo>
                    <a:pt x="114263" y="117553"/>
                  </a:lnTo>
                  <a:lnTo>
                    <a:pt x="119566" y="103710"/>
                  </a:lnTo>
                  <a:lnTo>
                    <a:pt x="123144" y="89346"/>
                  </a:lnTo>
                  <a:lnTo>
                    <a:pt x="124654" y="75623"/>
                  </a:lnTo>
                  <a:lnTo>
                    <a:pt x="124110" y="63140"/>
                  </a:lnTo>
                  <a:lnTo>
                    <a:pt x="121644" y="51964"/>
                  </a:lnTo>
                  <a:lnTo>
                    <a:pt x="117331" y="41915"/>
                  </a:lnTo>
                  <a:lnTo>
                    <a:pt x="111409" y="32757"/>
                  </a:lnTo>
                  <a:lnTo>
                    <a:pt x="104661" y="24561"/>
                  </a:lnTo>
                  <a:lnTo>
                    <a:pt x="97659" y="16918"/>
                  </a:lnTo>
                  <a:lnTo>
                    <a:pt x="89792" y="9152"/>
                  </a:lnTo>
                  <a:lnTo>
                    <a:pt x="798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518370" y="3158549"/>
              <a:ext cx="117345" cy="197117"/>
            </a:xfrm>
            <a:custGeom>
              <a:avLst/>
              <a:gdLst/>
              <a:ahLst/>
              <a:cxnLst/>
              <a:rect l="0" t="0" r="0" b="0"/>
              <a:pathLst>
                <a:path w="117345" h="197117">
                  <a:moveTo>
                    <a:pt x="9299" y="42114"/>
                  </a:moveTo>
                  <a:lnTo>
                    <a:pt x="6431" y="50982"/>
                  </a:lnTo>
                  <a:lnTo>
                    <a:pt x="4290" y="59969"/>
                  </a:lnTo>
                  <a:lnTo>
                    <a:pt x="2687" y="69964"/>
                  </a:lnTo>
                  <a:lnTo>
                    <a:pt x="1506" y="80945"/>
                  </a:lnTo>
                  <a:lnTo>
                    <a:pt x="657" y="92756"/>
                  </a:lnTo>
                  <a:lnTo>
                    <a:pt x="69" y="105210"/>
                  </a:lnTo>
                  <a:lnTo>
                    <a:pt x="0" y="117975"/>
                  </a:lnTo>
                  <a:lnTo>
                    <a:pt x="1013" y="130608"/>
                  </a:lnTo>
                  <a:lnTo>
                    <a:pt x="3326" y="142872"/>
                  </a:lnTo>
                  <a:lnTo>
                    <a:pt x="6846" y="154561"/>
                  </a:lnTo>
                  <a:lnTo>
                    <a:pt x="11350" y="165419"/>
                  </a:lnTo>
                  <a:lnTo>
                    <a:pt x="16608" y="175375"/>
                  </a:lnTo>
                  <a:lnTo>
                    <a:pt x="22578" y="184045"/>
                  </a:lnTo>
                  <a:lnTo>
                    <a:pt x="29408" y="190665"/>
                  </a:lnTo>
                  <a:lnTo>
                    <a:pt x="37108" y="195001"/>
                  </a:lnTo>
                  <a:lnTo>
                    <a:pt x="45395" y="197116"/>
                  </a:lnTo>
                  <a:lnTo>
                    <a:pt x="53804" y="197107"/>
                  </a:lnTo>
                  <a:lnTo>
                    <a:pt x="62046" y="195245"/>
                  </a:lnTo>
                  <a:lnTo>
                    <a:pt x="69869" y="191744"/>
                  </a:lnTo>
                  <a:lnTo>
                    <a:pt x="76970" y="186661"/>
                  </a:lnTo>
                  <a:lnTo>
                    <a:pt x="83261" y="180174"/>
                  </a:lnTo>
                  <a:lnTo>
                    <a:pt x="88825" y="172550"/>
                  </a:lnTo>
                  <a:lnTo>
                    <a:pt x="93803" y="164064"/>
                  </a:lnTo>
                  <a:lnTo>
                    <a:pt x="98342" y="154944"/>
                  </a:lnTo>
                  <a:lnTo>
                    <a:pt x="102562" y="145210"/>
                  </a:lnTo>
                  <a:lnTo>
                    <a:pt x="106557" y="134692"/>
                  </a:lnTo>
                  <a:lnTo>
                    <a:pt x="110388" y="123359"/>
                  </a:lnTo>
                  <a:lnTo>
                    <a:pt x="113774" y="111478"/>
                  </a:lnTo>
                  <a:lnTo>
                    <a:pt x="116137" y="99502"/>
                  </a:lnTo>
                  <a:lnTo>
                    <a:pt x="117245" y="87701"/>
                  </a:lnTo>
                  <a:lnTo>
                    <a:pt x="117344" y="75998"/>
                  </a:lnTo>
                  <a:lnTo>
                    <a:pt x="116954" y="64074"/>
                  </a:lnTo>
                  <a:lnTo>
                    <a:pt x="116435" y="51772"/>
                  </a:lnTo>
                  <a:lnTo>
                    <a:pt x="115952" y="39686"/>
                  </a:lnTo>
                  <a:lnTo>
                    <a:pt x="115510" y="27881"/>
                  </a:lnTo>
                  <a:lnTo>
                    <a:pt x="115075" y="15319"/>
                  </a:lnTo>
                  <a:lnTo>
                    <a:pt x="1145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517140" y="3192909"/>
              <a:ext cx="256838" cy="386781"/>
            </a:xfrm>
            <a:custGeom>
              <a:avLst/>
              <a:gdLst/>
              <a:ahLst/>
              <a:cxnLst/>
              <a:rect l="0" t="0" r="0" b="0"/>
              <a:pathLst>
                <a:path w="256838" h="386781">
                  <a:moveTo>
                    <a:pt x="231627" y="113039"/>
                  </a:moveTo>
                  <a:lnTo>
                    <a:pt x="234426" y="104170"/>
                  </a:lnTo>
                  <a:lnTo>
                    <a:pt x="235929" y="95183"/>
                  </a:lnTo>
                  <a:lnTo>
                    <a:pt x="236230" y="85193"/>
                  </a:lnTo>
                  <a:lnTo>
                    <a:pt x="235378" y="74385"/>
                  </a:lnTo>
                  <a:lnTo>
                    <a:pt x="233262" y="63222"/>
                  </a:lnTo>
                  <a:lnTo>
                    <a:pt x="229934" y="52021"/>
                  </a:lnTo>
                  <a:lnTo>
                    <a:pt x="225428" y="41082"/>
                  </a:lnTo>
                  <a:lnTo>
                    <a:pt x="219660" y="30746"/>
                  </a:lnTo>
                  <a:lnTo>
                    <a:pt x="212709" y="21147"/>
                  </a:lnTo>
                  <a:lnTo>
                    <a:pt x="204772" y="12721"/>
                  </a:lnTo>
                  <a:lnTo>
                    <a:pt x="196075" y="6265"/>
                  </a:lnTo>
                  <a:lnTo>
                    <a:pt x="186822" y="2040"/>
                  </a:lnTo>
                  <a:lnTo>
                    <a:pt x="177341" y="0"/>
                  </a:lnTo>
                  <a:lnTo>
                    <a:pt x="168055" y="60"/>
                  </a:lnTo>
                  <a:lnTo>
                    <a:pt x="159187" y="1959"/>
                  </a:lnTo>
                  <a:lnTo>
                    <a:pt x="150928" y="5655"/>
                  </a:lnTo>
                  <a:lnTo>
                    <a:pt x="143527" y="11401"/>
                  </a:lnTo>
                  <a:lnTo>
                    <a:pt x="137035" y="19156"/>
                  </a:lnTo>
                  <a:lnTo>
                    <a:pt x="131504" y="28785"/>
                  </a:lnTo>
                  <a:lnTo>
                    <a:pt x="127080" y="40221"/>
                  </a:lnTo>
                  <a:lnTo>
                    <a:pt x="123741" y="53239"/>
                  </a:lnTo>
                  <a:lnTo>
                    <a:pt x="121650" y="67200"/>
                  </a:lnTo>
                  <a:lnTo>
                    <a:pt x="121219" y="81176"/>
                  </a:lnTo>
                  <a:lnTo>
                    <a:pt x="122528" y="94635"/>
                  </a:lnTo>
                  <a:lnTo>
                    <a:pt x="125525" y="107109"/>
                  </a:lnTo>
                  <a:lnTo>
                    <a:pt x="130203" y="118036"/>
                  </a:lnTo>
                  <a:lnTo>
                    <a:pt x="136387" y="127256"/>
                  </a:lnTo>
                  <a:lnTo>
                    <a:pt x="143792" y="134465"/>
                  </a:lnTo>
                  <a:lnTo>
                    <a:pt x="152125" y="139042"/>
                  </a:lnTo>
                  <a:lnTo>
                    <a:pt x="161128" y="140890"/>
                  </a:lnTo>
                  <a:lnTo>
                    <a:pt x="170442" y="140032"/>
                  </a:lnTo>
                  <a:lnTo>
                    <a:pt x="179614" y="136349"/>
                  </a:lnTo>
                  <a:lnTo>
                    <a:pt x="188405" y="130063"/>
                  </a:lnTo>
                  <a:lnTo>
                    <a:pt x="196613" y="121796"/>
                  </a:lnTo>
                  <a:lnTo>
                    <a:pt x="203980" y="112353"/>
                  </a:lnTo>
                  <a:lnTo>
                    <a:pt x="210464" y="102378"/>
                  </a:lnTo>
                  <a:lnTo>
                    <a:pt x="216482" y="94669"/>
                  </a:lnTo>
                  <a:lnTo>
                    <a:pt x="222006" y="92842"/>
                  </a:lnTo>
                  <a:lnTo>
                    <a:pt x="226389" y="96636"/>
                  </a:lnTo>
                  <a:lnTo>
                    <a:pt x="229976" y="104697"/>
                  </a:lnTo>
                  <a:lnTo>
                    <a:pt x="233216" y="115785"/>
                  </a:lnTo>
                  <a:lnTo>
                    <a:pt x="236374" y="128964"/>
                  </a:lnTo>
                  <a:lnTo>
                    <a:pt x="239554" y="143566"/>
                  </a:lnTo>
                  <a:lnTo>
                    <a:pt x="242631" y="158966"/>
                  </a:lnTo>
                  <a:lnTo>
                    <a:pt x="245296" y="174542"/>
                  </a:lnTo>
                  <a:lnTo>
                    <a:pt x="247415" y="189950"/>
                  </a:lnTo>
                  <a:lnTo>
                    <a:pt x="249172" y="205080"/>
                  </a:lnTo>
                  <a:lnTo>
                    <a:pt x="250963" y="219935"/>
                  </a:lnTo>
                  <a:lnTo>
                    <a:pt x="253014" y="234558"/>
                  </a:lnTo>
                  <a:lnTo>
                    <a:pt x="255053" y="248838"/>
                  </a:lnTo>
                  <a:lnTo>
                    <a:pt x="256436" y="262515"/>
                  </a:lnTo>
                  <a:lnTo>
                    <a:pt x="256837" y="275488"/>
                  </a:lnTo>
                  <a:lnTo>
                    <a:pt x="255935" y="287488"/>
                  </a:lnTo>
                  <a:lnTo>
                    <a:pt x="253269" y="298024"/>
                  </a:lnTo>
                  <a:lnTo>
                    <a:pt x="248755" y="306960"/>
                  </a:lnTo>
                  <a:lnTo>
                    <a:pt x="242298" y="314470"/>
                  </a:lnTo>
                  <a:lnTo>
                    <a:pt x="233620" y="320838"/>
                  </a:lnTo>
                  <a:lnTo>
                    <a:pt x="222781" y="326344"/>
                  </a:lnTo>
                  <a:lnTo>
                    <a:pt x="210116" y="331061"/>
                  </a:lnTo>
                  <a:lnTo>
                    <a:pt x="196029" y="334866"/>
                  </a:lnTo>
                  <a:lnTo>
                    <a:pt x="180895" y="337767"/>
                  </a:lnTo>
                  <a:lnTo>
                    <a:pt x="165176" y="340057"/>
                  </a:lnTo>
                  <a:lnTo>
                    <a:pt x="149405" y="342209"/>
                  </a:lnTo>
                  <a:lnTo>
                    <a:pt x="133880" y="344512"/>
                  </a:lnTo>
                  <a:lnTo>
                    <a:pt x="118846" y="347059"/>
                  </a:lnTo>
                  <a:lnTo>
                    <a:pt x="104590" y="349849"/>
                  </a:lnTo>
                  <a:lnTo>
                    <a:pt x="91179" y="352843"/>
                  </a:lnTo>
                  <a:lnTo>
                    <a:pt x="78358" y="356160"/>
                  </a:lnTo>
                  <a:lnTo>
                    <a:pt x="65669" y="360064"/>
                  </a:lnTo>
                  <a:lnTo>
                    <a:pt x="52845" y="364644"/>
                  </a:lnTo>
                  <a:lnTo>
                    <a:pt x="40405" y="369536"/>
                  </a:lnTo>
                  <a:lnTo>
                    <a:pt x="28325" y="374494"/>
                  </a:lnTo>
                  <a:lnTo>
                    <a:pt x="15536" y="379957"/>
                  </a:lnTo>
                  <a:lnTo>
                    <a:pt x="0" y="386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790880" y="2990093"/>
              <a:ext cx="118076" cy="400084"/>
            </a:xfrm>
            <a:custGeom>
              <a:avLst/>
              <a:gdLst/>
              <a:ahLst/>
              <a:cxnLst/>
              <a:rect l="0" t="0" r="0" b="0"/>
              <a:pathLst>
                <a:path w="118076" h="4000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37"/>
                  </a:lnTo>
                  <a:lnTo>
                    <a:pt x="0" y="159825"/>
                  </a:lnTo>
                  <a:lnTo>
                    <a:pt x="0" y="179556"/>
                  </a:lnTo>
                  <a:lnTo>
                    <a:pt x="5" y="198891"/>
                  </a:lnTo>
                  <a:lnTo>
                    <a:pt x="178" y="217468"/>
                  </a:lnTo>
                  <a:lnTo>
                    <a:pt x="826" y="234724"/>
                  </a:lnTo>
                  <a:lnTo>
                    <a:pt x="2075" y="250484"/>
                  </a:lnTo>
                  <a:lnTo>
                    <a:pt x="3728" y="265050"/>
                  </a:lnTo>
                  <a:lnTo>
                    <a:pt x="5376" y="278996"/>
                  </a:lnTo>
                  <a:lnTo>
                    <a:pt x="6784" y="292718"/>
                  </a:lnTo>
                  <a:lnTo>
                    <a:pt x="8049" y="306413"/>
                  </a:lnTo>
                  <a:lnTo>
                    <a:pt x="9505" y="320155"/>
                  </a:lnTo>
                  <a:lnTo>
                    <a:pt x="11311" y="333856"/>
                  </a:lnTo>
                  <a:lnTo>
                    <a:pt x="12591" y="343778"/>
                  </a:lnTo>
                  <a:lnTo>
                    <a:pt x="12584" y="345622"/>
                  </a:lnTo>
                  <a:lnTo>
                    <a:pt x="12321" y="341388"/>
                  </a:lnTo>
                  <a:lnTo>
                    <a:pt x="12529" y="333399"/>
                  </a:lnTo>
                  <a:lnTo>
                    <a:pt x="13434" y="323138"/>
                  </a:lnTo>
                  <a:lnTo>
                    <a:pt x="15003" y="311656"/>
                  </a:lnTo>
                  <a:lnTo>
                    <a:pt x="17119" y="299789"/>
                  </a:lnTo>
                  <a:lnTo>
                    <a:pt x="19655" y="287992"/>
                  </a:lnTo>
                  <a:lnTo>
                    <a:pt x="22660" y="276591"/>
                  </a:lnTo>
                  <a:lnTo>
                    <a:pt x="26355" y="265916"/>
                  </a:lnTo>
                  <a:lnTo>
                    <a:pt x="30802" y="256062"/>
                  </a:lnTo>
                  <a:lnTo>
                    <a:pt x="35925" y="246949"/>
                  </a:lnTo>
                  <a:lnTo>
                    <a:pt x="41588" y="238432"/>
                  </a:lnTo>
                  <a:lnTo>
                    <a:pt x="47662" y="230383"/>
                  </a:lnTo>
                  <a:lnTo>
                    <a:pt x="54198" y="223330"/>
                  </a:lnTo>
                  <a:lnTo>
                    <a:pt x="61417" y="218409"/>
                  </a:lnTo>
                  <a:lnTo>
                    <a:pt x="69375" y="216071"/>
                  </a:lnTo>
                  <a:lnTo>
                    <a:pt x="77668" y="216300"/>
                  </a:lnTo>
                  <a:lnTo>
                    <a:pt x="85549" y="218962"/>
                  </a:lnTo>
                  <a:lnTo>
                    <a:pt x="92625" y="223727"/>
                  </a:lnTo>
                  <a:lnTo>
                    <a:pt x="98849" y="230484"/>
                  </a:lnTo>
                  <a:lnTo>
                    <a:pt x="104337" y="239430"/>
                  </a:lnTo>
                  <a:lnTo>
                    <a:pt x="109241" y="250474"/>
                  </a:lnTo>
                  <a:lnTo>
                    <a:pt x="113383" y="263125"/>
                  </a:lnTo>
                  <a:lnTo>
                    <a:pt x="116268" y="276677"/>
                  </a:lnTo>
                  <a:lnTo>
                    <a:pt x="117733" y="290642"/>
                  </a:lnTo>
                  <a:lnTo>
                    <a:pt x="118075" y="304764"/>
                  </a:lnTo>
                  <a:lnTo>
                    <a:pt x="117849" y="318924"/>
                  </a:lnTo>
                  <a:lnTo>
                    <a:pt x="117441" y="333062"/>
                  </a:lnTo>
                  <a:lnTo>
                    <a:pt x="117033" y="346753"/>
                  </a:lnTo>
                  <a:lnTo>
                    <a:pt x="116648" y="360634"/>
                  </a:lnTo>
                  <a:lnTo>
                    <a:pt x="116261" y="377043"/>
                  </a:lnTo>
                  <a:lnTo>
                    <a:pt x="11581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980394" y="299009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2"/>
                  </a:lnTo>
                  <a:lnTo>
                    <a:pt x="0" y="70353"/>
                  </a:lnTo>
                  <a:lnTo>
                    <a:pt x="0" y="89131"/>
                  </a:lnTo>
                  <a:lnTo>
                    <a:pt x="0" y="108610"/>
                  </a:lnTo>
                  <a:lnTo>
                    <a:pt x="0" y="128587"/>
                  </a:lnTo>
                  <a:lnTo>
                    <a:pt x="0" y="148910"/>
                  </a:lnTo>
                  <a:lnTo>
                    <a:pt x="0" y="169465"/>
                  </a:lnTo>
                  <a:lnTo>
                    <a:pt x="0" y="190015"/>
                  </a:lnTo>
                  <a:lnTo>
                    <a:pt x="0" y="210199"/>
                  </a:lnTo>
                  <a:lnTo>
                    <a:pt x="4" y="229847"/>
                  </a:lnTo>
                  <a:lnTo>
                    <a:pt x="177" y="248805"/>
                  </a:lnTo>
                  <a:lnTo>
                    <a:pt x="825" y="266850"/>
                  </a:lnTo>
                  <a:lnTo>
                    <a:pt x="2074" y="283939"/>
                  </a:lnTo>
                  <a:lnTo>
                    <a:pt x="3736" y="299786"/>
                  </a:lnTo>
                  <a:lnTo>
                    <a:pt x="5563" y="315431"/>
                  </a:lnTo>
                  <a:lnTo>
                    <a:pt x="7717" y="333370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864580" y="3084849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52643"/>
                  </a:moveTo>
                  <a:lnTo>
                    <a:pt x="219892" y="46842"/>
                  </a:lnTo>
                  <a:lnTo>
                    <a:pt x="208763" y="41918"/>
                  </a:lnTo>
                  <a:lnTo>
                    <a:pt x="197160" y="37411"/>
                  </a:lnTo>
                  <a:lnTo>
                    <a:pt x="184826" y="33017"/>
                  </a:lnTo>
                  <a:lnTo>
                    <a:pt x="171518" y="28355"/>
                  </a:lnTo>
                  <a:lnTo>
                    <a:pt x="157208" y="23250"/>
                  </a:lnTo>
                  <a:lnTo>
                    <a:pt x="142031" y="18017"/>
                  </a:lnTo>
                  <a:lnTo>
                    <a:pt x="126170" y="13342"/>
                  </a:lnTo>
                  <a:lnTo>
                    <a:pt x="109803" y="9571"/>
                  </a:lnTo>
                  <a:lnTo>
                    <a:pt x="93238" y="6718"/>
                  </a:lnTo>
                  <a:lnTo>
                    <a:pt x="76892" y="4645"/>
                  </a:lnTo>
                  <a:lnTo>
                    <a:pt x="60991" y="3179"/>
                  </a:lnTo>
                  <a:lnTo>
                    <a:pt x="46161" y="2158"/>
                  </a:lnTo>
                  <a:lnTo>
                    <a:pt x="32061" y="1346"/>
                  </a:lnTo>
                  <a:lnTo>
                    <a:pt x="17456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63454" y="178984"/>
            <a:ext cx="231628" cy="424826"/>
          </a:xfrm>
          <a:custGeom>
            <a:avLst/>
            <a:gdLst/>
            <a:ahLst/>
            <a:cxnLst/>
            <a:rect l="0" t="0" r="0" b="0"/>
            <a:pathLst>
              <a:path w="231628" h="424826">
                <a:moveTo>
                  <a:pt x="0" y="382711"/>
                </a:moveTo>
                <a:lnTo>
                  <a:pt x="67" y="368176"/>
                </a:lnTo>
                <a:lnTo>
                  <a:pt x="708" y="355545"/>
                </a:lnTo>
                <a:lnTo>
                  <a:pt x="2000" y="343636"/>
                </a:lnTo>
                <a:lnTo>
                  <a:pt x="3687" y="331981"/>
                </a:lnTo>
                <a:lnTo>
                  <a:pt x="5355" y="320141"/>
                </a:lnTo>
                <a:lnTo>
                  <a:pt x="6772" y="307905"/>
                </a:lnTo>
                <a:lnTo>
                  <a:pt x="8043" y="295410"/>
                </a:lnTo>
                <a:lnTo>
                  <a:pt x="9502" y="283019"/>
                </a:lnTo>
                <a:lnTo>
                  <a:pt x="11330" y="270939"/>
                </a:lnTo>
                <a:lnTo>
                  <a:pt x="13389" y="259047"/>
                </a:lnTo>
                <a:lnTo>
                  <a:pt x="15317" y="246997"/>
                </a:lnTo>
                <a:lnTo>
                  <a:pt x="16911" y="234593"/>
                </a:lnTo>
                <a:lnTo>
                  <a:pt x="18133" y="221805"/>
                </a:lnTo>
                <a:lnTo>
                  <a:pt x="19029" y="208681"/>
                </a:lnTo>
                <a:lnTo>
                  <a:pt x="19671" y="195292"/>
                </a:lnTo>
                <a:lnTo>
                  <a:pt x="20288" y="181706"/>
                </a:lnTo>
                <a:lnTo>
                  <a:pt x="21243" y="167980"/>
                </a:lnTo>
                <a:lnTo>
                  <a:pt x="22700" y="154154"/>
                </a:lnTo>
                <a:lnTo>
                  <a:pt x="24494" y="140261"/>
                </a:lnTo>
                <a:lnTo>
                  <a:pt x="26238" y="126320"/>
                </a:lnTo>
                <a:lnTo>
                  <a:pt x="27710" y="112352"/>
                </a:lnTo>
                <a:lnTo>
                  <a:pt x="29019" y="98530"/>
                </a:lnTo>
                <a:lnTo>
                  <a:pt x="30504" y="85170"/>
                </a:lnTo>
                <a:lnTo>
                  <a:pt x="32358" y="72472"/>
                </a:lnTo>
                <a:lnTo>
                  <a:pt x="34712" y="62794"/>
                </a:lnTo>
                <a:lnTo>
                  <a:pt x="37345" y="59340"/>
                </a:lnTo>
                <a:lnTo>
                  <a:pt x="39813" y="61548"/>
                </a:lnTo>
                <a:lnTo>
                  <a:pt x="42237" y="67792"/>
                </a:lnTo>
                <a:lnTo>
                  <a:pt x="44788" y="76553"/>
                </a:lnTo>
                <a:lnTo>
                  <a:pt x="47534" y="86594"/>
                </a:lnTo>
                <a:lnTo>
                  <a:pt x="50474" y="97179"/>
                </a:lnTo>
                <a:lnTo>
                  <a:pt x="53742" y="108109"/>
                </a:lnTo>
                <a:lnTo>
                  <a:pt x="57608" y="119537"/>
                </a:lnTo>
                <a:lnTo>
                  <a:pt x="62169" y="131524"/>
                </a:lnTo>
                <a:lnTo>
                  <a:pt x="67365" y="143700"/>
                </a:lnTo>
                <a:lnTo>
                  <a:pt x="73076" y="155352"/>
                </a:lnTo>
                <a:lnTo>
                  <a:pt x="79182" y="166100"/>
                </a:lnTo>
                <a:lnTo>
                  <a:pt x="85740" y="175266"/>
                </a:lnTo>
                <a:lnTo>
                  <a:pt x="92973" y="181755"/>
                </a:lnTo>
                <a:lnTo>
                  <a:pt x="100946" y="185217"/>
                </a:lnTo>
                <a:lnTo>
                  <a:pt x="109419" y="185777"/>
                </a:lnTo>
                <a:lnTo>
                  <a:pt x="117952" y="183660"/>
                </a:lnTo>
                <a:lnTo>
                  <a:pt x="126279" y="179277"/>
                </a:lnTo>
                <a:lnTo>
                  <a:pt x="134158" y="173119"/>
                </a:lnTo>
                <a:lnTo>
                  <a:pt x="141296" y="165641"/>
                </a:lnTo>
                <a:lnTo>
                  <a:pt x="147613" y="157209"/>
                </a:lnTo>
                <a:lnTo>
                  <a:pt x="153193" y="147941"/>
                </a:lnTo>
                <a:lnTo>
                  <a:pt x="158183" y="137737"/>
                </a:lnTo>
                <a:lnTo>
                  <a:pt x="162729" y="126616"/>
                </a:lnTo>
                <a:lnTo>
                  <a:pt x="166954" y="114877"/>
                </a:lnTo>
                <a:lnTo>
                  <a:pt x="170953" y="102996"/>
                </a:lnTo>
                <a:lnTo>
                  <a:pt x="174794" y="91254"/>
                </a:lnTo>
                <a:lnTo>
                  <a:pt x="178528" y="79420"/>
                </a:lnTo>
                <a:lnTo>
                  <a:pt x="182188" y="66876"/>
                </a:lnTo>
                <a:lnTo>
                  <a:pt x="185799" y="53331"/>
                </a:lnTo>
                <a:lnTo>
                  <a:pt x="189377" y="39132"/>
                </a:lnTo>
                <a:lnTo>
                  <a:pt x="192931" y="25054"/>
                </a:lnTo>
                <a:lnTo>
                  <a:pt x="196477" y="11635"/>
                </a:lnTo>
                <a:lnTo>
                  <a:pt x="200199" y="2069"/>
                </a:lnTo>
                <a:lnTo>
                  <a:pt x="203758" y="0"/>
                </a:lnTo>
                <a:lnTo>
                  <a:pt x="206312" y="3851"/>
                </a:lnTo>
                <a:lnTo>
                  <a:pt x="207929" y="11514"/>
                </a:lnTo>
                <a:lnTo>
                  <a:pt x="208920" y="21704"/>
                </a:lnTo>
                <a:lnTo>
                  <a:pt x="209528" y="33832"/>
                </a:lnTo>
                <a:lnTo>
                  <a:pt x="209905" y="47478"/>
                </a:lnTo>
                <a:lnTo>
                  <a:pt x="210141" y="62275"/>
                </a:lnTo>
                <a:lnTo>
                  <a:pt x="210291" y="77914"/>
                </a:lnTo>
                <a:lnTo>
                  <a:pt x="210392" y="94156"/>
                </a:lnTo>
                <a:lnTo>
                  <a:pt x="210628" y="110985"/>
                </a:lnTo>
                <a:lnTo>
                  <a:pt x="211317" y="128577"/>
                </a:lnTo>
                <a:lnTo>
                  <a:pt x="212592" y="146966"/>
                </a:lnTo>
                <a:lnTo>
                  <a:pt x="214263" y="165893"/>
                </a:lnTo>
                <a:lnTo>
                  <a:pt x="215923" y="184905"/>
                </a:lnTo>
                <a:lnTo>
                  <a:pt x="217333" y="203733"/>
                </a:lnTo>
                <a:lnTo>
                  <a:pt x="218431" y="222291"/>
                </a:lnTo>
                <a:lnTo>
                  <a:pt x="219242" y="240591"/>
                </a:lnTo>
                <a:lnTo>
                  <a:pt x="219823" y="258676"/>
                </a:lnTo>
                <a:lnTo>
                  <a:pt x="220229" y="276431"/>
                </a:lnTo>
                <a:lnTo>
                  <a:pt x="220510" y="293593"/>
                </a:lnTo>
                <a:lnTo>
                  <a:pt x="220706" y="310063"/>
                </a:lnTo>
                <a:lnTo>
                  <a:pt x="221009" y="325735"/>
                </a:lnTo>
                <a:lnTo>
                  <a:pt x="221745" y="340420"/>
                </a:lnTo>
                <a:lnTo>
                  <a:pt x="223053" y="354110"/>
                </a:lnTo>
                <a:lnTo>
                  <a:pt x="224754" y="366877"/>
                </a:lnTo>
                <a:lnTo>
                  <a:pt x="226612" y="380252"/>
                </a:lnTo>
                <a:lnTo>
                  <a:pt x="228792" y="397647"/>
                </a:lnTo>
                <a:lnTo>
                  <a:pt x="231627" y="4248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479309" y="445881"/>
            <a:ext cx="31587" cy="126343"/>
          </a:xfrm>
          <a:custGeom>
            <a:avLst/>
            <a:gdLst/>
            <a:ahLst/>
            <a:cxnLst/>
            <a:rect l="0" t="0" r="0" b="0"/>
            <a:pathLst>
              <a:path w="31587" h="126343">
                <a:moveTo>
                  <a:pt x="0" y="0"/>
                </a:moveTo>
                <a:lnTo>
                  <a:pt x="67" y="11669"/>
                </a:lnTo>
                <a:lnTo>
                  <a:pt x="708" y="22157"/>
                </a:lnTo>
                <a:lnTo>
                  <a:pt x="2004" y="32459"/>
                </a:lnTo>
                <a:lnTo>
                  <a:pt x="3864" y="42760"/>
                </a:lnTo>
                <a:lnTo>
                  <a:pt x="6180" y="53104"/>
                </a:lnTo>
                <a:lnTo>
                  <a:pt x="8847" y="63489"/>
                </a:lnTo>
                <a:lnTo>
                  <a:pt x="11810" y="73839"/>
                </a:lnTo>
                <a:lnTo>
                  <a:pt x="15470" y="85235"/>
                </a:lnTo>
                <a:lnTo>
                  <a:pt x="21263" y="100915"/>
                </a:lnTo>
                <a:lnTo>
                  <a:pt x="31586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447724" y="393239"/>
            <a:ext cx="147400" cy="410612"/>
          </a:xfrm>
          <a:custGeom>
            <a:avLst/>
            <a:gdLst/>
            <a:ahLst/>
            <a:cxnLst/>
            <a:rect l="0" t="0" r="0" b="0"/>
            <a:pathLst>
              <a:path w="147400" h="410612">
                <a:moveTo>
                  <a:pt x="147399" y="0"/>
                </a:moveTo>
                <a:lnTo>
                  <a:pt x="144398" y="8868"/>
                </a:lnTo>
                <a:lnTo>
                  <a:pt x="140976" y="17855"/>
                </a:lnTo>
                <a:lnTo>
                  <a:pt x="136784" y="27855"/>
                </a:lnTo>
                <a:lnTo>
                  <a:pt x="132057" y="39009"/>
                </a:lnTo>
                <a:lnTo>
                  <a:pt x="127224" y="51468"/>
                </a:lnTo>
                <a:lnTo>
                  <a:pt x="122542" y="65180"/>
                </a:lnTo>
                <a:lnTo>
                  <a:pt x="117933" y="79943"/>
                </a:lnTo>
                <a:lnTo>
                  <a:pt x="113083" y="95521"/>
                </a:lnTo>
                <a:lnTo>
                  <a:pt x="107826" y="111698"/>
                </a:lnTo>
                <a:lnTo>
                  <a:pt x="102313" y="128305"/>
                </a:lnTo>
                <a:lnTo>
                  <a:pt x="96912" y="145211"/>
                </a:lnTo>
                <a:lnTo>
                  <a:pt x="91829" y="162325"/>
                </a:lnTo>
                <a:lnTo>
                  <a:pt x="86941" y="179579"/>
                </a:lnTo>
                <a:lnTo>
                  <a:pt x="81898" y="196930"/>
                </a:lnTo>
                <a:lnTo>
                  <a:pt x="76506" y="214341"/>
                </a:lnTo>
                <a:lnTo>
                  <a:pt x="70732" y="231627"/>
                </a:lnTo>
                <a:lnTo>
                  <a:pt x="64623" y="248468"/>
                </a:lnTo>
                <a:lnTo>
                  <a:pt x="58251" y="264722"/>
                </a:lnTo>
                <a:lnTo>
                  <a:pt x="51683" y="280418"/>
                </a:lnTo>
                <a:lnTo>
                  <a:pt x="44974" y="295651"/>
                </a:lnTo>
                <a:lnTo>
                  <a:pt x="38171" y="310526"/>
                </a:lnTo>
                <a:lnTo>
                  <a:pt x="31469" y="324975"/>
                </a:lnTo>
                <a:lnTo>
                  <a:pt x="25195" y="338764"/>
                </a:lnTo>
                <a:lnTo>
                  <a:pt x="19499" y="351812"/>
                </a:lnTo>
                <a:lnTo>
                  <a:pt x="14506" y="363932"/>
                </a:lnTo>
                <a:lnTo>
                  <a:pt x="9917" y="376050"/>
                </a:lnTo>
                <a:lnTo>
                  <a:pt x="5331" y="390350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822603" y="308977"/>
            <a:ext cx="202574" cy="242190"/>
          </a:xfrm>
          <a:custGeom>
            <a:avLst/>
            <a:gdLst/>
            <a:ahLst/>
            <a:cxnLst/>
            <a:rect l="0" t="0" r="0" b="0"/>
            <a:pathLst>
              <a:path w="202574" h="242190">
                <a:moveTo>
                  <a:pt x="149045" y="21091"/>
                </a:moveTo>
                <a:lnTo>
                  <a:pt x="143111" y="15290"/>
                </a:lnTo>
                <a:lnTo>
                  <a:pt x="136906" y="10366"/>
                </a:lnTo>
                <a:lnTo>
                  <a:pt x="129810" y="5877"/>
                </a:lnTo>
                <a:lnTo>
                  <a:pt x="121870" y="2175"/>
                </a:lnTo>
                <a:lnTo>
                  <a:pt x="113224" y="106"/>
                </a:lnTo>
                <a:lnTo>
                  <a:pt x="104029" y="0"/>
                </a:lnTo>
                <a:lnTo>
                  <a:pt x="94429" y="1551"/>
                </a:lnTo>
                <a:lnTo>
                  <a:pt x="84540" y="4117"/>
                </a:lnTo>
                <a:lnTo>
                  <a:pt x="74451" y="7219"/>
                </a:lnTo>
                <a:lnTo>
                  <a:pt x="64391" y="10908"/>
                </a:lnTo>
                <a:lnTo>
                  <a:pt x="54709" y="15661"/>
                </a:lnTo>
                <a:lnTo>
                  <a:pt x="45568" y="21665"/>
                </a:lnTo>
                <a:lnTo>
                  <a:pt x="36955" y="28663"/>
                </a:lnTo>
                <a:lnTo>
                  <a:pt x="28783" y="36130"/>
                </a:lnTo>
                <a:lnTo>
                  <a:pt x="20960" y="43720"/>
                </a:lnTo>
                <a:lnTo>
                  <a:pt x="13722" y="51596"/>
                </a:lnTo>
                <a:lnTo>
                  <a:pt x="7613" y="60322"/>
                </a:lnTo>
                <a:lnTo>
                  <a:pt x="2855" y="70137"/>
                </a:lnTo>
                <a:lnTo>
                  <a:pt x="0" y="80338"/>
                </a:lnTo>
                <a:lnTo>
                  <a:pt x="48" y="89514"/>
                </a:lnTo>
                <a:lnTo>
                  <a:pt x="3273" y="96936"/>
                </a:lnTo>
                <a:lnTo>
                  <a:pt x="9338" y="102391"/>
                </a:lnTo>
                <a:lnTo>
                  <a:pt x="17678" y="105835"/>
                </a:lnTo>
                <a:lnTo>
                  <a:pt x="27727" y="107484"/>
                </a:lnTo>
                <a:lnTo>
                  <a:pt x="39012" y="107846"/>
                </a:lnTo>
                <a:lnTo>
                  <a:pt x="51168" y="107583"/>
                </a:lnTo>
                <a:lnTo>
                  <a:pt x="63924" y="107128"/>
                </a:lnTo>
                <a:lnTo>
                  <a:pt x="76926" y="106847"/>
                </a:lnTo>
                <a:lnTo>
                  <a:pt x="89735" y="107118"/>
                </a:lnTo>
                <a:lnTo>
                  <a:pt x="102130" y="108083"/>
                </a:lnTo>
                <a:lnTo>
                  <a:pt x="114082" y="109698"/>
                </a:lnTo>
                <a:lnTo>
                  <a:pt x="125648" y="111845"/>
                </a:lnTo>
                <a:lnTo>
                  <a:pt x="136909" y="114406"/>
                </a:lnTo>
                <a:lnTo>
                  <a:pt x="147778" y="117598"/>
                </a:lnTo>
                <a:lnTo>
                  <a:pt x="158011" y="121951"/>
                </a:lnTo>
                <a:lnTo>
                  <a:pt x="167522" y="127658"/>
                </a:lnTo>
                <a:lnTo>
                  <a:pt x="176215" y="134610"/>
                </a:lnTo>
                <a:lnTo>
                  <a:pt x="183909" y="142572"/>
                </a:lnTo>
                <a:lnTo>
                  <a:pt x="190593" y="151300"/>
                </a:lnTo>
                <a:lnTo>
                  <a:pt x="196082" y="160583"/>
                </a:lnTo>
                <a:lnTo>
                  <a:pt x="199946" y="170259"/>
                </a:lnTo>
                <a:lnTo>
                  <a:pt x="202095" y="180203"/>
                </a:lnTo>
                <a:lnTo>
                  <a:pt x="202573" y="190168"/>
                </a:lnTo>
                <a:lnTo>
                  <a:pt x="201381" y="199784"/>
                </a:lnTo>
                <a:lnTo>
                  <a:pt x="198683" y="208874"/>
                </a:lnTo>
                <a:lnTo>
                  <a:pt x="194432" y="217112"/>
                </a:lnTo>
                <a:lnTo>
                  <a:pt x="188305" y="223968"/>
                </a:lnTo>
                <a:lnTo>
                  <a:pt x="180296" y="229281"/>
                </a:lnTo>
                <a:lnTo>
                  <a:pt x="170664" y="233205"/>
                </a:lnTo>
                <a:lnTo>
                  <a:pt x="159758" y="236012"/>
                </a:lnTo>
                <a:lnTo>
                  <a:pt x="147904" y="237979"/>
                </a:lnTo>
                <a:lnTo>
                  <a:pt x="135370" y="239337"/>
                </a:lnTo>
                <a:lnTo>
                  <a:pt x="122358" y="240265"/>
                </a:lnTo>
                <a:lnTo>
                  <a:pt x="109016" y="240895"/>
                </a:lnTo>
                <a:lnTo>
                  <a:pt x="95447" y="241321"/>
                </a:lnTo>
                <a:lnTo>
                  <a:pt x="81725" y="241608"/>
                </a:lnTo>
                <a:lnTo>
                  <a:pt x="67917" y="241800"/>
                </a:lnTo>
                <a:lnTo>
                  <a:pt x="54664" y="241930"/>
                </a:lnTo>
                <a:lnTo>
                  <a:pt x="41875" y="242030"/>
                </a:lnTo>
                <a:lnTo>
                  <a:pt x="28428" y="242112"/>
                </a:lnTo>
                <a:lnTo>
                  <a:pt x="12175" y="2421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097990" y="203726"/>
            <a:ext cx="21058" cy="347441"/>
          </a:xfrm>
          <a:custGeom>
            <a:avLst/>
            <a:gdLst/>
            <a:ahLst/>
            <a:cxnLst/>
            <a:rect l="0" t="0" r="0" b="0"/>
            <a:pathLst>
              <a:path w="21058" h="347441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6"/>
                </a:lnTo>
                <a:lnTo>
                  <a:pt x="0" y="50487"/>
                </a:lnTo>
                <a:lnTo>
                  <a:pt x="0" y="65463"/>
                </a:lnTo>
                <a:lnTo>
                  <a:pt x="0" y="81181"/>
                </a:lnTo>
                <a:lnTo>
                  <a:pt x="0" y="97284"/>
                </a:lnTo>
                <a:lnTo>
                  <a:pt x="0" y="113308"/>
                </a:lnTo>
                <a:lnTo>
                  <a:pt x="5" y="129001"/>
                </a:lnTo>
                <a:lnTo>
                  <a:pt x="178" y="144146"/>
                </a:lnTo>
                <a:lnTo>
                  <a:pt x="826" y="158475"/>
                </a:lnTo>
                <a:lnTo>
                  <a:pt x="2075" y="171934"/>
                </a:lnTo>
                <a:lnTo>
                  <a:pt x="3727" y="184788"/>
                </a:lnTo>
                <a:lnTo>
                  <a:pt x="5376" y="197500"/>
                </a:lnTo>
                <a:lnTo>
                  <a:pt x="6783" y="210360"/>
                </a:lnTo>
                <a:lnTo>
                  <a:pt x="8048" y="223627"/>
                </a:lnTo>
                <a:lnTo>
                  <a:pt x="9505" y="237606"/>
                </a:lnTo>
                <a:lnTo>
                  <a:pt x="11332" y="252378"/>
                </a:lnTo>
                <a:lnTo>
                  <a:pt x="13398" y="267680"/>
                </a:lnTo>
                <a:lnTo>
                  <a:pt x="15549" y="284823"/>
                </a:lnTo>
                <a:lnTo>
                  <a:pt x="17976" y="308666"/>
                </a:lnTo>
                <a:lnTo>
                  <a:pt x="21057" y="3474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125100" y="298482"/>
            <a:ext cx="141347" cy="242157"/>
          </a:xfrm>
          <a:custGeom>
            <a:avLst/>
            <a:gdLst/>
            <a:ahLst/>
            <a:cxnLst/>
            <a:rect l="0" t="0" r="0" b="0"/>
            <a:pathLst>
              <a:path w="141347" h="242157">
                <a:moveTo>
                  <a:pt x="99232" y="0"/>
                </a:moveTo>
                <a:lnTo>
                  <a:pt x="93365" y="5935"/>
                </a:lnTo>
                <a:lnTo>
                  <a:pt x="87800" y="12140"/>
                </a:lnTo>
                <a:lnTo>
                  <a:pt x="82001" y="19231"/>
                </a:lnTo>
                <a:lnTo>
                  <a:pt x="75920" y="26998"/>
                </a:lnTo>
                <a:lnTo>
                  <a:pt x="69590" y="34996"/>
                </a:lnTo>
                <a:lnTo>
                  <a:pt x="63058" y="42938"/>
                </a:lnTo>
                <a:lnTo>
                  <a:pt x="56209" y="50712"/>
                </a:lnTo>
                <a:lnTo>
                  <a:pt x="48778" y="58305"/>
                </a:lnTo>
                <a:lnTo>
                  <a:pt x="40672" y="65747"/>
                </a:lnTo>
                <a:lnTo>
                  <a:pt x="32110" y="73234"/>
                </a:lnTo>
                <a:lnTo>
                  <a:pt x="23516" y="81108"/>
                </a:lnTo>
                <a:lnTo>
                  <a:pt x="15163" y="89521"/>
                </a:lnTo>
                <a:lnTo>
                  <a:pt x="7776" y="98463"/>
                </a:lnTo>
                <a:lnTo>
                  <a:pt x="2564" y="107843"/>
                </a:lnTo>
                <a:lnTo>
                  <a:pt x="0" y="117558"/>
                </a:lnTo>
                <a:lnTo>
                  <a:pt x="60" y="127352"/>
                </a:lnTo>
                <a:lnTo>
                  <a:pt x="2603" y="136847"/>
                </a:lnTo>
                <a:lnTo>
                  <a:pt x="7275" y="145855"/>
                </a:lnTo>
                <a:lnTo>
                  <a:pt x="13628" y="154208"/>
                </a:lnTo>
                <a:lnTo>
                  <a:pt x="21237" y="161672"/>
                </a:lnTo>
                <a:lnTo>
                  <a:pt x="29749" y="168216"/>
                </a:lnTo>
                <a:lnTo>
                  <a:pt x="38730" y="174120"/>
                </a:lnTo>
                <a:lnTo>
                  <a:pt x="47677" y="179859"/>
                </a:lnTo>
                <a:lnTo>
                  <a:pt x="56327" y="185727"/>
                </a:lnTo>
                <a:lnTo>
                  <a:pt x="64779" y="191823"/>
                </a:lnTo>
                <a:lnTo>
                  <a:pt x="73375" y="198149"/>
                </a:lnTo>
                <a:lnTo>
                  <a:pt x="82305" y="204662"/>
                </a:lnTo>
                <a:lnTo>
                  <a:pt x="91532" y="211208"/>
                </a:lnTo>
                <a:lnTo>
                  <a:pt x="101982" y="218275"/>
                </a:lnTo>
                <a:lnTo>
                  <a:pt x="116813" y="227603"/>
                </a:lnTo>
                <a:lnTo>
                  <a:pt x="141346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303927" y="374978"/>
            <a:ext cx="173090" cy="151923"/>
          </a:xfrm>
          <a:custGeom>
            <a:avLst/>
            <a:gdLst/>
            <a:ahLst/>
            <a:cxnLst/>
            <a:rect l="0" t="0" r="0" b="0"/>
            <a:pathLst>
              <a:path w="173090" h="151923">
                <a:moveTo>
                  <a:pt x="109918" y="70903"/>
                </a:moveTo>
                <a:lnTo>
                  <a:pt x="109851" y="59235"/>
                </a:lnTo>
                <a:lnTo>
                  <a:pt x="109211" y="48747"/>
                </a:lnTo>
                <a:lnTo>
                  <a:pt x="107905" y="38454"/>
                </a:lnTo>
                <a:lnTo>
                  <a:pt x="105700" y="28498"/>
                </a:lnTo>
                <a:lnTo>
                  <a:pt x="102087" y="19451"/>
                </a:lnTo>
                <a:lnTo>
                  <a:pt x="96914" y="11582"/>
                </a:lnTo>
                <a:lnTo>
                  <a:pt x="90339" y="5323"/>
                </a:lnTo>
                <a:lnTo>
                  <a:pt x="82639" y="1403"/>
                </a:lnTo>
                <a:lnTo>
                  <a:pt x="74096" y="0"/>
                </a:lnTo>
                <a:lnTo>
                  <a:pt x="65108" y="991"/>
                </a:lnTo>
                <a:lnTo>
                  <a:pt x="56163" y="4232"/>
                </a:lnTo>
                <a:lnTo>
                  <a:pt x="47523" y="9408"/>
                </a:lnTo>
                <a:lnTo>
                  <a:pt x="39249" y="16117"/>
                </a:lnTo>
                <a:lnTo>
                  <a:pt x="31306" y="23973"/>
                </a:lnTo>
                <a:lnTo>
                  <a:pt x="23636" y="32663"/>
                </a:lnTo>
                <a:lnTo>
                  <a:pt x="16501" y="42104"/>
                </a:lnTo>
                <a:lnTo>
                  <a:pt x="10461" y="52426"/>
                </a:lnTo>
                <a:lnTo>
                  <a:pt x="5736" y="63626"/>
                </a:lnTo>
                <a:lnTo>
                  <a:pt x="2393" y="75418"/>
                </a:lnTo>
                <a:lnTo>
                  <a:pt x="516" y="87334"/>
                </a:lnTo>
                <a:lnTo>
                  <a:pt x="0" y="99086"/>
                </a:lnTo>
                <a:lnTo>
                  <a:pt x="771" y="110418"/>
                </a:lnTo>
                <a:lnTo>
                  <a:pt x="2876" y="121028"/>
                </a:lnTo>
                <a:lnTo>
                  <a:pt x="6223" y="130815"/>
                </a:lnTo>
                <a:lnTo>
                  <a:pt x="10927" y="139369"/>
                </a:lnTo>
                <a:lnTo>
                  <a:pt x="17364" y="145913"/>
                </a:lnTo>
                <a:lnTo>
                  <a:pt x="25577" y="150187"/>
                </a:lnTo>
                <a:lnTo>
                  <a:pt x="35007" y="151922"/>
                </a:lnTo>
                <a:lnTo>
                  <a:pt x="44714" y="150592"/>
                </a:lnTo>
                <a:lnTo>
                  <a:pt x="54122" y="146213"/>
                </a:lnTo>
                <a:lnTo>
                  <a:pt x="62876" y="139223"/>
                </a:lnTo>
                <a:lnTo>
                  <a:pt x="70676" y="130189"/>
                </a:lnTo>
                <a:lnTo>
                  <a:pt x="77463" y="119639"/>
                </a:lnTo>
                <a:lnTo>
                  <a:pt x="83037" y="108000"/>
                </a:lnTo>
                <a:lnTo>
                  <a:pt x="86966" y="95599"/>
                </a:lnTo>
                <a:lnTo>
                  <a:pt x="89201" y="82737"/>
                </a:lnTo>
                <a:lnTo>
                  <a:pt x="91125" y="71940"/>
                </a:lnTo>
                <a:lnTo>
                  <a:pt x="94059" y="66790"/>
                </a:lnTo>
                <a:lnTo>
                  <a:pt x="97268" y="67124"/>
                </a:lnTo>
                <a:lnTo>
                  <a:pt x="100489" y="71287"/>
                </a:lnTo>
                <a:lnTo>
                  <a:pt x="103729" y="77858"/>
                </a:lnTo>
                <a:lnTo>
                  <a:pt x="107016" y="85901"/>
                </a:lnTo>
                <a:lnTo>
                  <a:pt x="110522" y="94685"/>
                </a:lnTo>
                <a:lnTo>
                  <a:pt x="114550" y="103558"/>
                </a:lnTo>
                <a:lnTo>
                  <a:pt x="119225" y="112172"/>
                </a:lnTo>
                <a:lnTo>
                  <a:pt x="124775" y="120133"/>
                </a:lnTo>
                <a:lnTo>
                  <a:pt x="132479" y="127656"/>
                </a:lnTo>
                <a:lnTo>
                  <a:pt x="146369" y="135399"/>
                </a:lnTo>
                <a:lnTo>
                  <a:pt x="173089" y="14460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519130" y="193197"/>
            <a:ext cx="21058" cy="357970"/>
          </a:xfrm>
          <a:custGeom>
            <a:avLst/>
            <a:gdLst/>
            <a:ahLst/>
            <a:cxnLst/>
            <a:rect l="0" t="0" r="0" b="0"/>
            <a:pathLst>
              <a:path w="21058" h="357970">
                <a:moveTo>
                  <a:pt x="0" y="0"/>
                </a:moveTo>
                <a:lnTo>
                  <a:pt x="0" y="11803"/>
                </a:lnTo>
                <a:lnTo>
                  <a:pt x="0" y="23572"/>
                </a:lnTo>
                <a:lnTo>
                  <a:pt x="5" y="36467"/>
                </a:lnTo>
                <a:lnTo>
                  <a:pt x="178" y="50488"/>
                </a:lnTo>
                <a:lnTo>
                  <a:pt x="826" y="65464"/>
                </a:lnTo>
                <a:lnTo>
                  <a:pt x="2075" y="81186"/>
                </a:lnTo>
                <a:lnTo>
                  <a:pt x="3727" y="97462"/>
                </a:lnTo>
                <a:lnTo>
                  <a:pt x="5376" y="114134"/>
                </a:lnTo>
                <a:lnTo>
                  <a:pt x="6778" y="131085"/>
                </a:lnTo>
                <a:lnTo>
                  <a:pt x="7871" y="148228"/>
                </a:lnTo>
                <a:lnTo>
                  <a:pt x="8679" y="165502"/>
                </a:lnTo>
                <a:lnTo>
                  <a:pt x="9262" y="182862"/>
                </a:lnTo>
                <a:lnTo>
                  <a:pt x="9839" y="200113"/>
                </a:lnTo>
                <a:lnTo>
                  <a:pt x="10767" y="216930"/>
                </a:lnTo>
                <a:lnTo>
                  <a:pt x="12207" y="233173"/>
                </a:lnTo>
                <a:lnTo>
                  <a:pt x="13989" y="249031"/>
                </a:lnTo>
                <a:lnTo>
                  <a:pt x="15725" y="264906"/>
                </a:lnTo>
                <a:lnTo>
                  <a:pt x="17187" y="281016"/>
                </a:lnTo>
                <a:lnTo>
                  <a:pt x="18322" y="296856"/>
                </a:lnTo>
                <a:lnTo>
                  <a:pt x="19281" y="312945"/>
                </a:lnTo>
                <a:lnTo>
                  <a:pt x="20145" y="331820"/>
                </a:lnTo>
                <a:lnTo>
                  <a:pt x="21057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424374" y="330068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0"/>
                </a:moveTo>
                <a:lnTo>
                  <a:pt x="167249" y="0"/>
                </a:lnTo>
                <a:lnTo>
                  <a:pt x="156120" y="0"/>
                </a:lnTo>
                <a:lnTo>
                  <a:pt x="144522" y="5"/>
                </a:lnTo>
                <a:lnTo>
                  <a:pt x="132361" y="177"/>
                </a:lnTo>
                <a:lnTo>
                  <a:pt x="119701" y="826"/>
                </a:lnTo>
                <a:lnTo>
                  <a:pt x="106640" y="2079"/>
                </a:lnTo>
                <a:lnTo>
                  <a:pt x="93115" y="3904"/>
                </a:lnTo>
                <a:lnTo>
                  <a:pt x="78902" y="6201"/>
                </a:lnTo>
                <a:lnTo>
                  <a:pt x="63956" y="8852"/>
                </a:lnTo>
                <a:lnTo>
                  <a:pt x="49119" y="11609"/>
                </a:lnTo>
                <a:lnTo>
                  <a:pt x="34564" y="14364"/>
                </a:lnTo>
                <a:lnTo>
                  <a:pt x="19014" y="1735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24392" y="366468"/>
            <a:ext cx="157952" cy="157625"/>
          </a:xfrm>
          <a:custGeom>
            <a:avLst/>
            <a:gdLst/>
            <a:ahLst/>
            <a:cxnLst/>
            <a:rect l="0" t="0" r="0" b="0"/>
            <a:pathLst>
              <a:path w="157952" h="157625">
                <a:moveTo>
                  <a:pt x="10552" y="58356"/>
                </a:moveTo>
                <a:lnTo>
                  <a:pt x="22287" y="61223"/>
                </a:lnTo>
                <a:lnTo>
                  <a:pt x="33416" y="63365"/>
                </a:lnTo>
                <a:lnTo>
                  <a:pt x="45009" y="64964"/>
                </a:lnTo>
                <a:lnTo>
                  <a:pt x="56998" y="65971"/>
                </a:lnTo>
                <a:lnTo>
                  <a:pt x="69010" y="66172"/>
                </a:lnTo>
                <a:lnTo>
                  <a:pt x="80807" y="65511"/>
                </a:lnTo>
                <a:lnTo>
                  <a:pt x="92161" y="63927"/>
                </a:lnTo>
                <a:lnTo>
                  <a:pt x="102782" y="61267"/>
                </a:lnTo>
                <a:lnTo>
                  <a:pt x="112574" y="57546"/>
                </a:lnTo>
                <a:lnTo>
                  <a:pt x="121130" y="52760"/>
                </a:lnTo>
                <a:lnTo>
                  <a:pt x="127674" y="46799"/>
                </a:lnTo>
                <a:lnTo>
                  <a:pt x="131954" y="39724"/>
                </a:lnTo>
                <a:lnTo>
                  <a:pt x="133862" y="32043"/>
                </a:lnTo>
                <a:lnTo>
                  <a:pt x="133180" y="24581"/>
                </a:lnTo>
                <a:lnTo>
                  <a:pt x="130050" y="17794"/>
                </a:lnTo>
                <a:lnTo>
                  <a:pt x="124713" y="11935"/>
                </a:lnTo>
                <a:lnTo>
                  <a:pt x="117327" y="7225"/>
                </a:lnTo>
                <a:lnTo>
                  <a:pt x="108184" y="3656"/>
                </a:lnTo>
                <a:lnTo>
                  <a:pt x="97811" y="1226"/>
                </a:lnTo>
                <a:lnTo>
                  <a:pt x="86866" y="28"/>
                </a:lnTo>
                <a:lnTo>
                  <a:pt x="75773" y="0"/>
                </a:lnTo>
                <a:lnTo>
                  <a:pt x="64887" y="1115"/>
                </a:lnTo>
                <a:lnTo>
                  <a:pt x="54577" y="3457"/>
                </a:lnTo>
                <a:lnTo>
                  <a:pt x="44981" y="6962"/>
                </a:lnTo>
                <a:lnTo>
                  <a:pt x="36216" y="11603"/>
                </a:lnTo>
                <a:lnTo>
                  <a:pt x="28466" y="17467"/>
                </a:lnTo>
                <a:lnTo>
                  <a:pt x="21731" y="24486"/>
                </a:lnTo>
                <a:lnTo>
                  <a:pt x="15868" y="32470"/>
                </a:lnTo>
                <a:lnTo>
                  <a:pt x="10686" y="41199"/>
                </a:lnTo>
                <a:lnTo>
                  <a:pt x="6025" y="50477"/>
                </a:lnTo>
                <a:lnTo>
                  <a:pt x="2232" y="60147"/>
                </a:lnTo>
                <a:lnTo>
                  <a:pt x="121" y="70091"/>
                </a:lnTo>
                <a:lnTo>
                  <a:pt x="0" y="80223"/>
                </a:lnTo>
                <a:lnTo>
                  <a:pt x="1717" y="90485"/>
                </a:lnTo>
                <a:lnTo>
                  <a:pt x="4929" y="100834"/>
                </a:lnTo>
                <a:lnTo>
                  <a:pt x="9279" y="111233"/>
                </a:lnTo>
                <a:lnTo>
                  <a:pt x="14622" y="121335"/>
                </a:lnTo>
                <a:lnTo>
                  <a:pt x="21024" y="130513"/>
                </a:lnTo>
                <a:lnTo>
                  <a:pt x="28440" y="138494"/>
                </a:lnTo>
                <a:lnTo>
                  <a:pt x="36876" y="145175"/>
                </a:lnTo>
                <a:lnTo>
                  <a:pt x="46449" y="150446"/>
                </a:lnTo>
                <a:lnTo>
                  <a:pt x="57109" y="154389"/>
                </a:lnTo>
                <a:lnTo>
                  <a:pt x="68523" y="156903"/>
                </a:lnTo>
                <a:lnTo>
                  <a:pt x="80177" y="157624"/>
                </a:lnTo>
                <a:lnTo>
                  <a:pt x="91749" y="156528"/>
                </a:lnTo>
                <a:lnTo>
                  <a:pt x="103056" y="154169"/>
                </a:lnTo>
                <a:lnTo>
                  <a:pt x="115274" y="151276"/>
                </a:lnTo>
                <a:lnTo>
                  <a:pt x="131710" y="147596"/>
                </a:lnTo>
                <a:lnTo>
                  <a:pt x="157951" y="1425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840906" y="203726"/>
            <a:ext cx="175280" cy="303159"/>
          </a:xfrm>
          <a:custGeom>
            <a:avLst/>
            <a:gdLst/>
            <a:ahLst/>
            <a:cxnLst/>
            <a:rect l="0" t="0" r="0" b="0"/>
            <a:pathLst>
              <a:path w="175280" h="303159">
                <a:moveTo>
                  <a:pt x="4608" y="0"/>
                </a:moveTo>
                <a:lnTo>
                  <a:pt x="1808" y="8801"/>
                </a:lnTo>
                <a:lnTo>
                  <a:pt x="306" y="17148"/>
                </a:lnTo>
                <a:lnTo>
                  <a:pt x="0" y="25851"/>
                </a:lnTo>
                <a:lnTo>
                  <a:pt x="679" y="35145"/>
                </a:lnTo>
                <a:lnTo>
                  <a:pt x="2147" y="45288"/>
                </a:lnTo>
                <a:lnTo>
                  <a:pt x="4211" y="56334"/>
                </a:lnTo>
                <a:lnTo>
                  <a:pt x="6547" y="68173"/>
                </a:lnTo>
                <a:lnTo>
                  <a:pt x="8722" y="80643"/>
                </a:lnTo>
                <a:lnTo>
                  <a:pt x="10516" y="93586"/>
                </a:lnTo>
                <a:lnTo>
                  <a:pt x="12056" y="106868"/>
                </a:lnTo>
                <a:lnTo>
                  <a:pt x="13704" y="120390"/>
                </a:lnTo>
                <a:lnTo>
                  <a:pt x="15667" y="134078"/>
                </a:lnTo>
                <a:lnTo>
                  <a:pt x="17987" y="147880"/>
                </a:lnTo>
                <a:lnTo>
                  <a:pt x="20625" y="161759"/>
                </a:lnTo>
                <a:lnTo>
                  <a:pt x="23508" y="175690"/>
                </a:lnTo>
                <a:lnTo>
                  <a:pt x="26411" y="189657"/>
                </a:lnTo>
                <a:lnTo>
                  <a:pt x="28974" y="203647"/>
                </a:lnTo>
                <a:lnTo>
                  <a:pt x="31026" y="217653"/>
                </a:lnTo>
                <a:lnTo>
                  <a:pt x="32572" y="231670"/>
                </a:lnTo>
                <a:lnTo>
                  <a:pt x="33691" y="245694"/>
                </a:lnTo>
                <a:lnTo>
                  <a:pt x="34471" y="259691"/>
                </a:lnTo>
                <a:lnTo>
                  <a:pt x="34581" y="272527"/>
                </a:lnTo>
                <a:lnTo>
                  <a:pt x="33445" y="280639"/>
                </a:lnTo>
                <a:lnTo>
                  <a:pt x="31526" y="281874"/>
                </a:lnTo>
                <a:lnTo>
                  <a:pt x="29798" y="277999"/>
                </a:lnTo>
                <a:lnTo>
                  <a:pt x="28674" y="270727"/>
                </a:lnTo>
                <a:lnTo>
                  <a:pt x="28411" y="261200"/>
                </a:lnTo>
                <a:lnTo>
                  <a:pt x="29043" y="250180"/>
                </a:lnTo>
                <a:lnTo>
                  <a:pt x="30616" y="238494"/>
                </a:lnTo>
                <a:lnTo>
                  <a:pt x="33274" y="227091"/>
                </a:lnTo>
                <a:lnTo>
                  <a:pt x="36991" y="216452"/>
                </a:lnTo>
                <a:lnTo>
                  <a:pt x="41606" y="206660"/>
                </a:lnTo>
                <a:lnTo>
                  <a:pt x="46920" y="197612"/>
                </a:lnTo>
                <a:lnTo>
                  <a:pt x="52761" y="189159"/>
                </a:lnTo>
                <a:lnTo>
                  <a:pt x="59310" y="181480"/>
                </a:lnTo>
                <a:lnTo>
                  <a:pt x="67069" y="175065"/>
                </a:lnTo>
                <a:lnTo>
                  <a:pt x="76208" y="170089"/>
                </a:lnTo>
                <a:lnTo>
                  <a:pt x="86279" y="166747"/>
                </a:lnTo>
                <a:lnTo>
                  <a:pt x="96423" y="165402"/>
                </a:lnTo>
                <a:lnTo>
                  <a:pt x="106133" y="166056"/>
                </a:lnTo>
                <a:lnTo>
                  <a:pt x="115261" y="168427"/>
                </a:lnTo>
                <a:lnTo>
                  <a:pt x="123844" y="172145"/>
                </a:lnTo>
                <a:lnTo>
                  <a:pt x="131980" y="176867"/>
                </a:lnTo>
                <a:lnTo>
                  <a:pt x="139614" y="182474"/>
                </a:lnTo>
                <a:lnTo>
                  <a:pt x="146528" y="189061"/>
                </a:lnTo>
                <a:lnTo>
                  <a:pt x="152665" y="196601"/>
                </a:lnTo>
                <a:lnTo>
                  <a:pt x="158112" y="204951"/>
                </a:lnTo>
                <a:lnTo>
                  <a:pt x="163005" y="213935"/>
                </a:lnTo>
                <a:lnTo>
                  <a:pt x="167474" y="223387"/>
                </a:lnTo>
                <a:lnTo>
                  <a:pt x="171306" y="233175"/>
                </a:lnTo>
                <a:lnTo>
                  <a:pt x="173976" y="243198"/>
                </a:lnTo>
                <a:lnTo>
                  <a:pt x="175279" y="253375"/>
                </a:lnTo>
                <a:lnTo>
                  <a:pt x="175002" y="263327"/>
                </a:lnTo>
                <a:lnTo>
                  <a:pt x="172762" y="272404"/>
                </a:lnTo>
                <a:lnTo>
                  <a:pt x="168543" y="280317"/>
                </a:lnTo>
                <a:lnTo>
                  <a:pt x="162456" y="286952"/>
                </a:lnTo>
                <a:lnTo>
                  <a:pt x="154557" y="292192"/>
                </a:lnTo>
                <a:lnTo>
                  <a:pt x="145062" y="296125"/>
                </a:lnTo>
                <a:lnTo>
                  <a:pt x="134281" y="298970"/>
                </a:lnTo>
                <a:lnTo>
                  <a:pt x="122530" y="300979"/>
                </a:lnTo>
                <a:lnTo>
                  <a:pt x="110078" y="302370"/>
                </a:lnTo>
                <a:lnTo>
                  <a:pt x="97295" y="303154"/>
                </a:lnTo>
                <a:lnTo>
                  <a:pt x="84641" y="303158"/>
                </a:lnTo>
                <a:lnTo>
                  <a:pt x="72367" y="302350"/>
                </a:lnTo>
                <a:lnTo>
                  <a:pt x="60968" y="300987"/>
                </a:lnTo>
                <a:lnTo>
                  <a:pt x="50157" y="299393"/>
                </a:lnTo>
                <a:lnTo>
                  <a:pt x="38987" y="297428"/>
                </a:lnTo>
                <a:lnTo>
                  <a:pt x="25665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064809" y="351125"/>
            <a:ext cx="158512" cy="155939"/>
          </a:xfrm>
          <a:custGeom>
            <a:avLst/>
            <a:gdLst/>
            <a:ahLst/>
            <a:cxnLst/>
            <a:rect l="0" t="0" r="0" b="0"/>
            <a:pathLst>
              <a:path w="158512" h="155939">
                <a:moveTo>
                  <a:pt x="86031" y="10528"/>
                </a:moveTo>
                <a:lnTo>
                  <a:pt x="74363" y="10662"/>
                </a:lnTo>
                <a:lnTo>
                  <a:pt x="63875" y="11943"/>
                </a:lnTo>
                <a:lnTo>
                  <a:pt x="53582" y="14541"/>
                </a:lnTo>
                <a:lnTo>
                  <a:pt x="43626" y="18433"/>
                </a:lnTo>
                <a:lnTo>
                  <a:pt x="34579" y="23714"/>
                </a:lnTo>
                <a:lnTo>
                  <a:pt x="26696" y="30300"/>
                </a:lnTo>
                <a:lnTo>
                  <a:pt x="19919" y="37973"/>
                </a:lnTo>
                <a:lnTo>
                  <a:pt x="14053" y="46484"/>
                </a:lnTo>
                <a:lnTo>
                  <a:pt x="8895" y="55615"/>
                </a:lnTo>
                <a:lnTo>
                  <a:pt x="4582" y="65354"/>
                </a:lnTo>
                <a:lnTo>
                  <a:pt x="1582" y="75876"/>
                </a:lnTo>
                <a:lnTo>
                  <a:pt x="48" y="87205"/>
                </a:lnTo>
                <a:lnTo>
                  <a:pt x="0" y="98914"/>
                </a:lnTo>
                <a:lnTo>
                  <a:pt x="1488" y="110241"/>
                </a:lnTo>
                <a:lnTo>
                  <a:pt x="4384" y="120780"/>
                </a:lnTo>
                <a:lnTo>
                  <a:pt x="8600" y="130313"/>
                </a:lnTo>
                <a:lnTo>
                  <a:pt x="14171" y="138644"/>
                </a:lnTo>
                <a:lnTo>
                  <a:pt x="20990" y="145787"/>
                </a:lnTo>
                <a:lnTo>
                  <a:pt x="28838" y="151431"/>
                </a:lnTo>
                <a:lnTo>
                  <a:pt x="37476" y="154875"/>
                </a:lnTo>
                <a:lnTo>
                  <a:pt x="46692" y="155938"/>
                </a:lnTo>
                <a:lnTo>
                  <a:pt x="56320" y="155043"/>
                </a:lnTo>
                <a:lnTo>
                  <a:pt x="66236" y="152924"/>
                </a:lnTo>
                <a:lnTo>
                  <a:pt x="76345" y="150129"/>
                </a:lnTo>
                <a:lnTo>
                  <a:pt x="86422" y="146816"/>
                </a:lnTo>
                <a:lnTo>
                  <a:pt x="96114" y="142849"/>
                </a:lnTo>
                <a:lnTo>
                  <a:pt x="105263" y="138180"/>
                </a:lnTo>
                <a:lnTo>
                  <a:pt x="113882" y="132725"/>
                </a:lnTo>
                <a:lnTo>
                  <a:pt x="122057" y="126298"/>
                </a:lnTo>
                <a:lnTo>
                  <a:pt x="129888" y="118895"/>
                </a:lnTo>
                <a:lnTo>
                  <a:pt x="137300" y="110650"/>
                </a:lnTo>
                <a:lnTo>
                  <a:pt x="144058" y="101744"/>
                </a:lnTo>
                <a:lnTo>
                  <a:pt x="150075" y="92347"/>
                </a:lnTo>
                <a:lnTo>
                  <a:pt x="154929" y="82598"/>
                </a:lnTo>
                <a:lnTo>
                  <a:pt x="157827" y="72601"/>
                </a:lnTo>
                <a:lnTo>
                  <a:pt x="158511" y="62438"/>
                </a:lnTo>
                <a:lnTo>
                  <a:pt x="157190" y="52325"/>
                </a:lnTo>
                <a:lnTo>
                  <a:pt x="154251" y="42608"/>
                </a:lnTo>
                <a:lnTo>
                  <a:pt x="150087" y="33452"/>
                </a:lnTo>
                <a:lnTo>
                  <a:pt x="144764" y="25140"/>
                </a:lnTo>
                <a:lnTo>
                  <a:pt x="137178" y="17350"/>
                </a:lnTo>
                <a:lnTo>
                  <a:pt x="123319" y="9397"/>
                </a:lnTo>
                <a:lnTo>
                  <a:pt x="9656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261529" y="370078"/>
            <a:ext cx="184110" cy="125223"/>
          </a:xfrm>
          <a:custGeom>
            <a:avLst/>
            <a:gdLst/>
            <a:ahLst/>
            <a:cxnLst/>
            <a:rect l="0" t="0" r="0" b="0"/>
            <a:pathLst>
              <a:path w="184110" h="125223">
                <a:moveTo>
                  <a:pt x="110409" y="23161"/>
                </a:moveTo>
                <a:lnTo>
                  <a:pt x="104475" y="17360"/>
                </a:lnTo>
                <a:lnTo>
                  <a:pt x="98270" y="12436"/>
                </a:lnTo>
                <a:lnTo>
                  <a:pt x="91175" y="7943"/>
                </a:lnTo>
                <a:lnTo>
                  <a:pt x="83234" y="4067"/>
                </a:lnTo>
                <a:lnTo>
                  <a:pt x="74588" y="1351"/>
                </a:lnTo>
                <a:lnTo>
                  <a:pt x="65398" y="0"/>
                </a:lnTo>
                <a:lnTo>
                  <a:pt x="55971" y="72"/>
                </a:lnTo>
                <a:lnTo>
                  <a:pt x="46730" y="1637"/>
                </a:lnTo>
                <a:lnTo>
                  <a:pt x="37894" y="4585"/>
                </a:lnTo>
                <a:lnTo>
                  <a:pt x="29659" y="8835"/>
                </a:lnTo>
                <a:lnTo>
                  <a:pt x="22275" y="14428"/>
                </a:lnTo>
                <a:lnTo>
                  <a:pt x="15794" y="21266"/>
                </a:lnTo>
                <a:lnTo>
                  <a:pt x="10272" y="29296"/>
                </a:lnTo>
                <a:lnTo>
                  <a:pt x="5853" y="38589"/>
                </a:lnTo>
                <a:lnTo>
                  <a:pt x="2517" y="49058"/>
                </a:lnTo>
                <a:lnTo>
                  <a:pt x="428" y="60342"/>
                </a:lnTo>
                <a:lnTo>
                  <a:pt x="0" y="71908"/>
                </a:lnTo>
                <a:lnTo>
                  <a:pt x="1310" y="83417"/>
                </a:lnTo>
                <a:lnTo>
                  <a:pt x="4307" y="94414"/>
                </a:lnTo>
                <a:lnTo>
                  <a:pt x="8986" y="104267"/>
                </a:lnTo>
                <a:lnTo>
                  <a:pt x="15170" y="112727"/>
                </a:lnTo>
                <a:lnTo>
                  <a:pt x="22574" y="119407"/>
                </a:lnTo>
                <a:lnTo>
                  <a:pt x="30907" y="123621"/>
                </a:lnTo>
                <a:lnTo>
                  <a:pt x="39910" y="125222"/>
                </a:lnTo>
                <a:lnTo>
                  <a:pt x="49225" y="124197"/>
                </a:lnTo>
                <a:lnTo>
                  <a:pt x="58397" y="120401"/>
                </a:lnTo>
                <a:lnTo>
                  <a:pt x="67189" y="114034"/>
                </a:lnTo>
                <a:lnTo>
                  <a:pt x="75396" y="105543"/>
                </a:lnTo>
                <a:lnTo>
                  <a:pt x="82763" y="95418"/>
                </a:lnTo>
                <a:lnTo>
                  <a:pt x="89228" y="84096"/>
                </a:lnTo>
                <a:lnTo>
                  <a:pt x="94570" y="71922"/>
                </a:lnTo>
                <a:lnTo>
                  <a:pt x="98336" y="59152"/>
                </a:lnTo>
                <a:lnTo>
                  <a:pt x="100426" y="46061"/>
                </a:lnTo>
                <a:lnTo>
                  <a:pt x="101102" y="35859"/>
                </a:lnTo>
                <a:lnTo>
                  <a:pt x="101148" y="32509"/>
                </a:lnTo>
                <a:lnTo>
                  <a:pt x="101508" y="34787"/>
                </a:lnTo>
                <a:lnTo>
                  <a:pt x="102516" y="40563"/>
                </a:lnTo>
                <a:lnTo>
                  <a:pt x="104163" y="48352"/>
                </a:lnTo>
                <a:lnTo>
                  <a:pt x="106336" y="57278"/>
                </a:lnTo>
                <a:lnTo>
                  <a:pt x="108917" y="66842"/>
                </a:lnTo>
                <a:lnTo>
                  <a:pt x="112125" y="76444"/>
                </a:lnTo>
                <a:lnTo>
                  <a:pt x="116489" y="85317"/>
                </a:lnTo>
                <a:lnTo>
                  <a:pt x="122204" y="93109"/>
                </a:lnTo>
                <a:lnTo>
                  <a:pt x="129277" y="99689"/>
                </a:lnTo>
                <a:lnTo>
                  <a:pt x="138701" y="105602"/>
                </a:lnTo>
                <a:lnTo>
                  <a:pt x="154659" y="111363"/>
                </a:lnTo>
                <a:lnTo>
                  <a:pt x="184109" y="1179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463522" y="340596"/>
            <a:ext cx="129516" cy="145666"/>
          </a:xfrm>
          <a:custGeom>
            <a:avLst/>
            <a:gdLst/>
            <a:ahLst/>
            <a:cxnLst/>
            <a:rect l="0" t="0" r="0" b="0"/>
            <a:pathLst>
              <a:path w="129516" h="145666">
                <a:moveTo>
                  <a:pt x="13701" y="52643"/>
                </a:moveTo>
                <a:lnTo>
                  <a:pt x="10902" y="61578"/>
                </a:lnTo>
                <a:lnTo>
                  <a:pt x="9400" y="71205"/>
                </a:lnTo>
                <a:lnTo>
                  <a:pt x="9093" y="82493"/>
                </a:lnTo>
                <a:lnTo>
                  <a:pt x="9773" y="95160"/>
                </a:lnTo>
                <a:lnTo>
                  <a:pt x="11240" y="108640"/>
                </a:lnTo>
                <a:lnTo>
                  <a:pt x="13298" y="122481"/>
                </a:lnTo>
                <a:lnTo>
                  <a:pt x="15361" y="135335"/>
                </a:lnTo>
                <a:lnTo>
                  <a:pt x="16239" y="143700"/>
                </a:lnTo>
                <a:lnTo>
                  <a:pt x="15477" y="145665"/>
                </a:lnTo>
                <a:lnTo>
                  <a:pt x="13710" y="143097"/>
                </a:lnTo>
                <a:lnTo>
                  <a:pt x="11352" y="137517"/>
                </a:lnTo>
                <a:lnTo>
                  <a:pt x="8615" y="129662"/>
                </a:lnTo>
                <a:lnTo>
                  <a:pt x="5635" y="120051"/>
                </a:lnTo>
                <a:lnTo>
                  <a:pt x="2820" y="109122"/>
                </a:lnTo>
                <a:lnTo>
                  <a:pt x="842" y="97237"/>
                </a:lnTo>
                <a:lnTo>
                  <a:pt x="0" y="84682"/>
                </a:lnTo>
                <a:lnTo>
                  <a:pt x="420" y="71992"/>
                </a:lnTo>
                <a:lnTo>
                  <a:pt x="2222" y="59929"/>
                </a:lnTo>
                <a:lnTo>
                  <a:pt x="5338" y="48864"/>
                </a:lnTo>
                <a:lnTo>
                  <a:pt x="10040" y="39129"/>
                </a:lnTo>
                <a:lnTo>
                  <a:pt x="17002" y="31187"/>
                </a:lnTo>
                <a:lnTo>
                  <a:pt x="26382" y="25100"/>
                </a:lnTo>
                <a:lnTo>
                  <a:pt x="37577" y="20469"/>
                </a:lnTo>
                <a:lnTo>
                  <a:pt x="49539" y="16646"/>
                </a:lnTo>
                <a:lnTo>
                  <a:pt x="61576" y="13181"/>
                </a:lnTo>
                <a:lnTo>
                  <a:pt x="73327" y="9990"/>
                </a:lnTo>
                <a:lnTo>
                  <a:pt x="85959" y="6952"/>
                </a:lnTo>
                <a:lnTo>
                  <a:pt x="102805" y="3793"/>
                </a:lnTo>
                <a:lnTo>
                  <a:pt x="12951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618911" y="135603"/>
            <a:ext cx="153111" cy="383979"/>
          </a:xfrm>
          <a:custGeom>
            <a:avLst/>
            <a:gdLst/>
            <a:ahLst/>
            <a:cxnLst/>
            <a:rect l="0" t="0" r="0" b="0"/>
            <a:pathLst>
              <a:path w="153111" h="383979">
                <a:moveTo>
                  <a:pt x="100468" y="268164"/>
                </a:moveTo>
                <a:lnTo>
                  <a:pt x="94533" y="262364"/>
                </a:lnTo>
                <a:lnTo>
                  <a:pt x="88329" y="257440"/>
                </a:lnTo>
                <a:lnTo>
                  <a:pt x="81233" y="252946"/>
                </a:lnTo>
                <a:lnTo>
                  <a:pt x="73293" y="249071"/>
                </a:lnTo>
                <a:lnTo>
                  <a:pt x="64646" y="246354"/>
                </a:lnTo>
                <a:lnTo>
                  <a:pt x="55461" y="245008"/>
                </a:lnTo>
                <a:lnTo>
                  <a:pt x="46207" y="245252"/>
                </a:lnTo>
                <a:lnTo>
                  <a:pt x="37614" y="247467"/>
                </a:lnTo>
                <a:lnTo>
                  <a:pt x="30027" y="251668"/>
                </a:lnTo>
                <a:lnTo>
                  <a:pt x="23445" y="257743"/>
                </a:lnTo>
                <a:lnTo>
                  <a:pt x="17708" y="265632"/>
                </a:lnTo>
                <a:lnTo>
                  <a:pt x="12630" y="275122"/>
                </a:lnTo>
                <a:lnTo>
                  <a:pt x="8201" y="285898"/>
                </a:lnTo>
                <a:lnTo>
                  <a:pt x="4590" y="297647"/>
                </a:lnTo>
                <a:lnTo>
                  <a:pt x="1833" y="310092"/>
                </a:lnTo>
                <a:lnTo>
                  <a:pt x="149" y="322701"/>
                </a:lnTo>
                <a:lnTo>
                  <a:pt x="0" y="334706"/>
                </a:lnTo>
                <a:lnTo>
                  <a:pt x="1505" y="345726"/>
                </a:lnTo>
                <a:lnTo>
                  <a:pt x="4805" y="355260"/>
                </a:lnTo>
                <a:lnTo>
                  <a:pt x="10220" y="362535"/>
                </a:lnTo>
                <a:lnTo>
                  <a:pt x="17707" y="367346"/>
                </a:lnTo>
                <a:lnTo>
                  <a:pt x="26631" y="369796"/>
                </a:lnTo>
                <a:lnTo>
                  <a:pt x="35990" y="370020"/>
                </a:lnTo>
                <a:lnTo>
                  <a:pt x="45161" y="368319"/>
                </a:lnTo>
                <a:lnTo>
                  <a:pt x="53754" y="364927"/>
                </a:lnTo>
                <a:lnTo>
                  <a:pt x="61446" y="359919"/>
                </a:lnTo>
                <a:lnTo>
                  <a:pt x="68170" y="353477"/>
                </a:lnTo>
                <a:lnTo>
                  <a:pt x="74040" y="345713"/>
                </a:lnTo>
                <a:lnTo>
                  <a:pt x="79233" y="336600"/>
                </a:lnTo>
                <a:lnTo>
                  <a:pt x="83919" y="326247"/>
                </a:lnTo>
                <a:lnTo>
                  <a:pt x="88239" y="314871"/>
                </a:lnTo>
                <a:lnTo>
                  <a:pt x="92303" y="302711"/>
                </a:lnTo>
                <a:lnTo>
                  <a:pt x="96188" y="289976"/>
                </a:lnTo>
                <a:lnTo>
                  <a:pt x="99951" y="276832"/>
                </a:lnTo>
                <a:lnTo>
                  <a:pt x="103631" y="263402"/>
                </a:lnTo>
                <a:lnTo>
                  <a:pt x="107251" y="249767"/>
                </a:lnTo>
                <a:lnTo>
                  <a:pt x="110665" y="235660"/>
                </a:lnTo>
                <a:lnTo>
                  <a:pt x="113577" y="220512"/>
                </a:lnTo>
                <a:lnTo>
                  <a:pt x="115863" y="204102"/>
                </a:lnTo>
                <a:lnTo>
                  <a:pt x="117397" y="186842"/>
                </a:lnTo>
                <a:lnTo>
                  <a:pt x="117977" y="169564"/>
                </a:lnTo>
                <a:lnTo>
                  <a:pt x="117592" y="152753"/>
                </a:lnTo>
                <a:lnTo>
                  <a:pt x="116537" y="136382"/>
                </a:lnTo>
                <a:lnTo>
                  <a:pt x="115299" y="120096"/>
                </a:lnTo>
                <a:lnTo>
                  <a:pt x="114170" y="103669"/>
                </a:lnTo>
                <a:lnTo>
                  <a:pt x="113093" y="87349"/>
                </a:lnTo>
                <a:lnTo>
                  <a:pt x="111763" y="71757"/>
                </a:lnTo>
                <a:lnTo>
                  <a:pt x="110017" y="57190"/>
                </a:lnTo>
                <a:lnTo>
                  <a:pt x="107844" y="43628"/>
                </a:lnTo>
                <a:lnTo>
                  <a:pt x="105306" y="30904"/>
                </a:lnTo>
                <a:lnTo>
                  <a:pt x="102459" y="18858"/>
                </a:lnTo>
                <a:lnTo>
                  <a:pt x="98497" y="8435"/>
                </a:lnTo>
                <a:lnTo>
                  <a:pt x="92937" y="1810"/>
                </a:lnTo>
                <a:lnTo>
                  <a:pt x="87201" y="0"/>
                </a:lnTo>
                <a:lnTo>
                  <a:pt x="82254" y="2522"/>
                </a:lnTo>
                <a:lnTo>
                  <a:pt x="78375" y="8435"/>
                </a:lnTo>
                <a:lnTo>
                  <a:pt x="75497" y="16839"/>
                </a:lnTo>
                <a:lnTo>
                  <a:pt x="73433" y="27016"/>
                </a:lnTo>
                <a:lnTo>
                  <a:pt x="71986" y="38429"/>
                </a:lnTo>
                <a:lnTo>
                  <a:pt x="70986" y="50691"/>
                </a:lnTo>
                <a:lnTo>
                  <a:pt x="70301" y="63533"/>
                </a:lnTo>
                <a:lnTo>
                  <a:pt x="69841" y="76776"/>
                </a:lnTo>
                <a:lnTo>
                  <a:pt x="69700" y="90621"/>
                </a:lnTo>
                <a:lnTo>
                  <a:pt x="70137" y="105595"/>
                </a:lnTo>
                <a:lnTo>
                  <a:pt x="71248" y="121894"/>
                </a:lnTo>
                <a:lnTo>
                  <a:pt x="72979" y="139249"/>
                </a:lnTo>
                <a:lnTo>
                  <a:pt x="75211" y="157124"/>
                </a:lnTo>
                <a:lnTo>
                  <a:pt x="77825" y="175149"/>
                </a:lnTo>
                <a:lnTo>
                  <a:pt x="80715" y="193150"/>
                </a:lnTo>
                <a:lnTo>
                  <a:pt x="83800" y="211069"/>
                </a:lnTo>
                <a:lnTo>
                  <a:pt x="87031" y="228893"/>
                </a:lnTo>
                <a:lnTo>
                  <a:pt x="90691" y="246472"/>
                </a:lnTo>
                <a:lnTo>
                  <a:pt x="95366" y="263516"/>
                </a:lnTo>
                <a:lnTo>
                  <a:pt x="101290" y="279910"/>
                </a:lnTo>
                <a:lnTo>
                  <a:pt x="108218" y="295701"/>
                </a:lnTo>
                <a:lnTo>
                  <a:pt x="115633" y="310999"/>
                </a:lnTo>
                <a:lnTo>
                  <a:pt x="123166" y="325904"/>
                </a:lnTo>
                <a:lnTo>
                  <a:pt x="130349" y="339914"/>
                </a:lnTo>
                <a:lnTo>
                  <a:pt x="137243" y="353300"/>
                </a:lnTo>
                <a:lnTo>
                  <a:pt x="144447" y="367243"/>
                </a:lnTo>
                <a:lnTo>
                  <a:pt x="153110" y="3839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064861" y="340596"/>
            <a:ext cx="18344" cy="147400"/>
          </a:xfrm>
          <a:custGeom>
            <a:avLst/>
            <a:gdLst/>
            <a:ahLst/>
            <a:cxnLst/>
            <a:rect l="0" t="0" r="0" b="0"/>
            <a:pathLst>
              <a:path w="18344" h="147400">
                <a:moveTo>
                  <a:pt x="7815" y="0"/>
                </a:moveTo>
                <a:lnTo>
                  <a:pt x="4948" y="8869"/>
                </a:lnTo>
                <a:lnTo>
                  <a:pt x="2806" y="17856"/>
                </a:lnTo>
                <a:lnTo>
                  <a:pt x="1208" y="27851"/>
                </a:lnTo>
                <a:lnTo>
                  <a:pt x="200" y="38832"/>
                </a:lnTo>
                <a:lnTo>
                  <a:pt x="0" y="50643"/>
                </a:lnTo>
                <a:lnTo>
                  <a:pt x="656" y="63097"/>
                </a:lnTo>
                <a:lnTo>
                  <a:pt x="2067" y="75862"/>
                </a:lnTo>
                <a:lnTo>
                  <a:pt x="4079" y="88494"/>
                </a:lnTo>
                <a:lnTo>
                  <a:pt x="6537" y="100749"/>
                </a:lnTo>
                <a:lnTo>
                  <a:pt x="9162" y="112133"/>
                </a:lnTo>
                <a:lnTo>
                  <a:pt x="11815" y="122931"/>
                </a:lnTo>
                <a:lnTo>
                  <a:pt x="14723" y="134089"/>
                </a:lnTo>
                <a:lnTo>
                  <a:pt x="18343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114790" y="17214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158980" y="298482"/>
            <a:ext cx="143320" cy="200043"/>
          </a:xfrm>
          <a:custGeom>
            <a:avLst/>
            <a:gdLst/>
            <a:ahLst/>
            <a:cxnLst/>
            <a:rect l="0" t="0" r="0" b="0"/>
            <a:pathLst>
              <a:path w="143320" h="200043">
                <a:moveTo>
                  <a:pt x="103209" y="0"/>
                </a:moveTo>
                <a:lnTo>
                  <a:pt x="91540" y="134"/>
                </a:lnTo>
                <a:lnTo>
                  <a:pt x="81052" y="1415"/>
                </a:lnTo>
                <a:lnTo>
                  <a:pt x="70755" y="4008"/>
                </a:lnTo>
                <a:lnTo>
                  <a:pt x="60626" y="7727"/>
                </a:lnTo>
                <a:lnTo>
                  <a:pt x="50931" y="12360"/>
                </a:lnTo>
                <a:lnTo>
                  <a:pt x="41795" y="17693"/>
                </a:lnTo>
                <a:lnTo>
                  <a:pt x="33192" y="23541"/>
                </a:lnTo>
                <a:lnTo>
                  <a:pt x="25030" y="29755"/>
                </a:lnTo>
                <a:lnTo>
                  <a:pt x="17220" y="36230"/>
                </a:lnTo>
                <a:lnTo>
                  <a:pt x="10162" y="43051"/>
                </a:lnTo>
                <a:lnTo>
                  <a:pt x="4705" y="50468"/>
                </a:lnTo>
                <a:lnTo>
                  <a:pt x="1200" y="58558"/>
                </a:lnTo>
                <a:lnTo>
                  <a:pt x="0" y="66771"/>
                </a:lnTo>
                <a:lnTo>
                  <a:pt x="1697" y="74066"/>
                </a:lnTo>
                <a:lnTo>
                  <a:pt x="6321" y="79927"/>
                </a:lnTo>
                <a:lnTo>
                  <a:pt x="13308" y="84181"/>
                </a:lnTo>
                <a:lnTo>
                  <a:pt x="21808" y="86744"/>
                </a:lnTo>
                <a:lnTo>
                  <a:pt x="31186" y="87765"/>
                </a:lnTo>
                <a:lnTo>
                  <a:pt x="41223" y="87690"/>
                </a:lnTo>
                <a:lnTo>
                  <a:pt x="52011" y="87124"/>
                </a:lnTo>
                <a:lnTo>
                  <a:pt x="63551" y="86468"/>
                </a:lnTo>
                <a:lnTo>
                  <a:pt x="75417" y="86220"/>
                </a:lnTo>
                <a:lnTo>
                  <a:pt x="86858" y="87045"/>
                </a:lnTo>
                <a:lnTo>
                  <a:pt x="97480" y="89205"/>
                </a:lnTo>
                <a:lnTo>
                  <a:pt x="107241" y="92775"/>
                </a:lnTo>
                <a:lnTo>
                  <a:pt x="116258" y="97839"/>
                </a:lnTo>
                <a:lnTo>
                  <a:pt x="124680" y="104285"/>
                </a:lnTo>
                <a:lnTo>
                  <a:pt x="132167" y="112036"/>
                </a:lnTo>
                <a:lnTo>
                  <a:pt x="137919" y="121133"/>
                </a:lnTo>
                <a:lnTo>
                  <a:pt x="141637" y="131462"/>
                </a:lnTo>
                <a:lnTo>
                  <a:pt x="143319" y="142481"/>
                </a:lnTo>
                <a:lnTo>
                  <a:pt x="143012" y="153336"/>
                </a:lnTo>
                <a:lnTo>
                  <a:pt x="140942" y="163549"/>
                </a:lnTo>
                <a:lnTo>
                  <a:pt x="137131" y="172692"/>
                </a:lnTo>
                <a:lnTo>
                  <a:pt x="131307" y="180229"/>
                </a:lnTo>
                <a:lnTo>
                  <a:pt x="123504" y="186034"/>
                </a:lnTo>
                <a:lnTo>
                  <a:pt x="114012" y="190306"/>
                </a:lnTo>
                <a:lnTo>
                  <a:pt x="103201" y="193354"/>
                </a:lnTo>
                <a:lnTo>
                  <a:pt x="91429" y="195487"/>
                </a:lnTo>
                <a:lnTo>
                  <a:pt x="79583" y="196960"/>
                </a:lnTo>
                <a:lnTo>
                  <a:pt x="67908" y="198126"/>
                </a:lnTo>
                <a:lnTo>
                  <a:pt x="55386" y="199095"/>
                </a:lnTo>
                <a:lnTo>
                  <a:pt x="40038" y="2000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590744" y="323553"/>
            <a:ext cx="84229" cy="94758"/>
          </a:xfrm>
          <a:custGeom>
            <a:avLst/>
            <a:gdLst/>
            <a:ahLst/>
            <a:cxnLst/>
            <a:rect l="0" t="0" r="0" b="0"/>
            <a:pathLst>
              <a:path w="84229" h="94758">
                <a:moveTo>
                  <a:pt x="0" y="0"/>
                </a:moveTo>
                <a:lnTo>
                  <a:pt x="3000" y="8802"/>
                </a:lnTo>
                <a:lnTo>
                  <a:pt x="6423" y="17148"/>
                </a:lnTo>
                <a:lnTo>
                  <a:pt x="10619" y="25843"/>
                </a:lnTo>
                <a:lnTo>
                  <a:pt x="15519" y="34791"/>
                </a:lnTo>
                <a:lnTo>
                  <a:pt x="21001" y="43637"/>
                </a:lnTo>
                <a:lnTo>
                  <a:pt x="26936" y="52172"/>
                </a:lnTo>
                <a:lnTo>
                  <a:pt x="33370" y="60187"/>
                </a:lnTo>
                <a:lnTo>
                  <a:pt x="40517" y="67416"/>
                </a:lnTo>
                <a:lnTo>
                  <a:pt x="48420" y="73789"/>
                </a:lnTo>
                <a:lnTo>
                  <a:pt x="56539" y="79253"/>
                </a:lnTo>
                <a:lnTo>
                  <a:pt x="64627" y="84217"/>
                </a:lnTo>
                <a:lnTo>
                  <a:pt x="73395" y="89117"/>
                </a:lnTo>
                <a:lnTo>
                  <a:pt x="84228" y="947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590744" y="270911"/>
            <a:ext cx="136871" cy="421141"/>
          </a:xfrm>
          <a:custGeom>
            <a:avLst/>
            <a:gdLst/>
            <a:ahLst/>
            <a:cxnLst/>
            <a:rect l="0" t="0" r="0" b="0"/>
            <a:pathLst>
              <a:path w="136871" h="421141">
                <a:moveTo>
                  <a:pt x="136870" y="0"/>
                </a:moveTo>
                <a:lnTo>
                  <a:pt x="133870" y="8801"/>
                </a:lnTo>
                <a:lnTo>
                  <a:pt x="130447" y="17148"/>
                </a:lnTo>
                <a:lnTo>
                  <a:pt x="126256" y="25847"/>
                </a:lnTo>
                <a:lnTo>
                  <a:pt x="121528" y="34968"/>
                </a:lnTo>
                <a:lnTo>
                  <a:pt x="116695" y="44463"/>
                </a:lnTo>
                <a:lnTo>
                  <a:pt x="112013" y="54259"/>
                </a:lnTo>
                <a:lnTo>
                  <a:pt x="107404" y="64446"/>
                </a:lnTo>
                <a:lnTo>
                  <a:pt x="102554" y="75268"/>
                </a:lnTo>
                <a:lnTo>
                  <a:pt x="97297" y="86803"/>
                </a:lnTo>
                <a:lnTo>
                  <a:pt x="91784" y="98820"/>
                </a:lnTo>
                <a:lnTo>
                  <a:pt x="86383" y="110886"/>
                </a:lnTo>
                <a:lnTo>
                  <a:pt x="81300" y="122752"/>
                </a:lnTo>
                <a:lnTo>
                  <a:pt x="76412" y="134669"/>
                </a:lnTo>
                <a:lnTo>
                  <a:pt x="71370" y="147268"/>
                </a:lnTo>
                <a:lnTo>
                  <a:pt x="65977" y="160859"/>
                </a:lnTo>
                <a:lnTo>
                  <a:pt x="60202" y="175428"/>
                </a:lnTo>
                <a:lnTo>
                  <a:pt x="54094" y="190819"/>
                </a:lnTo>
                <a:lnTo>
                  <a:pt x="47726" y="206844"/>
                </a:lnTo>
                <a:lnTo>
                  <a:pt x="41331" y="223335"/>
                </a:lnTo>
                <a:lnTo>
                  <a:pt x="35271" y="240157"/>
                </a:lnTo>
                <a:lnTo>
                  <a:pt x="29717" y="257206"/>
                </a:lnTo>
                <a:lnTo>
                  <a:pt x="24667" y="274246"/>
                </a:lnTo>
                <a:lnTo>
                  <a:pt x="20042" y="290920"/>
                </a:lnTo>
                <a:lnTo>
                  <a:pt x="15748" y="307063"/>
                </a:lnTo>
                <a:lnTo>
                  <a:pt x="11864" y="322684"/>
                </a:lnTo>
                <a:lnTo>
                  <a:pt x="8627" y="337867"/>
                </a:lnTo>
                <a:lnTo>
                  <a:pt x="6115" y="352699"/>
                </a:lnTo>
                <a:lnTo>
                  <a:pt x="4254" y="366858"/>
                </a:lnTo>
                <a:lnTo>
                  <a:pt x="2720" y="381105"/>
                </a:lnTo>
                <a:lnTo>
                  <a:pt x="1379" y="397814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744585" y="283971"/>
            <a:ext cx="162015" cy="206378"/>
          </a:xfrm>
          <a:custGeom>
            <a:avLst/>
            <a:gdLst/>
            <a:ahLst/>
            <a:cxnLst/>
            <a:rect l="0" t="0" r="0" b="0"/>
            <a:pathLst>
              <a:path w="162015" h="206378">
                <a:moveTo>
                  <a:pt x="25143" y="71168"/>
                </a:moveTo>
                <a:lnTo>
                  <a:pt x="34012" y="73968"/>
                </a:lnTo>
                <a:lnTo>
                  <a:pt x="42999" y="75469"/>
                </a:lnTo>
                <a:lnTo>
                  <a:pt x="52989" y="75776"/>
                </a:lnTo>
                <a:lnTo>
                  <a:pt x="63797" y="75097"/>
                </a:lnTo>
                <a:lnTo>
                  <a:pt x="74960" y="73629"/>
                </a:lnTo>
                <a:lnTo>
                  <a:pt x="86161" y="71551"/>
                </a:lnTo>
                <a:lnTo>
                  <a:pt x="97100" y="68696"/>
                </a:lnTo>
                <a:lnTo>
                  <a:pt x="107436" y="64576"/>
                </a:lnTo>
                <a:lnTo>
                  <a:pt x="117031" y="59028"/>
                </a:lnTo>
                <a:lnTo>
                  <a:pt x="125283" y="52184"/>
                </a:lnTo>
                <a:lnTo>
                  <a:pt x="131091" y="44294"/>
                </a:lnTo>
                <a:lnTo>
                  <a:pt x="134058" y="35625"/>
                </a:lnTo>
                <a:lnTo>
                  <a:pt x="134100" y="26721"/>
                </a:lnTo>
                <a:lnTo>
                  <a:pt x="131096" y="18364"/>
                </a:lnTo>
                <a:lnTo>
                  <a:pt x="125296" y="10949"/>
                </a:lnTo>
                <a:lnTo>
                  <a:pt x="117202" y="4991"/>
                </a:lnTo>
                <a:lnTo>
                  <a:pt x="107352" y="1271"/>
                </a:lnTo>
                <a:lnTo>
                  <a:pt x="96222" y="0"/>
                </a:lnTo>
                <a:lnTo>
                  <a:pt x="84348" y="1079"/>
                </a:lnTo>
                <a:lnTo>
                  <a:pt x="72314" y="4379"/>
                </a:lnTo>
                <a:lnTo>
                  <a:pt x="60450" y="9599"/>
                </a:lnTo>
                <a:lnTo>
                  <a:pt x="49028" y="16507"/>
                </a:lnTo>
                <a:lnTo>
                  <a:pt x="38350" y="25029"/>
                </a:lnTo>
                <a:lnTo>
                  <a:pt x="28509" y="34978"/>
                </a:lnTo>
                <a:lnTo>
                  <a:pt x="19746" y="46080"/>
                </a:lnTo>
                <a:lnTo>
                  <a:pt x="12530" y="58056"/>
                </a:lnTo>
                <a:lnTo>
                  <a:pt x="6977" y="70662"/>
                </a:lnTo>
                <a:lnTo>
                  <a:pt x="3059" y="83549"/>
                </a:lnTo>
                <a:lnTo>
                  <a:pt x="789" y="96274"/>
                </a:lnTo>
                <a:lnTo>
                  <a:pt x="0" y="108610"/>
                </a:lnTo>
                <a:lnTo>
                  <a:pt x="417" y="120520"/>
                </a:lnTo>
                <a:lnTo>
                  <a:pt x="1751" y="132058"/>
                </a:lnTo>
                <a:lnTo>
                  <a:pt x="3763" y="143299"/>
                </a:lnTo>
                <a:lnTo>
                  <a:pt x="6586" y="154155"/>
                </a:lnTo>
                <a:lnTo>
                  <a:pt x="10691" y="164379"/>
                </a:lnTo>
                <a:lnTo>
                  <a:pt x="16236" y="173885"/>
                </a:lnTo>
                <a:lnTo>
                  <a:pt x="23250" y="182574"/>
                </a:lnTo>
                <a:lnTo>
                  <a:pt x="31786" y="190265"/>
                </a:lnTo>
                <a:lnTo>
                  <a:pt x="41717" y="196943"/>
                </a:lnTo>
                <a:lnTo>
                  <a:pt x="52792" y="202257"/>
                </a:lnTo>
                <a:lnTo>
                  <a:pt x="64743" y="205472"/>
                </a:lnTo>
                <a:lnTo>
                  <a:pt x="77329" y="206377"/>
                </a:lnTo>
                <a:lnTo>
                  <a:pt x="90201" y="205375"/>
                </a:lnTo>
                <a:lnTo>
                  <a:pt x="102916" y="203183"/>
                </a:lnTo>
                <a:lnTo>
                  <a:pt x="115230" y="200349"/>
                </a:lnTo>
                <a:lnTo>
                  <a:pt x="126656" y="197336"/>
                </a:lnTo>
                <a:lnTo>
                  <a:pt x="137488" y="194317"/>
                </a:lnTo>
                <a:lnTo>
                  <a:pt x="148675" y="191035"/>
                </a:lnTo>
                <a:lnTo>
                  <a:pt x="162014" y="1869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959241" y="155097"/>
            <a:ext cx="52644" cy="315856"/>
          </a:xfrm>
          <a:custGeom>
            <a:avLst/>
            <a:gdLst/>
            <a:ahLst/>
            <a:cxnLst/>
            <a:rect l="0" t="0" r="0" b="0"/>
            <a:pathLst>
              <a:path w="52644" h="315856">
                <a:moveTo>
                  <a:pt x="0" y="0"/>
                </a:moveTo>
                <a:lnTo>
                  <a:pt x="67" y="14736"/>
                </a:lnTo>
                <a:lnTo>
                  <a:pt x="707" y="29288"/>
                </a:lnTo>
                <a:lnTo>
                  <a:pt x="2004" y="45082"/>
                </a:lnTo>
                <a:lnTo>
                  <a:pt x="3864" y="62143"/>
                </a:lnTo>
                <a:lnTo>
                  <a:pt x="6180" y="80285"/>
                </a:lnTo>
                <a:lnTo>
                  <a:pt x="8847" y="99267"/>
                </a:lnTo>
                <a:lnTo>
                  <a:pt x="11770" y="118708"/>
                </a:lnTo>
                <a:lnTo>
                  <a:pt x="14878" y="138123"/>
                </a:lnTo>
                <a:lnTo>
                  <a:pt x="18113" y="157244"/>
                </a:lnTo>
                <a:lnTo>
                  <a:pt x="21436" y="175844"/>
                </a:lnTo>
                <a:lnTo>
                  <a:pt x="24821" y="193646"/>
                </a:lnTo>
                <a:lnTo>
                  <a:pt x="28246" y="210585"/>
                </a:lnTo>
                <a:lnTo>
                  <a:pt x="31699" y="226758"/>
                </a:lnTo>
                <a:lnTo>
                  <a:pt x="35171" y="242321"/>
                </a:lnTo>
                <a:lnTo>
                  <a:pt x="38651" y="257407"/>
                </a:lnTo>
                <a:lnTo>
                  <a:pt x="41983" y="271539"/>
                </a:lnTo>
                <a:lnTo>
                  <a:pt x="45195" y="285022"/>
                </a:lnTo>
                <a:lnTo>
                  <a:pt x="48569" y="299044"/>
                </a:lnTo>
                <a:lnTo>
                  <a:pt x="52643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4056711" y="102455"/>
            <a:ext cx="28873" cy="336913"/>
          </a:xfrm>
          <a:custGeom>
            <a:avLst/>
            <a:gdLst/>
            <a:ahLst/>
            <a:cxnLst/>
            <a:rect l="0" t="0" r="0" b="0"/>
            <a:pathLst>
              <a:path w="28873" h="336913">
                <a:moveTo>
                  <a:pt x="7815" y="0"/>
                </a:moveTo>
                <a:lnTo>
                  <a:pt x="4948" y="8868"/>
                </a:lnTo>
                <a:lnTo>
                  <a:pt x="2806" y="17855"/>
                </a:lnTo>
                <a:lnTo>
                  <a:pt x="1208" y="27846"/>
                </a:lnTo>
                <a:lnTo>
                  <a:pt x="200" y="38654"/>
                </a:lnTo>
                <a:lnTo>
                  <a:pt x="0" y="49817"/>
                </a:lnTo>
                <a:lnTo>
                  <a:pt x="651" y="61036"/>
                </a:lnTo>
                <a:lnTo>
                  <a:pt x="1889" y="72666"/>
                </a:lnTo>
                <a:lnTo>
                  <a:pt x="3254" y="85596"/>
                </a:lnTo>
                <a:lnTo>
                  <a:pt x="4467" y="100217"/>
                </a:lnTo>
                <a:lnTo>
                  <a:pt x="5603" y="116290"/>
                </a:lnTo>
                <a:lnTo>
                  <a:pt x="6970" y="133229"/>
                </a:lnTo>
                <a:lnTo>
                  <a:pt x="8738" y="150589"/>
                </a:lnTo>
                <a:lnTo>
                  <a:pt x="10756" y="168127"/>
                </a:lnTo>
                <a:lnTo>
                  <a:pt x="12657" y="185726"/>
                </a:lnTo>
                <a:lnTo>
                  <a:pt x="14238" y="203333"/>
                </a:lnTo>
                <a:lnTo>
                  <a:pt x="15621" y="220765"/>
                </a:lnTo>
                <a:lnTo>
                  <a:pt x="17157" y="237709"/>
                </a:lnTo>
                <a:lnTo>
                  <a:pt x="19037" y="254028"/>
                </a:lnTo>
                <a:lnTo>
                  <a:pt x="21141" y="269539"/>
                </a:lnTo>
                <a:lnTo>
                  <a:pt x="23320" y="285659"/>
                </a:lnTo>
                <a:lnTo>
                  <a:pt x="25769" y="306040"/>
                </a:lnTo>
                <a:lnTo>
                  <a:pt x="28872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135700" y="281439"/>
            <a:ext cx="141904" cy="179041"/>
          </a:xfrm>
          <a:custGeom>
            <a:avLst/>
            <a:gdLst/>
            <a:ahLst/>
            <a:cxnLst/>
            <a:rect l="0" t="0" r="0" b="0"/>
            <a:pathLst>
              <a:path w="141904" h="179041">
                <a:moveTo>
                  <a:pt x="97282" y="0"/>
                </a:moveTo>
                <a:lnTo>
                  <a:pt x="85614" y="2934"/>
                </a:lnTo>
                <a:lnTo>
                  <a:pt x="75125" y="5716"/>
                </a:lnTo>
                <a:lnTo>
                  <a:pt x="64833" y="8625"/>
                </a:lnTo>
                <a:lnTo>
                  <a:pt x="54876" y="12011"/>
                </a:lnTo>
                <a:lnTo>
                  <a:pt x="45830" y="16473"/>
                </a:lnTo>
                <a:lnTo>
                  <a:pt x="37947" y="22243"/>
                </a:lnTo>
                <a:lnTo>
                  <a:pt x="31169" y="29232"/>
                </a:lnTo>
                <a:lnTo>
                  <a:pt x="25304" y="37217"/>
                </a:lnTo>
                <a:lnTo>
                  <a:pt x="20137" y="45957"/>
                </a:lnTo>
                <a:lnTo>
                  <a:pt x="15478" y="55249"/>
                </a:lnTo>
                <a:lnTo>
                  <a:pt x="11182" y="64930"/>
                </a:lnTo>
                <a:lnTo>
                  <a:pt x="7146" y="74883"/>
                </a:lnTo>
                <a:lnTo>
                  <a:pt x="3620" y="85022"/>
                </a:lnTo>
                <a:lnTo>
                  <a:pt x="1162" y="95289"/>
                </a:lnTo>
                <a:lnTo>
                  <a:pt x="0" y="105641"/>
                </a:lnTo>
                <a:lnTo>
                  <a:pt x="205" y="116052"/>
                </a:lnTo>
                <a:lnTo>
                  <a:pt x="1864" y="126501"/>
                </a:lnTo>
                <a:lnTo>
                  <a:pt x="4875" y="136968"/>
                </a:lnTo>
                <a:lnTo>
                  <a:pt x="9167" y="147115"/>
                </a:lnTo>
                <a:lnTo>
                  <a:pt x="14789" y="156324"/>
                </a:lnTo>
                <a:lnTo>
                  <a:pt x="21647" y="164321"/>
                </a:lnTo>
                <a:lnTo>
                  <a:pt x="29691" y="170842"/>
                </a:lnTo>
                <a:lnTo>
                  <a:pt x="38992" y="175474"/>
                </a:lnTo>
                <a:lnTo>
                  <a:pt x="49468" y="178175"/>
                </a:lnTo>
                <a:lnTo>
                  <a:pt x="60756" y="179040"/>
                </a:lnTo>
                <a:lnTo>
                  <a:pt x="72324" y="178116"/>
                </a:lnTo>
                <a:lnTo>
                  <a:pt x="83840" y="175600"/>
                </a:lnTo>
                <a:lnTo>
                  <a:pt x="95011" y="171473"/>
                </a:lnTo>
                <a:lnTo>
                  <a:pt x="105512" y="165431"/>
                </a:lnTo>
                <a:lnTo>
                  <a:pt x="115232" y="157474"/>
                </a:lnTo>
                <a:lnTo>
                  <a:pt x="123910" y="147707"/>
                </a:lnTo>
                <a:lnTo>
                  <a:pt x="131069" y="136178"/>
                </a:lnTo>
                <a:lnTo>
                  <a:pt x="136580" y="123097"/>
                </a:lnTo>
                <a:lnTo>
                  <a:pt x="140299" y="109095"/>
                </a:lnTo>
                <a:lnTo>
                  <a:pt x="141903" y="95091"/>
                </a:lnTo>
                <a:lnTo>
                  <a:pt x="141431" y="81608"/>
                </a:lnTo>
                <a:lnTo>
                  <a:pt x="139310" y="68849"/>
                </a:lnTo>
                <a:lnTo>
                  <a:pt x="135867" y="55415"/>
                </a:lnTo>
                <a:lnTo>
                  <a:pt x="129683" y="37899"/>
                </a:lnTo>
                <a:lnTo>
                  <a:pt x="118339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319923" y="281439"/>
            <a:ext cx="323672" cy="150086"/>
          </a:xfrm>
          <a:custGeom>
            <a:avLst/>
            <a:gdLst/>
            <a:ahLst/>
            <a:cxnLst/>
            <a:rect l="0" t="0" r="0" b="0"/>
            <a:pathLst>
              <a:path w="323672" h="150086">
                <a:moveTo>
                  <a:pt x="7815" y="10529"/>
                </a:moveTo>
                <a:lnTo>
                  <a:pt x="4949" y="19397"/>
                </a:lnTo>
                <a:lnTo>
                  <a:pt x="2807" y="28384"/>
                </a:lnTo>
                <a:lnTo>
                  <a:pt x="1209" y="38375"/>
                </a:lnTo>
                <a:lnTo>
                  <a:pt x="201" y="49183"/>
                </a:lnTo>
                <a:lnTo>
                  <a:pt x="0" y="60346"/>
                </a:lnTo>
                <a:lnTo>
                  <a:pt x="660" y="71546"/>
                </a:lnTo>
                <a:lnTo>
                  <a:pt x="2244" y="82486"/>
                </a:lnTo>
                <a:lnTo>
                  <a:pt x="4905" y="92822"/>
                </a:lnTo>
                <a:lnTo>
                  <a:pt x="8621" y="102435"/>
                </a:lnTo>
                <a:lnTo>
                  <a:pt x="13234" y="111379"/>
                </a:lnTo>
                <a:lnTo>
                  <a:pt x="18547" y="119780"/>
                </a:lnTo>
                <a:lnTo>
                  <a:pt x="24382" y="127755"/>
                </a:lnTo>
                <a:lnTo>
                  <a:pt x="30757" y="134927"/>
                </a:lnTo>
                <a:lnTo>
                  <a:pt x="37867" y="140460"/>
                </a:lnTo>
                <a:lnTo>
                  <a:pt x="45762" y="144026"/>
                </a:lnTo>
                <a:lnTo>
                  <a:pt x="54352" y="145607"/>
                </a:lnTo>
                <a:lnTo>
                  <a:pt x="63497" y="145230"/>
                </a:lnTo>
                <a:lnTo>
                  <a:pt x="73052" y="143119"/>
                </a:lnTo>
                <a:lnTo>
                  <a:pt x="82740" y="139448"/>
                </a:lnTo>
                <a:lnTo>
                  <a:pt x="92163" y="134252"/>
                </a:lnTo>
                <a:lnTo>
                  <a:pt x="101120" y="127683"/>
                </a:lnTo>
                <a:lnTo>
                  <a:pt x="109267" y="119835"/>
                </a:lnTo>
                <a:lnTo>
                  <a:pt x="116062" y="110665"/>
                </a:lnTo>
                <a:lnTo>
                  <a:pt x="121338" y="100278"/>
                </a:lnTo>
                <a:lnTo>
                  <a:pt x="125407" y="89050"/>
                </a:lnTo>
                <a:lnTo>
                  <a:pt x="128844" y="77521"/>
                </a:lnTo>
                <a:lnTo>
                  <a:pt x="132056" y="66118"/>
                </a:lnTo>
                <a:lnTo>
                  <a:pt x="135391" y="58151"/>
                </a:lnTo>
                <a:lnTo>
                  <a:pt x="138751" y="57177"/>
                </a:lnTo>
                <a:lnTo>
                  <a:pt x="141688" y="61221"/>
                </a:lnTo>
                <a:lnTo>
                  <a:pt x="144397" y="68137"/>
                </a:lnTo>
                <a:lnTo>
                  <a:pt x="147284" y="76632"/>
                </a:lnTo>
                <a:lnTo>
                  <a:pt x="150775" y="85995"/>
                </a:lnTo>
                <a:lnTo>
                  <a:pt x="155027" y="95838"/>
                </a:lnTo>
                <a:lnTo>
                  <a:pt x="160157" y="105786"/>
                </a:lnTo>
                <a:lnTo>
                  <a:pt x="166341" y="115418"/>
                </a:lnTo>
                <a:lnTo>
                  <a:pt x="173581" y="124530"/>
                </a:lnTo>
                <a:lnTo>
                  <a:pt x="182050" y="132790"/>
                </a:lnTo>
                <a:lnTo>
                  <a:pt x="192169" y="139663"/>
                </a:lnTo>
                <a:lnTo>
                  <a:pt x="204001" y="144980"/>
                </a:lnTo>
                <a:lnTo>
                  <a:pt x="216844" y="148567"/>
                </a:lnTo>
                <a:lnTo>
                  <a:pt x="229463" y="150085"/>
                </a:lnTo>
                <a:lnTo>
                  <a:pt x="241165" y="149536"/>
                </a:lnTo>
                <a:lnTo>
                  <a:pt x="251799" y="146727"/>
                </a:lnTo>
                <a:lnTo>
                  <a:pt x="261475" y="141120"/>
                </a:lnTo>
                <a:lnTo>
                  <a:pt x="270384" y="132680"/>
                </a:lnTo>
                <a:lnTo>
                  <a:pt x="278554" y="121794"/>
                </a:lnTo>
                <a:lnTo>
                  <a:pt x="285838" y="108983"/>
                </a:lnTo>
                <a:lnTo>
                  <a:pt x="292227" y="94748"/>
                </a:lnTo>
                <a:lnTo>
                  <a:pt x="297842" y="79822"/>
                </a:lnTo>
                <a:lnTo>
                  <a:pt x="302850" y="65124"/>
                </a:lnTo>
                <a:lnTo>
                  <a:pt x="307401" y="51149"/>
                </a:lnTo>
                <a:lnTo>
                  <a:pt x="311471" y="38439"/>
                </a:lnTo>
                <a:lnTo>
                  <a:pt x="315267" y="26524"/>
                </a:lnTo>
                <a:lnTo>
                  <a:pt x="319124" y="14364"/>
                </a:lnTo>
                <a:lnTo>
                  <a:pt x="32367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683207" y="388567"/>
            <a:ext cx="24452" cy="126343"/>
          </a:xfrm>
          <a:custGeom>
            <a:avLst/>
            <a:gdLst/>
            <a:ahLst/>
            <a:cxnLst/>
            <a:rect l="0" t="0" r="0" b="0"/>
            <a:pathLst>
              <a:path w="24452" h="126343">
                <a:moveTo>
                  <a:pt x="10528" y="0"/>
                </a:moveTo>
                <a:lnTo>
                  <a:pt x="13462" y="8801"/>
                </a:lnTo>
                <a:lnTo>
                  <a:pt x="16245" y="17148"/>
                </a:lnTo>
                <a:lnTo>
                  <a:pt x="19135" y="25847"/>
                </a:lnTo>
                <a:lnTo>
                  <a:pt x="21829" y="34968"/>
                </a:lnTo>
                <a:lnTo>
                  <a:pt x="23698" y="44463"/>
                </a:lnTo>
                <a:lnTo>
                  <a:pt x="24451" y="54255"/>
                </a:lnTo>
                <a:lnTo>
                  <a:pt x="23965" y="64269"/>
                </a:lnTo>
                <a:lnTo>
                  <a:pt x="22115" y="74442"/>
                </a:lnTo>
                <a:lnTo>
                  <a:pt x="18988" y="84715"/>
                </a:lnTo>
                <a:lnTo>
                  <a:pt x="15107" y="94597"/>
                </a:lnTo>
                <a:lnTo>
                  <a:pt x="10953" y="104143"/>
                </a:lnTo>
                <a:lnTo>
                  <a:pt x="6162" y="114190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012204" y="201326"/>
            <a:ext cx="207957" cy="173774"/>
          </a:xfrm>
          <a:custGeom>
            <a:avLst/>
            <a:gdLst/>
            <a:ahLst/>
            <a:cxnLst/>
            <a:rect l="0" t="0" r="0" b="0"/>
            <a:pathLst>
              <a:path w="207957" h="173774">
                <a:moveTo>
                  <a:pt x="134257" y="71427"/>
                </a:moveTo>
                <a:lnTo>
                  <a:pt x="131256" y="62626"/>
                </a:lnTo>
                <a:lnTo>
                  <a:pt x="127834" y="54279"/>
                </a:lnTo>
                <a:lnTo>
                  <a:pt x="123637" y="45585"/>
                </a:lnTo>
                <a:lnTo>
                  <a:pt x="118737" y="36637"/>
                </a:lnTo>
                <a:lnTo>
                  <a:pt x="113256" y="27790"/>
                </a:lnTo>
                <a:lnTo>
                  <a:pt x="107316" y="19265"/>
                </a:lnTo>
                <a:lnTo>
                  <a:pt x="100709" y="11595"/>
                </a:lnTo>
                <a:lnTo>
                  <a:pt x="92914" y="5663"/>
                </a:lnTo>
                <a:lnTo>
                  <a:pt x="83752" y="1797"/>
                </a:lnTo>
                <a:lnTo>
                  <a:pt x="73668" y="0"/>
                </a:lnTo>
                <a:lnTo>
                  <a:pt x="63515" y="225"/>
                </a:lnTo>
                <a:lnTo>
                  <a:pt x="53799" y="2231"/>
                </a:lnTo>
                <a:lnTo>
                  <a:pt x="44668" y="5829"/>
                </a:lnTo>
                <a:lnTo>
                  <a:pt x="36082" y="10977"/>
                </a:lnTo>
                <a:lnTo>
                  <a:pt x="27949" y="17512"/>
                </a:lnTo>
                <a:lnTo>
                  <a:pt x="20488" y="25338"/>
                </a:lnTo>
                <a:lnTo>
                  <a:pt x="14220" y="34493"/>
                </a:lnTo>
                <a:lnTo>
                  <a:pt x="9336" y="44874"/>
                </a:lnTo>
                <a:lnTo>
                  <a:pt x="5715" y="56269"/>
                </a:lnTo>
                <a:lnTo>
                  <a:pt x="3118" y="68441"/>
                </a:lnTo>
                <a:lnTo>
                  <a:pt x="1300" y="81180"/>
                </a:lnTo>
                <a:lnTo>
                  <a:pt x="214" y="94157"/>
                </a:lnTo>
                <a:lnTo>
                  <a:pt x="0" y="106942"/>
                </a:lnTo>
                <a:lnTo>
                  <a:pt x="672" y="119313"/>
                </a:lnTo>
                <a:lnTo>
                  <a:pt x="2275" y="131077"/>
                </a:lnTo>
                <a:lnTo>
                  <a:pt x="4954" y="141985"/>
                </a:lnTo>
                <a:lnTo>
                  <a:pt x="8689" y="151975"/>
                </a:lnTo>
                <a:lnTo>
                  <a:pt x="13486" y="160668"/>
                </a:lnTo>
                <a:lnTo>
                  <a:pt x="19455" y="167304"/>
                </a:lnTo>
                <a:lnTo>
                  <a:pt x="26540" y="171651"/>
                </a:lnTo>
                <a:lnTo>
                  <a:pt x="34398" y="173773"/>
                </a:lnTo>
                <a:lnTo>
                  <a:pt x="42511" y="173768"/>
                </a:lnTo>
                <a:lnTo>
                  <a:pt x="50557" y="171905"/>
                </a:lnTo>
                <a:lnTo>
                  <a:pt x="58415" y="168233"/>
                </a:lnTo>
                <a:lnTo>
                  <a:pt x="66072" y="162504"/>
                </a:lnTo>
                <a:lnTo>
                  <a:pt x="73550" y="154769"/>
                </a:lnTo>
                <a:lnTo>
                  <a:pt x="80725" y="145493"/>
                </a:lnTo>
                <a:lnTo>
                  <a:pt x="87323" y="135358"/>
                </a:lnTo>
                <a:lnTo>
                  <a:pt x="93246" y="124841"/>
                </a:lnTo>
                <a:lnTo>
                  <a:pt x="98547" y="114188"/>
                </a:lnTo>
                <a:lnTo>
                  <a:pt x="103341" y="103509"/>
                </a:lnTo>
                <a:lnTo>
                  <a:pt x="107780" y="92880"/>
                </a:lnTo>
                <a:lnTo>
                  <a:pt x="112880" y="83456"/>
                </a:lnTo>
                <a:lnTo>
                  <a:pt x="119268" y="77543"/>
                </a:lnTo>
                <a:lnTo>
                  <a:pt x="125719" y="76030"/>
                </a:lnTo>
                <a:lnTo>
                  <a:pt x="131655" y="78198"/>
                </a:lnTo>
                <a:lnTo>
                  <a:pt x="137004" y="83035"/>
                </a:lnTo>
                <a:lnTo>
                  <a:pt x="142013" y="89556"/>
                </a:lnTo>
                <a:lnTo>
                  <a:pt x="147105" y="96860"/>
                </a:lnTo>
                <a:lnTo>
                  <a:pt x="152521" y="104405"/>
                </a:lnTo>
                <a:lnTo>
                  <a:pt x="158473" y="111781"/>
                </a:lnTo>
                <a:lnTo>
                  <a:pt x="165229" y="118593"/>
                </a:lnTo>
                <a:lnTo>
                  <a:pt x="172838" y="124692"/>
                </a:lnTo>
                <a:lnTo>
                  <a:pt x="180743" y="129976"/>
                </a:lnTo>
                <a:lnTo>
                  <a:pt x="188657" y="134801"/>
                </a:lnTo>
                <a:lnTo>
                  <a:pt x="197276" y="139591"/>
                </a:lnTo>
                <a:lnTo>
                  <a:pt x="207956" y="1451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209632" y="223586"/>
            <a:ext cx="147400" cy="164982"/>
          </a:xfrm>
          <a:custGeom>
            <a:avLst/>
            <a:gdLst/>
            <a:ahLst/>
            <a:cxnLst/>
            <a:rect l="0" t="0" r="0" b="0"/>
            <a:pathLst>
              <a:path w="147400" h="164982">
                <a:moveTo>
                  <a:pt x="0" y="38639"/>
                </a:moveTo>
                <a:lnTo>
                  <a:pt x="2867" y="53241"/>
                </a:lnTo>
                <a:lnTo>
                  <a:pt x="5009" y="66512"/>
                </a:lnTo>
                <a:lnTo>
                  <a:pt x="6616" y="79709"/>
                </a:lnTo>
                <a:lnTo>
                  <a:pt x="7970" y="92877"/>
                </a:lnTo>
                <a:lnTo>
                  <a:pt x="9466" y="105738"/>
                </a:lnTo>
                <a:lnTo>
                  <a:pt x="11321" y="118070"/>
                </a:lnTo>
                <a:lnTo>
                  <a:pt x="13666" y="127470"/>
                </a:lnTo>
                <a:lnTo>
                  <a:pt x="16121" y="130545"/>
                </a:lnTo>
                <a:lnTo>
                  <a:pt x="17938" y="127552"/>
                </a:lnTo>
                <a:lnTo>
                  <a:pt x="19106" y="119975"/>
                </a:lnTo>
                <a:lnTo>
                  <a:pt x="19829" y="109340"/>
                </a:lnTo>
                <a:lnTo>
                  <a:pt x="20277" y="96974"/>
                </a:lnTo>
                <a:lnTo>
                  <a:pt x="20561" y="83725"/>
                </a:lnTo>
                <a:lnTo>
                  <a:pt x="20910" y="70211"/>
                </a:lnTo>
                <a:lnTo>
                  <a:pt x="21671" y="56970"/>
                </a:lnTo>
                <a:lnTo>
                  <a:pt x="23007" y="44250"/>
                </a:lnTo>
                <a:lnTo>
                  <a:pt x="25225" y="32399"/>
                </a:lnTo>
                <a:lnTo>
                  <a:pt x="28849" y="21955"/>
                </a:lnTo>
                <a:lnTo>
                  <a:pt x="34032" y="13088"/>
                </a:lnTo>
                <a:lnTo>
                  <a:pt x="40615" y="6132"/>
                </a:lnTo>
                <a:lnTo>
                  <a:pt x="48321" y="1731"/>
                </a:lnTo>
                <a:lnTo>
                  <a:pt x="56869" y="0"/>
                </a:lnTo>
                <a:lnTo>
                  <a:pt x="65859" y="768"/>
                </a:lnTo>
                <a:lnTo>
                  <a:pt x="74807" y="3859"/>
                </a:lnTo>
                <a:lnTo>
                  <a:pt x="83444" y="8934"/>
                </a:lnTo>
                <a:lnTo>
                  <a:pt x="91547" y="15575"/>
                </a:lnTo>
                <a:lnTo>
                  <a:pt x="98842" y="23386"/>
                </a:lnTo>
                <a:lnTo>
                  <a:pt x="105269" y="32040"/>
                </a:lnTo>
                <a:lnTo>
                  <a:pt x="110923" y="41289"/>
                </a:lnTo>
                <a:lnTo>
                  <a:pt x="115964" y="50949"/>
                </a:lnTo>
                <a:lnTo>
                  <a:pt x="120544" y="60891"/>
                </a:lnTo>
                <a:lnTo>
                  <a:pt x="124793" y="71024"/>
                </a:lnTo>
                <a:lnTo>
                  <a:pt x="128806" y="81288"/>
                </a:lnTo>
                <a:lnTo>
                  <a:pt x="132654" y="91639"/>
                </a:lnTo>
                <a:lnTo>
                  <a:pt x="136235" y="102172"/>
                </a:lnTo>
                <a:lnTo>
                  <a:pt x="139640" y="114459"/>
                </a:lnTo>
                <a:lnTo>
                  <a:pt x="143172" y="132932"/>
                </a:lnTo>
                <a:lnTo>
                  <a:pt x="147399" y="16498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423273" y="51541"/>
            <a:ext cx="144329" cy="345452"/>
          </a:xfrm>
          <a:custGeom>
            <a:avLst/>
            <a:gdLst/>
            <a:ahLst/>
            <a:cxnLst/>
            <a:rect l="0" t="0" r="0" b="0"/>
            <a:pathLst>
              <a:path w="144329" h="345452">
                <a:moveTo>
                  <a:pt x="81157" y="252798"/>
                </a:moveTo>
                <a:lnTo>
                  <a:pt x="78156" y="244064"/>
                </a:lnTo>
                <a:lnTo>
                  <a:pt x="74734" y="236357"/>
                </a:lnTo>
                <a:lnTo>
                  <a:pt x="70533" y="228969"/>
                </a:lnTo>
                <a:lnTo>
                  <a:pt x="65460" y="222226"/>
                </a:lnTo>
                <a:lnTo>
                  <a:pt x="59330" y="216992"/>
                </a:lnTo>
                <a:lnTo>
                  <a:pt x="52151" y="213636"/>
                </a:lnTo>
                <a:lnTo>
                  <a:pt x="44237" y="212368"/>
                </a:lnTo>
                <a:lnTo>
                  <a:pt x="36091" y="213487"/>
                </a:lnTo>
                <a:lnTo>
                  <a:pt x="28033" y="216915"/>
                </a:lnTo>
                <a:lnTo>
                  <a:pt x="20507" y="222454"/>
                </a:lnTo>
                <a:lnTo>
                  <a:pt x="14138" y="229975"/>
                </a:lnTo>
                <a:lnTo>
                  <a:pt x="9157" y="239214"/>
                </a:lnTo>
                <a:lnTo>
                  <a:pt x="5457" y="249821"/>
                </a:lnTo>
                <a:lnTo>
                  <a:pt x="2800" y="261455"/>
                </a:lnTo>
                <a:lnTo>
                  <a:pt x="944" y="273824"/>
                </a:lnTo>
                <a:lnTo>
                  <a:pt x="0" y="286381"/>
                </a:lnTo>
                <a:lnTo>
                  <a:pt x="413" y="298352"/>
                </a:lnTo>
                <a:lnTo>
                  <a:pt x="2325" y="309358"/>
                </a:lnTo>
                <a:lnTo>
                  <a:pt x="5743" y="319222"/>
                </a:lnTo>
                <a:lnTo>
                  <a:pt x="10711" y="327783"/>
                </a:lnTo>
                <a:lnTo>
                  <a:pt x="17089" y="335084"/>
                </a:lnTo>
                <a:lnTo>
                  <a:pt x="24454" y="340836"/>
                </a:lnTo>
                <a:lnTo>
                  <a:pt x="32229" y="344353"/>
                </a:lnTo>
                <a:lnTo>
                  <a:pt x="40046" y="345451"/>
                </a:lnTo>
                <a:lnTo>
                  <a:pt x="47748" y="344070"/>
                </a:lnTo>
                <a:lnTo>
                  <a:pt x="55300" y="340029"/>
                </a:lnTo>
                <a:lnTo>
                  <a:pt x="62707" y="333494"/>
                </a:lnTo>
                <a:lnTo>
                  <a:pt x="69834" y="324887"/>
                </a:lnTo>
                <a:lnTo>
                  <a:pt x="76401" y="314685"/>
                </a:lnTo>
                <a:lnTo>
                  <a:pt x="82303" y="303306"/>
                </a:lnTo>
                <a:lnTo>
                  <a:pt x="87589" y="290924"/>
                </a:lnTo>
                <a:lnTo>
                  <a:pt x="92375" y="277483"/>
                </a:lnTo>
                <a:lnTo>
                  <a:pt x="96776" y="263039"/>
                </a:lnTo>
                <a:lnTo>
                  <a:pt x="100732" y="247916"/>
                </a:lnTo>
                <a:lnTo>
                  <a:pt x="104018" y="232612"/>
                </a:lnTo>
                <a:lnTo>
                  <a:pt x="106562" y="217418"/>
                </a:lnTo>
                <a:lnTo>
                  <a:pt x="108441" y="202113"/>
                </a:lnTo>
                <a:lnTo>
                  <a:pt x="109785" y="186085"/>
                </a:lnTo>
                <a:lnTo>
                  <a:pt x="110727" y="169044"/>
                </a:lnTo>
                <a:lnTo>
                  <a:pt x="111377" y="151174"/>
                </a:lnTo>
                <a:lnTo>
                  <a:pt x="111822" y="132946"/>
                </a:lnTo>
                <a:lnTo>
                  <a:pt x="112124" y="114685"/>
                </a:lnTo>
                <a:lnTo>
                  <a:pt x="112327" y="96694"/>
                </a:lnTo>
                <a:lnTo>
                  <a:pt x="112464" y="79315"/>
                </a:lnTo>
                <a:lnTo>
                  <a:pt x="112552" y="62670"/>
                </a:lnTo>
                <a:lnTo>
                  <a:pt x="112441" y="46867"/>
                </a:lnTo>
                <a:lnTo>
                  <a:pt x="111834" y="32087"/>
                </a:lnTo>
                <a:lnTo>
                  <a:pt x="110596" y="18356"/>
                </a:lnTo>
                <a:lnTo>
                  <a:pt x="108350" y="6625"/>
                </a:lnTo>
                <a:lnTo>
                  <a:pt x="104805" y="0"/>
                </a:lnTo>
                <a:lnTo>
                  <a:pt x="100957" y="65"/>
                </a:lnTo>
                <a:lnTo>
                  <a:pt x="97936" y="4844"/>
                </a:lnTo>
                <a:lnTo>
                  <a:pt x="95839" y="12859"/>
                </a:lnTo>
                <a:lnTo>
                  <a:pt x="94437" y="23390"/>
                </a:lnTo>
                <a:lnTo>
                  <a:pt x="93513" y="35895"/>
                </a:lnTo>
                <a:lnTo>
                  <a:pt x="93072" y="49892"/>
                </a:lnTo>
                <a:lnTo>
                  <a:pt x="93315" y="64978"/>
                </a:lnTo>
                <a:lnTo>
                  <a:pt x="94294" y="80832"/>
                </a:lnTo>
                <a:lnTo>
                  <a:pt x="95768" y="97058"/>
                </a:lnTo>
                <a:lnTo>
                  <a:pt x="97297" y="113180"/>
                </a:lnTo>
                <a:lnTo>
                  <a:pt x="98625" y="128946"/>
                </a:lnTo>
                <a:lnTo>
                  <a:pt x="99838" y="144143"/>
                </a:lnTo>
                <a:lnTo>
                  <a:pt x="101259" y="158510"/>
                </a:lnTo>
                <a:lnTo>
                  <a:pt x="103068" y="171990"/>
                </a:lnTo>
                <a:lnTo>
                  <a:pt x="105282" y="184688"/>
                </a:lnTo>
                <a:lnTo>
                  <a:pt x="107848" y="196764"/>
                </a:lnTo>
                <a:lnTo>
                  <a:pt x="110688" y="208374"/>
                </a:lnTo>
                <a:lnTo>
                  <a:pt x="113732" y="219648"/>
                </a:lnTo>
                <a:lnTo>
                  <a:pt x="116921" y="230686"/>
                </a:lnTo>
                <a:lnTo>
                  <a:pt x="120212" y="241547"/>
                </a:lnTo>
                <a:lnTo>
                  <a:pt x="123614" y="251827"/>
                </a:lnTo>
                <a:lnTo>
                  <a:pt x="127625" y="261685"/>
                </a:lnTo>
                <a:lnTo>
                  <a:pt x="133713" y="271987"/>
                </a:lnTo>
                <a:lnTo>
                  <a:pt x="144328" y="284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870240" y="9156"/>
            <a:ext cx="244844" cy="351965"/>
          </a:xfrm>
          <a:custGeom>
            <a:avLst/>
            <a:gdLst/>
            <a:ahLst/>
            <a:cxnLst/>
            <a:rect l="0" t="0" r="0" b="0"/>
            <a:pathLst>
              <a:path w="244844" h="351965">
                <a:moveTo>
                  <a:pt x="181671" y="63556"/>
                </a:moveTo>
                <a:lnTo>
                  <a:pt x="178671" y="54755"/>
                </a:lnTo>
                <a:lnTo>
                  <a:pt x="175248" y="46408"/>
                </a:lnTo>
                <a:lnTo>
                  <a:pt x="171047" y="37718"/>
                </a:lnTo>
                <a:lnTo>
                  <a:pt x="165975" y="28943"/>
                </a:lnTo>
                <a:lnTo>
                  <a:pt x="159845" y="20745"/>
                </a:lnTo>
                <a:lnTo>
                  <a:pt x="152661" y="13468"/>
                </a:lnTo>
                <a:lnTo>
                  <a:pt x="144574" y="7451"/>
                </a:lnTo>
                <a:lnTo>
                  <a:pt x="135779" y="3167"/>
                </a:lnTo>
                <a:lnTo>
                  <a:pt x="126464" y="704"/>
                </a:lnTo>
                <a:lnTo>
                  <a:pt x="116939" y="0"/>
                </a:lnTo>
                <a:lnTo>
                  <a:pt x="107626" y="1033"/>
                </a:lnTo>
                <a:lnTo>
                  <a:pt x="98735" y="3612"/>
                </a:lnTo>
                <a:lnTo>
                  <a:pt x="90292" y="7442"/>
                </a:lnTo>
                <a:lnTo>
                  <a:pt x="82234" y="12221"/>
                </a:lnTo>
                <a:lnTo>
                  <a:pt x="74479" y="17699"/>
                </a:lnTo>
                <a:lnTo>
                  <a:pt x="66947" y="24002"/>
                </a:lnTo>
                <a:lnTo>
                  <a:pt x="59576" y="31596"/>
                </a:lnTo>
                <a:lnTo>
                  <a:pt x="52321" y="40633"/>
                </a:lnTo>
                <a:lnTo>
                  <a:pt x="45312" y="50975"/>
                </a:lnTo>
                <a:lnTo>
                  <a:pt x="38831" y="62366"/>
                </a:lnTo>
                <a:lnTo>
                  <a:pt x="32992" y="74554"/>
                </a:lnTo>
                <a:lnTo>
                  <a:pt x="27749" y="87483"/>
                </a:lnTo>
                <a:lnTo>
                  <a:pt x="22993" y="101293"/>
                </a:lnTo>
                <a:lnTo>
                  <a:pt x="18608" y="115989"/>
                </a:lnTo>
                <a:lnTo>
                  <a:pt x="14493" y="131451"/>
                </a:lnTo>
                <a:lnTo>
                  <a:pt x="10568" y="147515"/>
                </a:lnTo>
                <a:lnTo>
                  <a:pt x="6786" y="164023"/>
                </a:lnTo>
                <a:lnTo>
                  <a:pt x="3431" y="180684"/>
                </a:lnTo>
                <a:lnTo>
                  <a:pt x="1089" y="197097"/>
                </a:lnTo>
                <a:lnTo>
                  <a:pt x="0" y="213057"/>
                </a:lnTo>
                <a:lnTo>
                  <a:pt x="84" y="228383"/>
                </a:lnTo>
                <a:lnTo>
                  <a:pt x="1129" y="242836"/>
                </a:lnTo>
                <a:lnTo>
                  <a:pt x="2906" y="256374"/>
                </a:lnTo>
                <a:lnTo>
                  <a:pt x="5215" y="269110"/>
                </a:lnTo>
                <a:lnTo>
                  <a:pt x="7903" y="281212"/>
                </a:lnTo>
                <a:lnTo>
                  <a:pt x="10859" y="292834"/>
                </a:lnTo>
                <a:lnTo>
                  <a:pt x="14164" y="303947"/>
                </a:lnTo>
                <a:lnTo>
                  <a:pt x="18068" y="314344"/>
                </a:lnTo>
                <a:lnTo>
                  <a:pt x="22668" y="323961"/>
                </a:lnTo>
                <a:lnTo>
                  <a:pt x="28235" y="332555"/>
                </a:lnTo>
                <a:lnTo>
                  <a:pt x="35261" y="339650"/>
                </a:lnTo>
                <a:lnTo>
                  <a:pt x="43877" y="345119"/>
                </a:lnTo>
                <a:lnTo>
                  <a:pt x="53749" y="348976"/>
                </a:lnTo>
                <a:lnTo>
                  <a:pt x="64284" y="351207"/>
                </a:lnTo>
                <a:lnTo>
                  <a:pt x="75068" y="351964"/>
                </a:lnTo>
                <a:lnTo>
                  <a:pt x="85729" y="351355"/>
                </a:lnTo>
                <a:lnTo>
                  <a:pt x="95879" y="349360"/>
                </a:lnTo>
                <a:lnTo>
                  <a:pt x="105368" y="346096"/>
                </a:lnTo>
                <a:lnTo>
                  <a:pt x="114230" y="341787"/>
                </a:lnTo>
                <a:lnTo>
                  <a:pt x="122576" y="336679"/>
                </a:lnTo>
                <a:lnTo>
                  <a:pt x="130529" y="330976"/>
                </a:lnTo>
                <a:lnTo>
                  <a:pt x="138194" y="324521"/>
                </a:lnTo>
                <a:lnTo>
                  <a:pt x="145656" y="316824"/>
                </a:lnTo>
                <a:lnTo>
                  <a:pt x="152962" y="307713"/>
                </a:lnTo>
                <a:lnTo>
                  <a:pt x="159666" y="297152"/>
                </a:lnTo>
                <a:lnTo>
                  <a:pt x="164878" y="285081"/>
                </a:lnTo>
                <a:lnTo>
                  <a:pt x="168225" y="271638"/>
                </a:lnTo>
                <a:lnTo>
                  <a:pt x="169656" y="257560"/>
                </a:lnTo>
                <a:lnTo>
                  <a:pt x="169179" y="244038"/>
                </a:lnTo>
                <a:lnTo>
                  <a:pt x="167000" y="231697"/>
                </a:lnTo>
                <a:lnTo>
                  <a:pt x="163283" y="220788"/>
                </a:lnTo>
                <a:lnTo>
                  <a:pt x="158057" y="211451"/>
                </a:lnTo>
                <a:lnTo>
                  <a:pt x="151476" y="203594"/>
                </a:lnTo>
                <a:lnTo>
                  <a:pt x="143960" y="197452"/>
                </a:lnTo>
                <a:lnTo>
                  <a:pt x="136078" y="193666"/>
                </a:lnTo>
                <a:lnTo>
                  <a:pt x="128220" y="192383"/>
                </a:lnTo>
                <a:lnTo>
                  <a:pt x="121717" y="193620"/>
                </a:lnTo>
                <a:lnTo>
                  <a:pt x="119516" y="197197"/>
                </a:lnTo>
                <a:lnTo>
                  <a:pt x="122377" y="201854"/>
                </a:lnTo>
                <a:lnTo>
                  <a:pt x="128130" y="206315"/>
                </a:lnTo>
                <a:lnTo>
                  <a:pt x="135509" y="210384"/>
                </a:lnTo>
                <a:lnTo>
                  <a:pt x="143918" y="214186"/>
                </a:lnTo>
                <a:lnTo>
                  <a:pt x="153021" y="217837"/>
                </a:lnTo>
                <a:lnTo>
                  <a:pt x="162757" y="221245"/>
                </a:lnTo>
                <a:lnTo>
                  <a:pt x="173284" y="224140"/>
                </a:lnTo>
                <a:lnTo>
                  <a:pt x="184617" y="226412"/>
                </a:lnTo>
                <a:lnTo>
                  <a:pt x="196234" y="228107"/>
                </a:lnTo>
                <a:lnTo>
                  <a:pt x="208409" y="229509"/>
                </a:lnTo>
                <a:lnTo>
                  <a:pt x="223331" y="230740"/>
                </a:lnTo>
                <a:lnTo>
                  <a:pt x="244843" y="2320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6149382" y="199054"/>
            <a:ext cx="209181" cy="151250"/>
          </a:xfrm>
          <a:custGeom>
            <a:avLst/>
            <a:gdLst/>
            <a:ahLst/>
            <a:cxnLst/>
            <a:rect l="0" t="0" r="0" b="0"/>
            <a:pathLst>
              <a:path w="209181" h="151250">
                <a:moveTo>
                  <a:pt x="7815" y="42114"/>
                </a:moveTo>
                <a:lnTo>
                  <a:pt x="4948" y="50982"/>
                </a:lnTo>
                <a:lnTo>
                  <a:pt x="2806" y="59969"/>
                </a:lnTo>
                <a:lnTo>
                  <a:pt x="1208" y="69960"/>
                </a:lnTo>
                <a:lnTo>
                  <a:pt x="200" y="80768"/>
                </a:lnTo>
                <a:lnTo>
                  <a:pt x="0" y="91931"/>
                </a:lnTo>
                <a:lnTo>
                  <a:pt x="660" y="103131"/>
                </a:lnTo>
                <a:lnTo>
                  <a:pt x="2244" y="114071"/>
                </a:lnTo>
                <a:lnTo>
                  <a:pt x="4905" y="124407"/>
                </a:lnTo>
                <a:lnTo>
                  <a:pt x="8625" y="134001"/>
                </a:lnTo>
                <a:lnTo>
                  <a:pt x="13410" y="142254"/>
                </a:lnTo>
                <a:lnTo>
                  <a:pt x="19372" y="148062"/>
                </a:lnTo>
                <a:lnTo>
                  <a:pt x="26452" y="151034"/>
                </a:lnTo>
                <a:lnTo>
                  <a:pt x="34306" y="151249"/>
                </a:lnTo>
                <a:lnTo>
                  <a:pt x="42416" y="148892"/>
                </a:lnTo>
                <a:lnTo>
                  <a:pt x="50451" y="144341"/>
                </a:lnTo>
                <a:lnTo>
                  <a:pt x="57963" y="137900"/>
                </a:lnTo>
                <a:lnTo>
                  <a:pt x="64321" y="129698"/>
                </a:lnTo>
                <a:lnTo>
                  <a:pt x="69312" y="120000"/>
                </a:lnTo>
                <a:lnTo>
                  <a:pt x="73613" y="110347"/>
                </a:lnTo>
                <a:lnTo>
                  <a:pt x="78320" y="104472"/>
                </a:lnTo>
                <a:lnTo>
                  <a:pt x="83266" y="104256"/>
                </a:lnTo>
                <a:lnTo>
                  <a:pt x="87744" y="107911"/>
                </a:lnTo>
                <a:lnTo>
                  <a:pt x="91926" y="113801"/>
                </a:lnTo>
                <a:lnTo>
                  <a:pt x="96308" y="120748"/>
                </a:lnTo>
                <a:lnTo>
                  <a:pt x="101168" y="128077"/>
                </a:lnTo>
                <a:lnTo>
                  <a:pt x="106875" y="135152"/>
                </a:lnTo>
                <a:lnTo>
                  <a:pt x="113979" y="141237"/>
                </a:lnTo>
                <a:lnTo>
                  <a:pt x="122635" y="146028"/>
                </a:lnTo>
                <a:lnTo>
                  <a:pt x="132359" y="149266"/>
                </a:lnTo>
                <a:lnTo>
                  <a:pt x="142261" y="150550"/>
                </a:lnTo>
                <a:lnTo>
                  <a:pt x="151804" y="149859"/>
                </a:lnTo>
                <a:lnTo>
                  <a:pt x="160818" y="147466"/>
                </a:lnTo>
                <a:lnTo>
                  <a:pt x="169324" y="143735"/>
                </a:lnTo>
                <a:lnTo>
                  <a:pt x="177407" y="139004"/>
                </a:lnTo>
                <a:lnTo>
                  <a:pt x="185005" y="133391"/>
                </a:lnTo>
                <a:lnTo>
                  <a:pt x="191896" y="126800"/>
                </a:lnTo>
                <a:lnTo>
                  <a:pt x="198009" y="119258"/>
                </a:lnTo>
                <a:lnTo>
                  <a:pt x="203099" y="110906"/>
                </a:lnTo>
                <a:lnTo>
                  <a:pt x="206688" y="101922"/>
                </a:lnTo>
                <a:lnTo>
                  <a:pt x="208655" y="92465"/>
                </a:lnTo>
                <a:lnTo>
                  <a:pt x="209180" y="82504"/>
                </a:lnTo>
                <a:lnTo>
                  <a:pt x="208550" y="71832"/>
                </a:lnTo>
                <a:lnTo>
                  <a:pt x="207061" y="60406"/>
                </a:lnTo>
                <a:lnTo>
                  <a:pt x="205105" y="48727"/>
                </a:lnTo>
                <a:lnTo>
                  <a:pt x="202984" y="36505"/>
                </a:lnTo>
                <a:lnTo>
                  <a:pt x="200517" y="21546"/>
                </a:lnTo>
                <a:lnTo>
                  <a:pt x="19732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409880" y="201736"/>
            <a:ext cx="136872" cy="142624"/>
          </a:xfrm>
          <a:custGeom>
            <a:avLst/>
            <a:gdLst/>
            <a:ahLst/>
            <a:cxnLst/>
            <a:rect l="0" t="0" r="0" b="0"/>
            <a:pathLst>
              <a:path w="136872" h="142624">
                <a:moveTo>
                  <a:pt x="0" y="71017"/>
                </a:moveTo>
                <a:lnTo>
                  <a:pt x="11736" y="70950"/>
                </a:lnTo>
                <a:lnTo>
                  <a:pt x="22865" y="70310"/>
                </a:lnTo>
                <a:lnTo>
                  <a:pt x="34459" y="69014"/>
                </a:lnTo>
                <a:lnTo>
                  <a:pt x="46447" y="67154"/>
                </a:lnTo>
                <a:lnTo>
                  <a:pt x="58458" y="64837"/>
                </a:lnTo>
                <a:lnTo>
                  <a:pt x="70243" y="62157"/>
                </a:lnTo>
                <a:lnTo>
                  <a:pt x="81078" y="58715"/>
                </a:lnTo>
                <a:lnTo>
                  <a:pt x="89754" y="53663"/>
                </a:lnTo>
                <a:lnTo>
                  <a:pt x="95791" y="46677"/>
                </a:lnTo>
                <a:lnTo>
                  <a:pt x="99043" y="38222"/>
                </a:lnTo>
                <a:lnTo>
                  <a:pt x="99345" y="29245"/>
                </a:lnTo>
                <a:lnTo>
                  <a:pt x="96920" y="20372"/>
                </a:lnTo>
                <a:lnTo>
                  <a:pt x="92244" y="12333"/>
                </a:lnTo>
                <a:lnTo>
                  <a:pt x="85842" y="6086"/>
                </a:lnTo>
                <a:lnTo>
                  <a:pt x="78175" y="1976"/>
                </a:lnTo>
                <a:lnTo>
                  <a:pt x="69612" y="0"/>
                </a:lnTo>
                <a:lnTo>
                  <a:pt x="60419" y="96"/>
                </a:lnTo>
                <a:lnTo>
                  <a:pt x="50810" y="2017"/>
                </a:lnTo>
                <a:lnTo>
                  <a:pt x="41409" y="5726"/>
                </a:lnTo>
                <a:lnTo>
                  <a:pt x="33234" y="11480"/>
                </a:lnTo>
                <a:lnTo>
                  <a:pt x="26745" y="19235"/>
                </a:lnTo>
                <a:lnTo>
                  <a:pt x="22050" y="28694"/>
                </a:lnTo>
                <a:lnTo>
                  <a:pt x="19182" y="39484"/>
                </a:lnTo>
                <a:lnTo>
                  <a:pt x="17961" y="51255"/>
                </a:lnTo>
                <a:lnTo>
                  <a:pt x="18241" y="63564"/>
                </a:lnTo>
                <a:lnTo>
                  <a:pt x="20008" y="75892"/>
                </a:lnTo>
                <a:lnTo>
                  <a:pt x="23119" y="87953"/>
                </a:lnTo>
                <a:lnTo>
                  <a:pt x="27494" y="99508"/>
                </a:lnTo>
                <a:lnTo>
                  <a:pt x="33177" y="110275"/>
                </a:lnTo>
                <a:lnTo>
                  <a:pt x="40075" y="120171"/>
                </a:lnTo>
                <a:lnTo>
                  <a:pt x="47978" y="128800"/>
                </a:lnTo>
                <a:lnTo>
                  <a:pt x="56653" y="135394"/>
                </a:lnTo>
                <a:lnTo>
                  <a:pt x="65895" y="139717"/>
                </a:lnTo>
                <a:lnTo>
                  <a:pt x="75540" y="141993"/>
                </a:lnTo>
                <a:lnTo>
                  <a:pt x="85467" y="142623"/>
                </a:lnTo>
                <a:lnTo>
                  <a:pt x="95576" y="142015"/>
                </a:lnTo>
                <a:lnTo>
                  <a:pt x="105347" y="140471"/>
                </a:lnTo>
                <a:lnTo>
                  <a:pt x="114807" y="137935"/>
                </a:lnTo>
                <a:lnTo>
                  <a:pt x="124785" y="133073"/>
                </a:lnTo>
                <a:lnTo>
                  <a:pt x="136871" y="1236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588865" y="213029"/>
            <a:ext cx="126343" cy="143953"/>
          </a:xfrm>
          <a:custGeom>
            <a:avLst/>
            <a:gdLst/>
            <a:ahLst/>
            <a:cxnLst/>
            <a:rect l="0" t="0" r="0" b="0"/>
            <a:pathLst>
              <a:path w="126343" h="143953">
                <a:moveTo>
                  <a:pt x="0" y="38667"/>
                </a:moveTo>
                <a:lnTo>
                  <a:pt x="66" y="50403"/>
                </a:lnTo>
                <a:lnTo>
                  <a:pt x="707" y="61531"/>
                </a:lnTo>
                <a:lnTo>
                  <a:pt x="2004" y="73125"/>
                </a:lnTo>
                <a:lnTo>
                  <a:pt x="3863" y="85114"/>
                </a:lnTo>
                <a:lnTo>
                  <a:pt x="6180" y="97125"/>
                </a:lnTo>
                <a:lnTo>
                  <a:pt x="8821" y="108857"/>
                </a:lnTo>
                <a:lnTo>
                  <a:pt x="10793" y="117739"/>
                </a:lnTo>
                <a:lnTo>
                  <a:pt x="10987" y="120663"/>
                </a:lnTo>
                <a:lnTo>
                  <a:pt x="9826" y="118680"/>
                </a:lnTo>
                <a:lnTo>
                  <a:pt x="7975" y="113323"/>
                </a:lnTo>
                <a:lnTo>
                  <a:pt x="6064" y="105500"/>
                </a:lnTo>
                <a:lnTo>
                  <a:pt x="4425" y="95843"/>
                </a:lnTo>
                <a:lnTo>
                  <a:pt x="3313" y="84850"/>
                </a:lnTo>
                <a:lnTo>
                  <a:pt x="3009" y="72904"/>
                </a:lnTo>
                <a:lnTo>
                  <a:pt x="3586" y="60301"/>
                </a:lnTo>
                <a:lnTo>
                  <a:pt x="5106" y="47574"/>
                </a:lnTo>
                <a:lnTo>
                  <a:pt x="7721" y="35485"/>
                </a:lnTo>
                <a:lnTo>
                  <a:pt x="11408" y="24405"/>
                </a:lnTo>
                <a:lnTo>
                  <a:pt x="16172" y="14830"/>
                </a:lnTo>
                <a:lnTo>
                  <a:pt x="22118" y="7527"/>
                </a:lnTo>
                <a:lnTo>
                  <a:pt x="29186" y="2697"/>
                </a:lnTo>
                <a:lnTo>
                  <a:pt x="37034" y="233"/>
                </a:lnTo>
                <a:lnTo>
                  <a:pt x="45139" y="0"/>
                </a:lnTo>
                <a:lnTo>
                  <a:pt x="53176" y="1700"/>
                </a:lnTo>
                <a:lnTo>
                  <a:pt x="60857" y="5261"/>
                </a:lnTo>
                <a:lnTo>
                  <a:pt x="67865" y="10915"/>
                </a:lnTo>
                <a:lnTo>
                  <a:pt x="74092" y="18600"/>
                </a:lnTo>
                <a:lnTo>
                  <a:pt x="79613" y="27842"/>
                </a:lnTo>
                <a:lnTo>
                  <a:pt x="84563" y="37953"/>
                </a:lnTo>
                <a:lnTo>
                  <a:pt x="89082" y="48456"/>
                </a:lnTo>
                <a:lnTo>
                  <a:pt x="93289" y="59099"/>
                </a:lnTo>
                <a:lnTo>
                  <a:pt x="97276" y="69770"/>
                </a:lnTo>
                <a:lnTo>
                  <a:pt x="101111" y="80423"/>
                </a:lnTo>
                <a:lnTo>
                  <a:pt x="104879" y="90975"/>
                </a:lnTo>
                <a:lnTo>
                  <a:pt x="109178" y="102540"/>
                </a:lnTo>
                <a:lnTo>
                  <a:pt x="115500" y="118370"/>
                </a:lnTo>
                <a:lnTo>
                  <a:pt x="126342" y="14395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715207" y="51655"/>
            <a:ext cx="31586" cy="84229"/>
          </a:xfrm>
          <a:custGeom>
            <a:avLst/>
            <a:gdLst/>
            <a:ahLst/>
            <a:cxnLst/>
            <a:rect l="0" t="0" r="0" b="0"/>
            <a:pathLst>
              <a:path w="31586" h="84229">
                <a:moveTo>
                  <a:pt x="0" y="0"/>
                </a:moveTo>
                <a:lnTo>
                  <a:pt x="2934" y="8801"/>
                </a:lnTo>
                <a:lnTo>
                  <a:pt x="5716" y="17148"/>
                </a:lnTo>
                <a:lnTo>
                  <a:pt x="8616" y="25842"/>
                </a:lnTo>
                <a:lnTo>
                  <a:pt x="11697" y="34881"/>
                </a:lnTo>
                <a:lnTo>
                  <a:pt x="15426" y="45171"/>
                </a:lnTo>
                <a:lnTo>
                  <a:pt x="21253" y="59854"/>
                </a:lnTo>
                <a:lnTo>
                  <a:pt x="31585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865324" y="156940"/>
            <a:ext cx="134535" cy="194952"/>
          </a:xfrm>
          <a:custGeom>
            <a:avLst/>
            <a:gdLst/>
            <a:ahLst/>
            <a:cxnLst/>
            <a:rect l="0" t="0" r="0" b="0"/>
            <a:pathLst>
              <a:path w="134535" h="194952">
                <a:moveTo>
                  <a:pt x="81510" y="0"/>
                </a:moveTo>
                <a:lnTo>
                  <a:pt x="69842" y="67"/>
                </a:lnTo>
                <a:lnTo>
                  <a:pt x="59352" y="707"/>
                </a:lnTo>
                <a:lnTo>
                  <a:pt x="49055" y="2013"/>
                </a:lnTo>
                <a:lnTo>
                  <a:pt x="38926" y="4218"/>
                </a:lnTo>
                <a:lnTo>
                  <a:pt x="29232" y="7831"/>
                </a:lnTo>
                <a:lnTo>
                  <a:pt x="20109" y="13009"/>
                </a:lnTo>
                <a:lnTo>
                  <a:pt x="12025" y="19756"/>
                </a:lnTo>
                <a:lnTo>
                  <a:pt x="5809" y="28105"/>
                </a:lnTo>
                <a:lnTo>
                  <a:pt x="1754" y="37892"/>
                </a:lnTo>
                <a:lnTo>
                  <a:pt x="0" y="48359"/>
                </a:lnTo>
                <a:lnTo>
                  <a:pt x="784" y="58304"/>
                </a:lnTo>
                <a:lnTo>
                  <a:pt x="3984" y="67090"/>
                </a:lnTo>
                <a:lnTo>
                  <a:pt x="9368" y="74458"/>
                </a:lnTo>
                <a:lnTo>
                  <a:pt x="16785" y="80264"/>
                </a:lnTo>
                <a:lnTo>
                  <a:pt x="25954" y="84612"/>
                </a:lnTo>
                <a:lnTo>
                  <a:pt x="36513" y="87753"/>
                </a:lnTo>
                <a:lnTo>
                  <a:pt x="48116" y="89969"/>
                </a:lnTo>
                <a:lnTo>
                  <a:pt x="60468" y="91515"/>
                </a:lnTo>
                <a:lnTo>
                  <a:pt x="73185" y="92916"/>
                </a:lnTo>
                <a:lnTo>
                  <a:pt x="85795" y="94930"/>
                </a:lnTo>
                <a:lnTo>
                  <a:pt x="98038" y="97931"/>
                </a:lnTo>
                <a:lnTo>
                  <a:pt x="109378" y="102255"/>
                </a:lnTo>
                <a:lnTo>
                  <a:pt x="118935" y="108365"/>
                </a:lnTo>
                <a:lnTo>
                  <a:pt x="126390" y="116326"/>
                </a:lnTo>
                <a:lnTo>
                  <a:pt x="131579" y="125740"/>
                </a:lnTo>
                <a:lnTo>
                  <a:pt x="134256" y="135960"/>
                </a:lnTo>
                <a:lnTo>
                  <a:pt x="134534" y="146522"/>
                </a:lnTo>
                <a:lnTo>
                  <a:pt x="132637" y="156863"/>
                </a:lnTo>
                <a:lnTo>
                  <a:pt x="128716" y="166267"/>
                </a:lnTo>
                <a:lnTo>
                  <a:pt x="123043" y="174431"/>
                </a:lnTo>
                <a:lnTo>
                  <a:pt x="115813" y="181250"/>
                </a:lnTo>
                <a:lnTo>
                  <a:pt x="107067" y="186622"/>
                </a:lnTo>
                <a:lnTo>
                  <a:pt x="96968" y="190641"/>
                </a:lnTo>
                <a:lnTo>
                  <a:pt x="85934" y="193376"/>
                </a:lnTo>
                <a:lnTo>
                  <a:pt x="74536" y="194780"/>
                </a:lnTo>
                <a:lnTo>
                  <a:pt x="63140" y="194951"/>
                </a:lnTo>
                <a:lnTo>
                  <a:pt x="52151" y="194066"/>
                </a:lnTo>
                <a:lnTo>
                  <a:pt x="40924" y="192111"/>
                </a:lnTo>
                <a:lnTo>
                  <a:pt x="27359" y="187797"/>
                </a:lnTo>
                <a:lnTo>
                  <a:pt x="7810" y="1789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7223687" y="192109"/>
            <a:ext cx="217955" cy="221184"/>
          </a:xfrm>
          <a:custGeom>
            <a:avLst/>
            <a:gdLst/>
            <a:ahLst/>
            <a:cxnLst/>
            <a:rect l="0" t="0" r="0" b="0"/>
            <a:pathLst>
              <a:path w="217955" h="221184">
                <a:moveTo>
                  <a:pt x="104016" y="15631"/>
                </a:moveTo>
                <a:lnTo>
                  <a:pt x="98014" y="9897"/>
                </a:lnTo>
                <a:lnTo>
                  <a:pt x="91170" y="5613"/>
                </a:lnTo>
                <a:lnTo>
                  <a:pt x="82787" y="2416"/>
                </a:lnTo>
                <a:lnTo>
                  <a:pt x="73331" y="401"/>
                </a:lnTo>
                <a:lnTo>
                  <a:pt x="63665" y="0"/>
                </a:lnTo>
                <a:lnTo>
                  <a:pt x="54310" y="1312"/>
                </a:lnTo>
                <a:lnTo>
                  <a:pt x="45438" y="4134"/>
                </a:lnTo>
                <a:lnTo>
                  <a:pt x="37034" y="8159"/>
                </a:lnTo>
                <a:lnTo>
                  <a:pt x="29022" y="13089"/>
                </a:lnTo>
                <a:lnTo>
                  <a:pt x="21475" y="18837"/>
                </a:lnTo>
                <a:lnTo>
                  <a:pt x="14618" y="25518"/>
                </a:lnTo>
                <a:lnTo>
                  <a:pt x="8533" y="33116"/>
                </a:lnTo>
                <a:lnTo>
                  <a:pt x="3633" y="41336"/>
                </a:lnTo>
                <a:lnTo>
                  <a:pt x="702" y="49699"/>
                </a:lnTo>
                <a:lnTo>
                  <a:pt x="0" y="57916"/>
                </a:lnTo>
                <a:lnTo>
                  <a:pt x="1479" y="65891"/>
                </a:lnTo>
                <a:lnTo>
                  <a:pt x="5056" y="73627"/>
                </a:lnTo>
                <a:lnTo>
                  <a:pt x="10465" y="81153"/>
                </a:lnTo>
                <a:lnTo>
                  <a:pt x="17503" y="88191"/>
                </a:lnTo>
                <a:lnTo>
                  <a:pt x="26113" y="94166"/>
                </a:lnTo>
                <a:lnTo>
                  <a:pt x="36117" y="98846"/>
                </a:lnTo>
                <a:lnTo>
                  <a:pt x="47086" y="102159"/>
                </a:lnTo>
                <a:lnTo>
                  <a:pt x="58439" y="104016"/>
                </a:lnTo>
                <a:lnTo>
                  <a:pt x="69823" y="104533"/>
                </a:lnTo>
                <a:lnTo>
                  <a:pt x="81415" y="104271"/>
                </a:lnTo>
                <a:lnTo>
                  <a:pt x="93797" y="104106"/>
                </a:lnTo>
                <a:lnTo>
                  <a:pt x="107232" y="104523"/>
                </a:lnTo>
                <a:lnTo>
                  <a:pt x="121358" y="105639"/>
                </a:lnTo>
                <a:lnTo>
                  <a:pt x="135387" y="107386"/>
                </a:lnTo>
                <a:lnTo>
                  <a:pt x="148857" y="109646"/>
                </a:lnTo>
                <a:lnTo>
                  <a:pt x="161495" y="112621"/>
                </a:lnTo>
                <a:lnTo>
                  <a:pt x="173056" y="116821"/>
                </a:lnTo>
                <a:lnTo>
                  <a:pt x="183527" y="122422"/>
                </a:lnTo>
                <a:lnTo>
                  <a:pt x="192896" y="129302"/>
                </a:lnTo>
                <a:lnTo>
                  <a:pt x="201059" y="137214"/>
                </a:lnTo>
                <a:lnTo>
                  <a:pt x="208060" y="145908"/>
                </a:lnTo>
                <a:lnTo>
                  <a:pt x="213594" y="155168"/>
                </a:lnTo>
                <a:lnTo>
                  <a:pt x="216958" y="164829"/>
                </a:lnTo>
                <a:lnTo>
                  <a:pt x="217954" y="174759"/>
                </a:lnTo>
                <a:lnTo>
                  <a:pt x="216675" y="184544"/>
                </a:lnTo>
                <a:lnTo>
                  <a:pt x="213231" y="193508"/>
                </a:lnTo>
                <a:lnTo>
                  <a:pt x="207912" y="201345"/>
                </a:lnTo>
                <a:lnTo>
                  <a:pt x="200935" y="207929"/>
                </a:lnTo>
                <a:lnTo>
                  <a:pt x="192366" y="213136"/>
                </a:lnTo>
                <a:lnTo>
                  <a:pt x="182384" y="217040"/>
                </a:lnTo>
                <a:lnTo>
                  <a:pt x="171261" y="219698"/>
                </a:lnTo>
                <a:lnTo>
                  <a:pt x="159271" y="221048"/>
                </a:lnTo>
                <a:lnTo>
                  <a:pt x="146660" y="221183"/>
                </a:lnTo>
                <a:lnTo>
                  <a:pt x="133833" y="220275"/>
                </a:lnTo>
                <a:lnTo>
                  <a:pt x="119898" y="218300"/>
                </a:lnTo>
                <a:lnTo>
                  <a:pt x="101397" y="213971"/>
                </a:lnTo>
                <a:lnTo>
                  <a:pt x="72430" y="20514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7481017" y="60341"/>
            <a:ext cx="25671" cy="357970"/>
          </a:xfrm>
          <a:custGeom>
            <a:avLst/>
            <a:gdLst/>
            <a:ahLst/>
            <a:cxnLst/>
            <a:rect l="0" t="0" r="0" b="0"/>
            <a:pathLst>
              <a:path w="25671" h="357970">
                <a:moveTo>
                  <a:pt x="4613" y="0"/>
                </a:moveTo>
                <a:lnTo>
                  <a:pt x="1814" y="11735"/>
                </a:lnTo>
                <a:lnTo>
                  <a:pt x="311" y="22864"/>
                </a:lnTo>
                <a:lnTo>
                  <a:pt x="0" y="34467"/>
                </a:lnTo>
                <a:lnTo>
                  <a:pt x="507" y="46801"/>
                </a:lnTo>
                <a:lnTo>
                  <a:pt x="1327" y="60109"/>
                </a:lnTo>
                <a:lnTo>
                  <a:pt x="2147" y="74423"/>
                </a:lnTo>
                <a:lnTo>
                  <a:pt x="3003" y="89773"/>
                </a:lnTo>
                <a:lnTo>
                  <a:pt x="4178" y="106283"/>
                </a:lnTo>
                <a:lnTo>
                  <a:pt x="5812" y="123903"/>
                </a:lnTo>
                <a:lnTo>
                  <a:pt x="7740" y="142293"/>
                </a:lnTo>
                <a:lnTo>
                  <a:pt x="9580" y="160936"/>
                </a:lnTo>
                <a:lnTo>
                  <a:pt x="11119" y="179511"/>
                </a:lnTo>
                <a:lnTo>
                  <a:pt x="12474" y="197899"/>
                </a:lnTo>
                <a:lnTo>
                  <a:pt x="13992" y="216084"/>
                </a:lnTo>
                <a:lnTo>
                  <a:pt x="15859" y="234091"/>
                </a:lnTo>
                <a:lnTo>
                  <a:pt x="17945" y="251794"/>
                </a:lnTo>
                <a:lnTo>
                  <a:pt x="19891" y="268921"/>
                </a:lnTo>
                <a:lnTo>
                  <a:pt x="21498" y="285359"/>
                </a:lnTo>
                <a:lnTo>
                  <a:pt x="22732" y="300751"/>
                </a:lnTo>
                <a:lnTo>
                  <a:pt x="23769" y="316034"/>
                </a:lnTo>
                <a:lnTo>
                  <a:pt x="24696" y="333669"/>
                </a:lnTo>
                <a:lnTo>
                  <a:pt x="25670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7531430" y="218268"/>
            <a:ext cx="112128" cy="210571"/>
          </a:xfrm>
          <a:custGeom>
            <a:avLst/>
            <a:gdLst/>
            <a:ahLst/>
            <a:cxnLst/>
            <a:rect l="0" t="0" r="0" b="0"/>
            <a:pathLst>
              <a:path w="112128" h="210571">
                <a:moveTo>
                  <a:pt x="80542" y="0"/>
                </a:moveTo>
                <a:lnTo>
                  <a:pt x="74675" y="5868"/>
                </a:lnTo>
                <a:lnTo>
                  <a:pt x="69110" y="11432"/>
                </a:lnTo>
                <a:lnTo>
                  <a:pt x="63311" y="17236"/>
                </a:lnTo>
                <a:lnTo>
                  <a:pt x="57231" y="23490"/>
                </a:lnTo>
                <a:lnTo>
                  <a:pt x="50900" y="30468"/>
                </a:lnTo>
                <a:lnTo>
                  <a:pt x="44367" y="38245"/>
                </a:lnTo>
                <a:lnTo>
                  <a:pt x="37518" y="46573"/>
                </a:lnTo>
                <a:lnTo>
                  <a:pt x="30088" y="55004"/>
                </a:lnTo>
                <a:lnTo>
                  <a:pt x="21994" y="63269"/>
                </a:lnTo>
                <a:lnTo>
                  <a:pt x="13951" y="71444"/>
                </a:lnTo>
                <a:lnTo>
                  <a:pt x="7302" y="79845"/>
                </a:lnTo>
                <a:lnTo>
                  <a:pt x="2695" y="88641"/>
                </a:lnTo>
                <a:lnTo>
                  <a:pt x="266" y="97685"/>
                </a:lnTo>
                <a:lnTo>
                  <a:pt x="0" y="106609"/>
                </a:lnTo>
                <a:lnTo>
                  <a:pt x="1643" y="115202"/>
                </a:lnTo>
                <a:lnTo>
                  <a:pt x="4983" y="123261"/>
                </a:lnTo>
                <a:lnTo>
                  <a:pt x="9949" y="130521"/>
                </a:lnTo>
                <a:lnTo>
                  <a:pt x="16355" y="136924"/>
                </a:lnTo>
                <a:lnTo>
                  <a:pt x="23923" y="142732"/>
                </a:lnTo>
                <a:lnTo>
                  <a:pt x="32371" y="148406"/>
                </a:lnTo>
                <a:lnTo>
                  <a:pt x="41456" y="154230"/>
                </a:lnTo>
                <a:lnTo>
                  <a:pt x="50825" y="160297"/>
                </a:lnTo>
                <a:lnTo>
                  <a:pt x="60036" y="166603"/>
                </a:lnTo>
                <a:lnTo>
                  <a:pt x="68854" y="173103"/>
                </a:lnTo>
                <a:lnTo>
                  <a:pt x="77136" y="179640"/>
                </a:lnTo>
                <a:lnTo>
                  <a:pt x="85646" y="186701"/>
                </a:lnTo>
                <a:lnTo>
                  <a:pt x="96250" y="196023"/>
                </a:lnTo>
                <a:lnTo>
                  <a:pt x="112127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7705478" y="287706"/>
            <a:ext cx="190765" cy="130256"/>
          </a:xfrm>
          <a:custGeom>
            <a:avLst/>
            <a:gdLst/>
            <a:ahLst/>
            <a:cxnLst/>
            <a:rect l="0" t="0" r="0" b="0"/>
            <a:pathLst>
              <a:path w="190765" h="130256">
                <a:moveTo>
                  <a:pt x="85479" y="77961"/>
                </a:moveTo>
                <a:lnTo>
                  <a:pt x="85411" y="66293"/>
                </a:lnTo>
                <a:lnTo>
                  <a:pt x="84771" y="55805"/>
                </a:lnTo>
                <a:lnTo>
                  <a:pt x="83470" y="45507"/>
                </a:lnTo>
                <a:lnTo>
                  <a:pt x="81438" y="35379"/>
                </a:lnTo>
                <a:lnTo>
                  <a:pt x="78473" y="25684"/>
                </a:lnTo>
                <a:lnTo>
                  <a:pt x="74548" y="16565"/>
                </a:lnTo>
                <a:lnTo>
                  <a:pt x="69626" y="8654"/>
                </a:lnTo>
                <a:lnTo>
                  <a:pt x="63574" y="3086"/>
                </a:lnTo>
                <a:lnTo>
                  <a:pt x="56434" y="275"/>
                </a:lnTo>
                <a:lnTo>
                  <a:pt x="48538" y="0"/>
                </a:lnTo>
                <a:lnTo>
                  <a:pt x="40401" y="1785"/>
                </a:lnTo>
                <a:lnTo>
                  <a:pt x="32344" y="5135"/>
                </a:lnTo>
                <a:lnTo>
                  <a:pt x="24648" y="9786"/>
                </a:lnTo>
                <a:lnTo>
                  <a:pt x="17633" y="15715"/>
                </a:lnTo>
                <a:lnTo>
                  <a:pt x="11408" y="22810"/>
                </a:lnTo>
                <a:lnTo>
                  <a:pt x="6228" y="31029"/>
                </a:lnTo>
                <a:lnTo>
                  <a:pt x="2572" y="40455"/>
                </a:lnTo>
                <a:lnTo>
                  <a:pt x="558" y="51018"/>
                </a:lnTo>
                <a:lnTo>
                  <a:pt x="0" y="62366"/>
                </a:lnTo>
                <a:lnTo>
                  <a:pt x="605" y="73976"/>
                </a:lnTo>
                <a:lnTo>
                  <a:pt x="2092" y="85514"/>
                </a:lnTo>
                <a:lnTo>
                  <a:pt x="4546" y="96531"/>
                </a:lnTo>
                <a:lnTo>
                  <a:pt x="8395" y="106397"/>
                </a:lnTo>
                <a:lnTo>
                  <a:pt x="13761" y="114872"/>
                </a:lnTo>
                <a:lnTo>
                  <a:pt x="20482" y="121730"/>
                </a:lnTo>
                <a:lnTo>
                  <a:pt x="28289" y="126597"/>
                </a:lnTo>
                <a:lnTo>
                  <a:pt x="36907" y="129454"/>
                </a:lnTo>
                <a:lnTo>
                  <a:pt x="45948" y="130255"/>
                </a:lnTo>
                <a:lnTo>
                  <a:pt x="54929" y="128757"/>
                </a:lnTo>
                <a:lnTo>
                  <a:pt x="63591" y="125048"/>
                </a:lnTo>
                <a:lnTo>
                  <a:pt x="71708" y="119475"/>
                </a:lnTo>
                <a:lnTo>
                  <a:pt x="79014" y="112455"/>
                </a:lnTo>
                <a:lnTo>
                  <a:pt x="85447" y="104368"/>
                </a:lnTo>
                <a:lnTo>
                  <a:pt x="91107" y="95517"/>
                </a:lnTo>
                <a:lnTo>
                  <a:pt x="96151" y="86131"/>
                </a:lnTo>
                <a:lnTo>
                  <a:pt x="100748" y="76410"/>
                </a:lnTo>
                <a:lnTo>
                  <a:pt x="105536" y="67659"/>
                </a:lnTo>
                <a:lnTo>
                  <a:pt x="111365" y="63125"/>
                </a:lnTo>
                <a:lnTo>
                  <a:pt x="117857" y="64110"/>
                </a:lnTo>
                <a:lnTo>
                  <a:pt x="124225" y="68604"/>
                </a:lnTo>
                <a:lnTo>
                  <a:pt x="130475" y="75029"/>
                </a:lnTo>
                <a:lnTo>
                  <a:pt x="136768" y="82310"/>
                </a:lnTo>
                <a:lnTo>
                  <a:pt x="143187" y="89849"/>
                </a:lnTo>
                <a:lnTo>
                  <a:pt x="149827" y="97083"/>
                </a:lnTo>
                <a:lnTo>
                  <a:pt x="157693" y="104038"/>
                </a:lnTo>
                <a:lnTo>
                  <a:pt x="169713" y="111316"/>
                </a:lnTo>
                <a:lnTo>
                  <a:pt x="190764" y="1200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7917298" y="91926"/>
            <a:ext cx="31587" cy="326385"/>
          </a:xfrm>
          <a:custGeom>
            <a:avLst/>
            <a:gdLst/>
            <a:ahLst/>
            <a:cxnLst/>
            <a:rect l="0" t="0" r="0" b="0"/>
            <a:pathLst>
              <a:path w="31587" h="326385">
                <a:moveTo>
                  <a:pt x="0" y="0"/>
                </a:moveTo>
                <a:lnTo>
                  <a:pt x="0" y="11803"/>
                </a:lnTo>
                <a:lnTo>
                  <a:pt x="0" y="23572"/>
                </a:lnTo>
                <a:lnTo>
                  <a:pt x="0" y="36471"/>
                </a:lnTo>
                <a:lnTo>
                  <a:pt x="0" y="50665"/>
                </a:lnTo>
                <a:lnTo>
                  <a:pt x="0" y="66290"/>
                </a:lnTo>
                <a:lnTo>
                  <a:pt x="5" y="83261"/>
                </a:lnTo>
                <a:lnTo>
                  <a:pt x="178" y="101189"/>
                </a:lnTo>
                <a:lnTo>
                  <a:pt x="826" y="119510"/>
                </a:lnTo>
                <a:lnTo>
                  <a:pt x="2079" y="137863"/>
                </a:lnTo>
                <a:lnTo>
                  <a:pt x="3905" y="156099"/>
                </a:lnTo>
                <a:lnTo>
                  <a:pt x="6202" y="174181"/>
                </a:lnTo>
                <a:lnTo>
                  <a:pt x="8853" y="192119"/>
                </a:lnTo>
                <a:lnTo>
                  <a:pt x="11599" y="209775"/>
                </a:lnTo>
                <a:lnTo>
                  <a:pt x="14055" y="226871"/>
                </a:lnTo>
                <a:lnTo>
                  <a:pt x="16041" y="243292"/>
                </a:lnTo>
                <a:lnTo>
                  <a:pt x="17743" y="258872"/>
                </a:lnTo>
                <a:lnTo>
                  <a:pt x="19896" y="275046"/>
                </a:lnTo>
                <a:lnTo>
                  <a:pt x="23806" y="295470"/>
                </a:lnTo>
                <a:lnTo>
                  <a:pt x="31586" y="3263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7812013" y="203127"/>
            <a:ext cx="221099" cy="4614"/>
          </a:xfrm>
          <a:custGeom>
            <a:avLst/>
            <a:gdLst/>
            <a:ahLst/>
            <a:cxnLst/>
            <a:rect l="0" t="0" r="0" b="0"/>
            <a:pathLst>
              <a:path w="221099" h="4614">
                <a:moveTo>
                  <a:pt x="221098" y="4613"/>
                </a:moveTo>
                <a:lnTo>
                  <a:pt x="206564" y="1813"/>
                </a:lnTo>
                <a:lnTo>
                  <a:pt x="193933" y="311"/>
                </a:lnTo>
                <a:lnTo>
                  <a:pt x="182023" y="0"/>
                </a:lnTo>
                <a:lnTo>
                  <a:pt x="170369" y="507"/>
                </a:lnTo>
                <a:lnTo>
                  <a:pt x="158529" y="1326"/>
                </a:lnTo>
                <a:lnTo>
                  <a:pt x="146288" y="2142"/>
                </a:lnTo>
                <a:lnTo>
                  <a:pt x="133620" y="2826"/>
                </a:lnTo>
                <a:lnTo>
                  <a:pt x="120581" y="3352"/>
                </a:lnTo>
                <a:lnTo>
                  <a:pt x="107252" y="3738"/>
                </a:lnTo>
                <a:lnTo>
                  <a:pt x="93708" y="4013"/>
                </a:lnTo>
                <a:lnTo>
                  <a:pt x="80009" y="4205"/>
                </a:lnTo>
                <a:lnTo>
                  <a:pt x="66217" y="4337"/>
                </a:lnTo>
                <a:lnTo>
                  <a:pt x="52777" y="4427"/>
                </a:lnTo>
                <a:lnTo>
                  <a:pt x="39099" y="4498"/>
                </a:lnTo>
                <a:lnTo>
                  <a:pt x="22864" y="4556"/>
                </a:lnTo>
                <a:lnTo>
                  <a:pt x="0" y="46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8022433" y="255679"/>
            <a:ext cx="126493" cy="156205"/>
          </a:xfrm>
          <a:custGeom>
            <a:avLst/>
            <a:gdLst/>
            <a:ahLst/>
            <a:cxnLst/>
            <a:rect l="0" t="0" r="0" b="0"/>
            <a:pathLst>
              <a:path w="126493" h="156205">
                <a:moveTo>
                  <a:pt x="10678" y="57346"/>
                </a:moveTo>
                <a:lnTo>
                  <a:pt x="19548" y="60146"/>
                </a:lnTo>
                <a:lnTo>
                  <a:pt x="28534" y="61647"/>
                </a:lnTo>
                <a:lnTo>
                  <a:pt x="38519" y="61949"/>
                </a:lnTo>
                <a:lnTo>
                  <a:pt x="49155" y="61097"/>
                </a:lnTo>
                <a:lnTo>
                  <a:pt x="59670" y="58981"/>
                </a:lnTo>
                <a:lnTo>
                  <a:pt x="69608" y="55654"/>
                </a:lnTo>
                <a:lnTo>
                  <a:pt x="78376" y="51147"/>
                </a:lnTo>
                <a:lnTo>
                  <a:pt x="85120" y="45379"/>
                </a:lnTo>
                <a:lnTo>
                  <a:pt x="89561" y="38432"/>
                </a:lnTo>
                <a:lnTo>
                  <a:pt x="91590" y="30668"/>
                </a:lnTo>
                <a:lnTo>
                  <a:pt x="90998" y="22619"/>
                </a:lnTo>
                <a:lnTo>
                  <a:pt x="87933" y="14635"/>
                </a:lnTo>
                <a:lnTo>
                  <a:pt x="82812" y="7496"/>
                </a:lnTo>
                <a:lnTo>
                  <a:pt x="76105" y="2453"/>
                </a:lnTo>
                <a:lnTo>
                  <a:pt x="68229" y="0"/>
                </a:lnTo>
                <a:lnTo>
                  <a:pt x="59523" y="137"/>
                </a:lnTo>
                <a:lnTo>
                  <a:pt x="50235" y="2730"/>
                </a:lnTo>
                <a:lnTo>
                  <a:pt x="40557" y="7435"/>
                </a:lnTo>
                <a:lnTo>
                  <a:pt x="30940" y="13810"/>
                </a:lnTo>
                <a:lnTo>
                  <a:pt x="22089" y="21435"/>
                </a:lnTo>
                <a:lnTo>
                  <a:pt x="14332" y="29966"/>
                </a:lnTo>
                <a:lnTo>
                  <a:pt x="7970" y="39299"/>
                </a:lnTo>
                <a:lnTo>
                  <a:pt x="3446" y="49547"/>
                </a:lnTo>
                <a:lnTo>
                  <a:pt x="817" y="60697"/>
                </a:lnTo>
                <a:lnTo>
                  <a:pt x="0" y="72457"/>
                </a:lnTo>
                <a:lnTo>
                  <a:pt x="955" y="84350"/>
                </a:lnTo>
                <a:lnTo>
                  <a:pt x="3487" y="96087"/>
                </a:lnTo>
                <a:lnTo>
                  <a:pt x="7456" y="107409"/>
                </a:lnTo>
                <a:lnTo>
                  <a:pt x="12860" y="118012"/>
                </a:lnTo>
                <a:lnTo>
                  <a:pt x="19571" y="127799"/>
                </a:lnTo>
                <a:lnTo>
                  <a:pt x="27515" y="136524"/>
                </a:lnTo>
                <a:lnTo>
                  <a:pt x="36751" y="143713"/>
                </a:lnTo>
                <a:lnTo>
                  <a:pt x="47182" y="149249"/>
                </a:lnTo>
                <a:lnTo>
                  <a:pt x="58439" y="153154"/>
                </a:lnTo>
                <a:lnTo>
                  <a:pt x="69989" y="155417"/>
                </a:lnTo>
                <a:lnTo>
                  <a:pt x="81482" y="156204"/>
                </a:lnTo>
                <a:lnTo>
                  <a:pt x="92337" y="155951"/>
                </a:lnTo>
                <a:lnTo>
                  <a:pt x="102716" y="155238"/>
                </a:lnTo>
                <a:lnTo>
                  <a:pt x="113525" y="154009"/>
                </a:lnTo>
                <a:lnTo>
                  <a:pt x="126492" y="1521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8191039" y="81398"/>
            <a:ext cx="180085" cy="339321"/>
          </a:xfrm>
          <a:custGeom>
            <a:avLst/>
            <a:gdLst/>
            <a:ahLst/>
            <a:cxnLst/>
            <a:rect l="0" t="0" r="0" b="0"/>
            <a:pathLst>
              <a:path w="180085" h="339321">
                <a:moveTo>
                  <a:pt x="0" y="0"/>
                </a:moveTo>
                <a:lnTo>
                  <a:pt x="0" y="11735"/>
                </a:lnTo>
                <a:lnTo>
                  <a:pt x="1" y="22864"/>
                </a:lnTo>
                <a:lnTo>
                  <a:pt x="5" y="34462"/>
                </a:lnTo>
                <a:lnTo>
                  <a:pt x="178" y="46623"/>
                </a:lnTo>
                <a:lnTo>
                  <a:pt x="826" y="59283"/>
                </a:lnTo>
                <a:lnTo>
                  <a:pt x="2080" y="72344"/>
                </a:lnTo>
                <a:lnTo>
                  <a:pt x="3904" y="85869"/>
                </a:lnTo>
                <a:lnTo>
                  <a:pt x="6202" y="100082"/>
                </a:lnTo>
                <a:lnTo>
                  <a:pt x="8857" y="115051"/>
                </a:lnTo>
                <a:lnTo>
                  <a:pt x="11775" y="130695"/>
                </a:lnTo>
                <a:lnTo>
                  <a:pt x="14879" y="146882"/>
                </a:lnTo>
                <a:lnTo>
                  <a:pt x="18114" y="163472"/>
                </a:lnTo>
                <a:lnTo>
                  <a:pt x="21436" y="180189"/>
                </a:lnTo>
                <a:lnTo>
                  <a:pt x="24821" y="196638"/>
                </a:lnTo>
                <a:lnTo>
                  <a:pt x="28243" y="212627"/>
                </a:lnTo>
                <a:lnTo>
                  <a:pt x="31522" y="228143"/>
                </a:lnTo>
                <a:lnTo>
                  <a:pt x="34346" y="243255"/>
                </a:lnTo>
                <a:lnTo>
                  <a:pt x="36567" y="258023"/>
                </a:lnTo>
                <a:lnTo>
                  <a:pt x="37842" y="271412"/>
                </a:lnTo>
                <a:lnTo>
                  <a:pt x="37638" y="279932"/>
                </a:lnTo>
                <a:lnTo>
                  <a:pt x="36384" y="281446"/>
                </a:lnTo>
                <a:lnTo>
                  <a:pt x="35075" y="277746"/>
                </a:lnTo>
                <a:lnTo>
                  <a:pt x="34203" y="270750"/>
                </a:lnTo>
                <a:lnTo>
                  <a:pt x="34089" y="261931"/>
                </a:lnTo>
                <a:lnTo>
                  <a:pt x="34807" y="252191"/>
                </a:lnTo>
                <a:lnTo>
                  <a:pt x="36264" y="242007"/>
                </a:lnTo>
                <a:lnTo>
                  <a:pt x="38309" y="231617"/>
                </a:lnTo>
                <a:lnTo>
                  <a:pt x="40806" y="221149"/>
                </a:lnTo>
                <a:lnTo>
                  <a:pt x="44128" y="211149"/>
                </a:lnTo>
                <a:lnTo>
                  <a:pt x="49099" y="202560"/>
                </a:lnTo>
                <a:lnTo>
                  <a:pt x="56042" y="195787"/>
                </a:lnTo>
                <a:lnTo>
                  <a:pt x="64807" y="190900"/>
                </a:lnTo>
                <a:lnTo>
                  <a:pt x="75057" y="187902"/>
                </a:lnTo>
                <a:lnTo>
                  <a:pt x="86426" y="186599"/>
                </a:lnTo>
                <a:lnTo>
                  <a:pt x="98278" y="186993"/>
                </a:lnTo>
                <a:lnTo>
                  <a:pt x="109759" y="189368"/>
                </a:lnTo>
                <a:lnTo>
                  <a:pt x="120435" y="193698"/>
                </a:lnTo>
                <a:lnTo>
                  <a:pt x="130243" y="199535"/>
                </a:lnTo>
                <a:lnTo>
                  <a:pt x="139299" y="206206"/>
                </a:lnTo>
                <a:lnTo>
                  <a:pt x="147758" y="213250"/>
                </a:lnTo>
                <a:lnTo>
                  <a:pt x="155611" y="220588"/>
                </a:lnTo>
                <a:lnTo>
                  <a:pt x="162675" y="228419"/>
                </a:lnTo>
                <a:lnTo>
                  <a:pt x="168903" y="236833"/>
                </a:lnTo>
                <a:lnTo>
                  <a:pt x="174070" y="245789"/>
                </a:lnTo>
                <a:lnTo>
                  <a:pt x="177712" y="255187"/>
                </a:lnTo>
                <a:lnTo>
                  <a:pt x="179709" y="264916"/>
                </a:lnTo>
                <a:lnTo>
                  <a:pt x="180084" y="274722"/>
                </a:lnTo>
                <a:lnTo>
                  <a:pt x="178822" y="284226"/>
                </a:lnTo>
                <a:lnTo>
                  <a:pt x="176080" y="293241"/>
                </a:lnTo>
                <a:lnTo>
                  <a:pt x="171970" y="301598"/>
                </a:lnTo>
                <a:lnTo>
                  <a:pt x="166471" y="309065"/>
                </a:lnTo>
                <a:lnTo>
                  <a:pt x="159700" y="315606"/>
                </a:lnTo>
                <a:lnTo>
                  <a:pt x="151885" y="321338"/>
                </a:lnTo>
                <a:lnTo>
                  <a:pt x="143269" y="326430"/>
                </a:lnTo>
                <a:lnTo>
                  <a:pt x="134066" y="331036"/>
                </a:lnTo>
                <a:lnTo>
                  <a:pt x="124448" y="334962"/>
                </a:lnTo>
                <a:lnTo>
                  <a:pt x="114539" y="337694"/>
                </a:lnTo>
                <a:lnTo>
                  <a:pt x="104439" y="339055"/>
                </a:lnTo>
                <a:lnTo>
                  <a:pt x="94473" y="339320"/>
                </a:lnTo>
                <a:lnTo>
                  <a:pt x="84117" y="339077"/>
                </a:lnTo>
                <a:lnTo>
                  <a:pt x="71346" y="338305"/>
                </a:lnTo>
                <a:lnTo>
                  <a:pt x="52643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8421570" y="249854"/>
            <a:ext cx="122687" cy="165395"/>
          </a:xfrm>
          <a:custGeom>
            <a:avLst/>
            <a:gdLst/>
            <a:ahLst/>
            <a:cxnLst/>
            <a:rect l="0" t="0" r="0" b="0"/>
            <a:pathLst>
              <a:path w="122687" h="165395">
                <a:moveTo>
                  <a:pt x="74795" y="21057"/>
                </a:moveTo>
                <a:lnTo>
                  <a:pt x="68861" y="15390"/>
                </a:lnTo>
                <a:lnTo>
                  <a:pt x="62656" y="11747"/>
                </a:lnTo>
                <a:lnTo>
                  <a:pt x="55566" y="9846"/>
                </a:lnTo>
                <a:lnTo>
                  <a:pt x="47797" y="9691"/>
                </a:lnTo>
                <a:lnTo>
                  <a:pt x="39799" y="11606"/>
                </a:lnTo>
                <a:lnTo>
                  <a:pt x="31863" y="15584"/>
                </a:lnTo>
                <a:lnTo>
                  <a:pt x="24261" y="21330"/>
                </a:lnTo>
                <a:lnTo>
                  <a:pt x="17317" y="28462"/>
                </a:lnTo>
                <a:lnTo>
                  <a:pt x="11142" y="36632"/>
                </a:lnTo>
                <a:lnTo>
                  <a:pt x="5999" y="45877"/>
                </a:lnTo>
                <a:lnTo>
                  <a:pt x="2366" y="56590"/>
                </a:lnTo>
                <a:lnTo>
                  <a:pt x="373" y="68863"/>
                </a:lnTo>
                <a:lnTo>
                  <a:pt x="0" y="82188"/>
                </a:lnTo>
                <a:lnTo>
                  <a:pt x="1262" y="95671"/>
                </a:lnTo>
                <a:lnTo>
                  <a:pt x="4003" y="108771"/>
                </a:lnTo>
                <a:lnTo>
                  <a:pt x="8113" y="121159"/>
                </a:lnTo>
                <a:lnTo>
                  <a:pt x="13612" y="132552"/>
                </a:lnTo>
                <a:lnTo>
                  <a:pt x="20387" y="142901"/>
                </a:lnTo>
                <a:lnTo>
                  <a:pt x="28375" y="151849"/>
                </a:lnTo>
                <a:lnTo>
                  <a:pt x="37638" y="158665"/>
                </a:lnTo>
                <a:lnTo>
                  <a:pt x="48084" y="163135"/>
                </a:lnTo>
                <a:lnTo>
                  <a:pt x="59182" y="165342"/>
                </a:lnTo>
                <a:lnTo>
                  <a:pt x="70092" y="165394"/>
                </a:lnTo>
                <a:lnTo>
                  <a:pt x="80346" y="163574"/>
                </a:lnTo>
                <a:lnTo>
                  <a:pt x="89688" y="160101"/>
                </a:lnTo>
                <a:lnTo>
                  <a:pt x="97889" y="155038"/>
                </a:lnTo>
                <a:lnTo>
                  <a:pt x="104955" y="148559"/>
                </a:lnTo>
                <a:lnTo>
                  <a:pt x="110886" y="140770"/>
                </a:lnTo>
                <a:lnTo>
                  <a:pt x="115587" y="131641"/>
                </a:lnTo>
                <a:lnTo>
                  <a:pt x="119121" y="121281"/>
                </a:lnTo>
                <a:lnTo>
                  <a:pt x="121513" y="110070"/>
                </a:lnTo>
                <a:lnTo>
                  <a:pt x="122679" y="98553"/>
                </a:lnTo>
                <a:lnTo>
                  <a:pt x="122686" y="87068"/>
                </a:lnTo>
                <a:lnTo>
                  <a:pt x="121727" y="75747"/>
                </a:lnTo>
                <a:lnTo>
                  <a:pt x="120021" y="64612"/>
                </a:lnTo>
                <a:lnTo>
                  <a:pt x="117763" y="53650"/>
                </a:lnTo>
                <a:lnTo>
                  <a:pt x="115075" y="43087"/>
                </a:lnTo>
                <a:lnTo>
                  <a:pt x="111630" y="32257"/>
                </a:lnTo>
                <a:lnTo>
                  <a:pt x="106011" y="19091"/>
                </a:lnTo>
                <a:lnTo>
                  <a:pt x="9585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585161" y="263526"/>
            <a:ext cx="184947" cy="144256"/>
          </a:xfrm>
          <a:custGeom>
            <a:avLst/>
            <a:gdLst/>
            <a:ahLst/>
            <a:cxnLst/>
            <a:rect l="0" t="0" r="0" b="0"/>
            <a:pathLst>
              <a:path w="184947" h="144256">
                <a:moveTo>
                  <a:pt x="111246" y="102141"/>
                </a:moveTo>
                <a:lnTo>
                  <a:pt x="108313" y="93273"/>
                </a:lnTo>
                <a:lnTo>
                  <a:pt x="105531" y="84286"/>
                </a:lnTo>
                <a:lnTo>
                  <a:pt x="102622" y="74295"/>
                </a:lnTo>
                <a:lnTo>
                  <a:pt x="99236" y="63488"/>
                </a:lnTo>
                <a:lnTo>
                  <a:pt x="94775" y="52324"/>
                </a:lnTo>
                <a:lnTo>
                  <a:pt x="89004" y="41128"/>
                </a:lnTo>
                <a:lnTo>
                  <a:pt x="82015" y="30362"/>
                </a:lnTo>
                <a:lnTo>
                  <a:pt x="74030" y="20674"/>
                </a:lnTo>
                <a:lnTo>
                  <a:pt x="65293" y="12328"/>
                </a:lnTo>
                <a:lnTo>
                  <a:pt x="56175" y="5728"/>
                </a:lnTo>
                <a:lnTo>
                  <a:pt x="47142" y="1569"/>
                </a:lnTo>
                <a:lnTo>
                  <a:pt x="38447" y="0"/>
                </a:lnTo>
                <a:lnTo>
                  <a:pt x="30306" y="878"/>
                </a:lnTo>
                <a:lnTo>
                  <a:pt x="22984" y="4042"/>
                </a:lnTo>
                <a:lnTo>
                  <a:pt x="16546" y="9171"/>
                </a:lnTo>
                <a:lnTo>
                  <a:pt x="11052" y="16018"/>
                </a:lnTo>
                <a:lnTo>
                  <a:pt x="6652" y="24499"/>
                </a:lnTo>
                <a:lnTo>
                  <a:pt x="3324" y="34417"/>
                </a:lnTo>
                <a:lnTo>
                  <a:pt x="1071" y="45328"/>
                </a:lnTo>
                <a:lnTo>
                  <a:pt x="0" y="56642"/>
                </a:lnTo>
                <a:lnTo>
                  <a:pt x="59" y="67987"/>
                </a:lnTo>
                <a:lnTo>
                  <a:pt x="1234" y="79044"/>
                </a:lnTo>
                <a:lnTo>
                  <a:pt x="3617" y="89469"/>
                </a:lnTo>
                <a:lnTo>
                  <a:pt x="7156" y="99132"/>
                </a:lnTo>
                <a:lnTo>
                  <a:pt x="11988" y="107604"/>
                </a:lnTo>
                <a:lnTo>
                  <a:pt x="18513" y="114091"/>
                </a:lnTo>
                <a:lnTo>
                  <a:pt x="26786" y="118333"/>
                </a:lnTo>
                <a:lnTo>
                  <a:pt x="36256" y="120216"/>
                </a:lnTo>
                <a:lnTo>
                  <a:pt x="45988" y="119518"/>
                </a:lnTo>
                <a:lnTo>
                  <a:pt x="55413" y="116381"/>
                </a:lnTo>
                <a:lnTo>
                  <a:pt x="64180" y="111210"/>
                </a:lnTo>
                <a:lnTo>
                  <a:pt x="71988" y="104467"/>
                </a:lnTo>
                <a:lnTo>
                  <a:pt x="78819" y="96603"/>
                </a:lnTo>
                <a:lnTo>
                  <a:pt x="85777" y="89152"/>
                </a:lnTo>
                <a:lnTo>
                  <a:pt x="93586" y="84663"/>
                </a:lnTo>
                <a:lnTo>
                  <a:pt x="101001" y="84088"/>
                </a:lnTo>
                <a:lnTo>
                  <a:pt x="107554" y="86845"/>
                </a:lnTo>
                <a:lnTo>
                  <a:pt x="113293" y="92049"/>
                </a:lnTo>
                <a:lnTo>
                  <a:pt x="118549" y="98799"/>
                </a:lnTo>
                <a:lnTo>
                  <a:pt x="123800" y="106249"/>
                </a:lnTo>
                <a:lnTo>
                  <a:pt x="129317" y="113883"/>
                </a:lnTo>
                <a:lnTo>
                  <a:pt x="135443" y="121172"/>
                </a:lnTo>
                <a:lnTo>
                  <a:pt x="143601" y="128166"/>
                </a:lnTo>
                <a:lnTo>
                  <a:pt x="157865" y="135473"/>
                </a:lnTo>
                <a:lnTo>
                  <a:pt x="184946" y="1442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8770107" y="228797"/>
            <a:ext cx="105286" cy="172185"/>
          </a:xfrm>
          <a:custGeom>
            <a:avLst/>
            <a:gdLst/>
            <a:ahLst/>
            <a:cxnLst/>
            <a:rect l="0" t="0" r="0" b="0"/>
            <a:pathLst>
              <a:path w="105286" h="172185">
                <a:moveTo>
                  <a:pt x="0" y="73699"/>
                </a:moveTo>
                <a:lnTo>
                  <a:pt x="2934" y="85368"/>
                </a:lnTo>
                <a:lnTo>
                  <a:pt x="5716" y="95856"/>
                </a:lnTo>
                <a:lnTo>
                  <a:pt x="8616" y="106158"/>
                </a:lnTo>
                <a:lnTo>
                  <a:pt x="11656" y="116459"/>
                </a:lnTo>
                <a:lnTo>
                  <a:pt x="14821" y="126803"/>
                </a:lnTo>
                <a:lnTo>
                  <a:pt x="18089" y="137188"/>
                </a:lnTo>
                <a:lnTo>
                  <a:pt x="21600" y="147443"/>
                </a:lnTo>
                <a:lnTo>
                  <a:pt x="25639" y="157253"/>
                </a:lnTo>
                <a:lnTo>
                  <a:pt x="30301" y="166402"/>
                </a:lnTo>
                <a:lnTo>
                  <a:pt x="34818" y="172184"/>
                </a:lnTo>
                <a:lnTo>
                  <a:pt x="37704" y="171918"/>
                </a:lnTo>
                <a:lnTo>
                  <a:pt x="38476" y="167663"/>
                </a:lnTo>
                <a:lnTo>
                  <a:pt x="37641" y="161086"/>
                </a:lnTo>
                <a:lnTo>
                  <a:pt x="35781" y="153096"/>
                </a:lnTo>
                <a:lnTo>
                  <a:pt x="33293" y="144212"/>
                </a:lnTo>
                <a:lnTo>
                  <a:pt x="30425" y="134591"/>
                </a:lnTo>
                <a:lnTo>
                  <a:pt x="27322" y="124124"/>
                </a:lnTo>
                <a:lnTo>
                  <a:pt x="24078" y="112811"/>
                </a:lnTo>
                <a:lnTo>
                  <a:pt x="20911" y="100767"/>
                </a:lnTo>
                <a:lnTo>
                  <a:pt x="18159" y="88147"/>
                </a:lnTo>
                <a:lnTo>
                  <a:pt x="15989" y="75113"/>
                </a:lnTo>
                <a:lnTo>
                  <a:pt x="14872" y="62276"/>
                </a:lnTo>
                <a:lnTo>
                  <a:pt x="15635" y="50648"/>
                </a:lnTo>
                <a:lnTo>
                  <a:pt x="18566" y="40685"/>
                </a:lnTo>
                <a:lnTo>
                  <a:pt x="23638" y="32337"/>
                </a:lnTo>
                <a:lnTo>
                  <a:pt x="30779" y="25332"/>
                </a:lnTo>
                <a:lnTo>
                  <a:pt x="39723" y="19362"/>
                </a:lnTo>
                <a:lnTo>
                  <a:pt x="49874" y="14301"/>
                </a:lnTo>
                <a:lnTo>
                  <a:pt x="61626" y="9716"/>
                </a:lnTo>
                <a:lnTo>
                  <a:pt x="78239" y="5198"/>
                </a:lnTo>
                <a:lnTo>
                  <a:pt x="1052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8955026" y="115068"/>
            <a:ext cx="127388" cy="329377"/>
          </a:xfrm>
          <a:custGeom>
            <a:avLst/>
            <a:gdLst/>
            <a:ahLst/>
            <a:cxnLst/>
            <a:rect l="0" t="0" r="0" b="0"/>
            <a:pathLst>
              <a:path w="127388" h="329377">
                <a:moveTo>
                  <a:pt x="57236" y="208485"/>
                </a:moveTo>
                <a:lnTo>
                  <a:pt x="54169" y="199952"/>
                </a:lnTo>
                <a:lnTo>
                  <a:pt x="50106" y="194166"/>
                </a:lnTo>
                <a:lnTo>
                  <a:pt x="44618" y="190663"/>
                </a:lnTo>
                <a:lnTo>
                  <a:pt x="38031" y="189327"/>
                </a:lnTo>
                <a:lnTo>
                  <a:pt x="30882" y="190394"/>
                </a:lnTo>
                <a:lnTo>
                  <a:pt x="23547" y="193784"/>
                </a:lnTo>
                <a:lnTo>
                  <a:pt x="16533" y="199461"/>
                </a:lnTo>
                <a:lnTo>
                  <a:pt x="10522" y="207605"/>
                </a:lnTo>
                <a:lnTo>
                  <a:pt x="5788" y="218074"/>
                </a:lnTo>
                <a:lnTo>
                  <a:pt x="2427" y="230321"/>
                </a:lnTo>
                <a:lnTo>
                  <a:pt x="532" y="243594"/>
                </a:lnTo>
                <a:lnTo>
                  <a:pt x="0" y="257364"/>
                </a:lnTo>
                <a:lnTo>
                  <a:pt x="759" y="271183"/>
                </a:lnTo>
                <a:lnTo>
                  <a:pt x="2855" y="284607"/>
                </a:lnTo>
                <a:lnTo>
                  <a:pt x="6198" y="297429"/>
                </a:lnTo>
                <a:lnTo>
                  <a:pt x="10897" y="309003"/>
                </a:lnTo>
                <a:lnTo>
                  <a:pt x="17332" y="318195"/>
                </a:lnTo>
                <a:lnTo>
                  <a:pt x="25542" y="324592"/>
                </a:lnTo>
                <a:lnTo>
                  <a:pt x="34970" y="328260"/>
                </a:lnTo>
                <a:lnTo>
                  <a:pt x="44677" y="329376"/>
                </a:lnTo>
                <a:lnTo>
                  <a:pt x="54084" y="328310"/>
                </a:lnTo>
                <a:lnTo>
                  <a:pt x="62838" y="325361"/>
                </a:lnTo>
                <a:lnTo>
                  <a:pt x="70638" y="320658"/>
                </a:lnTo>
                <a:lnTo>
                  <a:pt x="77434" y="314420"/>
                </a:lnTo>
                <a:lnTo>
                  <a:pt x="83353" y="306625"/>
                </a:lnTo>
                <a:lnTo>
                  <a:pt x="88579" y="296959"/>
                </a:lnTo>
                <a:lnTo>
                  <a:pt x="93286" y="285416"/>
                </a:lnTo>
                <a:lnTo>
                  <a:pt x="97622" y="272258"/>
                </a:lnTo>
                <a:lnTo>
                  <a:pt x="101694" y="257830"/>
                </a:lnTo>
                <a:lnTo>
                  <a:pt x="105586" y="242458"/>
                </a:lnTo>
                <a:lnTo>
                  <a:pt x="109353" y="226408"/>
                </a:lnTo>
                <a:lnTo>
                  <a:pt x="113037" y="209883"/>
                </a:lnTo>
                <a:lnTo>
                  <a:pt x="116658" y="193028"/>
                </a:lnTo>
                <a:lnTo>
                  <a:pt x="120072" y="175948"/>
                </a:lnTo>
                <a:lnTo>
                  <a:pt x="122985" y="158715"/>
                </a:lnTo>
                <a:lnTo>
                  <a:pt x="125273" y="141374"/>
                </a:lnTo>
                <a:lnTo>
                  <a:pt x="126808" y="123795"/>
                </a:lnTo>
                <a:lnTo>
                  <a:pt x="127387" y="105694"/>
                </a:lnTo>
                <a:lnTo>
                  <a:pt x="126998" y="86966"/>
                </a:lnTo>
                <a:lnTo>
                  <a:pt x="125770" y="67981"/>
                </a:lnTo>
                <a:lnTo>
                  <a:pt x="123884" y="49461"/>
                </a:lnTo>
                <a:lnTo>
                  <a:pt x="121502" y="31815"/>
                </a:lnTo>
                <a:lnTo>
                  <a:pt x="118575" y="16233"/>
                </a:lnTo>
                <a:lnTo>
                  <a:pt x="114125" y="5125"/>
                </a:lnTo>
                <a:lnTo>
                  <a:pt x="108020" y="0"/>
                </a:lnTo>
                <a:lnTo>
                  <a:pt x="101977" y="774"/>
                </a:lnTo>
                <a:lnTo>
                  <a:pt x="96547" y="6370"/>
                </a:lnTo>
                <a:lnTo>
                  <a:pt x="91852" y="15418"/>
                </a:lnTo>
                <a:lnTo>
                  <a:pt x="88060" y="26591"/>
                </a:lnTo>
                <a:lnTo>
                  <a:pt x="85177" y="38978"/>
                </a:lnTo>
                <a:lnTo>
                  <a:pt x="83239" y="51884"/>
                </a:lnTo>
                <a:lnTo>
                  <a:pt x="82388" y="64704"/>
                </a:lnTo>
                <a:lnTo>
                  <a:pt x="82597" y="77157"/>
                </a:lnTo>
                <a:lnTo>
                  <a:pt x="83702" y="89675"/>
                </a:lnTo>
                <a:lnTo>
                  <a:pt x="85508" y="103228"/>
                </a:lnTo>
                <a:lnTo>
                  <a:pt x="87827" y="118267"/>
                </a:lnTo>
                <a:lnTo>
                  <a:pt x="90358" y="134239"/>
                </a:lnTo>
                <a:lnTo>
                  <a:pt x="92938" y="151625"/>
                </a:lnTo>
                <a:lnTo>
                  <a:pt x="95787" y="174197"/>
                </a:lnTo>
                <a:lnTo>
                  <a:pt x="99350" y="2084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9313108" y="168455"/>
            <a:ext cx="688966" cy="800167"/>
            <a:chOff x="9313108" y="168455"/>
            <a:chExt cx="688966" cy="800167"/>
          </a:xfrm>
        </p:grpSpPr>
        <p:sp>
          <p:nvSpPr>
            <p:cNvPr id="49" name="Freeform 48"/>
            <p:cNvSpPr/>
            <p:nvPr/>
          </p:nvSpPr>
          <p:spPr>
            <a:xfrm>
              <a:off x="9313108" y="336911"/>
              <a:ext cx="15142" cy="136872"/>
            </a:xfrm>
            <a:custGeom>
              <a:avLst/>
              <a:gdLst/>
              <a:ahLst/>
              <a:cxnLst/>
              <a:rect l="0" t="0" r="0" b="0"/>
              <a:pathLst>
                <a:path w="15142" h="136872">
                  <a:moveTo>
                    <a:pt x="4612" y="0"/>
                  </a:moveTo>
                  <a:lnTo>
                    <a:pt x="1812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5" y="45289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7" y="79818"/>
                  </a:lnTo>
                  <a:lnTo>
                    <a:pt x="5812" y="91494"/>
                  </a:lnTo>
                  <a:lnTo>
                    <a:pt x="7749" y="102471"/>
                  </a:lnTo>
                  <a:lnTo>
                    <a:pt x="9797" y="112945"/>
                  </a:lnTo>
                  <a:lnTo>
                    <a:pt x="12139" y="123830"/>
                  </a:lnTo>
                  <a:lnTo>
                    <a:pt x="15141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28249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34004" y="300722"/>
              <a:ext cx="144925" cy="215175"/>
            </a:xfrm>
            <a:custGeom>
              <a:avLst/>
              <a:gdLst/>
              <a:ahLst/>
              <a:cxnLst/>
              <a:rect l="0" t="0" r="0" b="0"/>
              <a:pathLst>
                <a:path w="144925" h="215175">
                  <a:moveTo>
                    <a:pt x="104815" y="4604"/>
                  </a:moveTo>
                  <a:lnTo>
                    <a:pt x="95946" y="1804"/>
                  </a:lnTo>
                  <a:lnTo>
                    <a:pt x="86959" y="302"/>
                  </a:lnTo>
                  <a:lnTo>
                    <a:pt x="76968" y="0"/>
                  </a:lnTo>
                  <a:lnTo>
                    <a:pt x="66161" y="853"/>
                  </a:lnTo>
                  <a:lnTo>
                    <a:pt x="54998" y="2969"/>
                  </a:lnTo>
                  <a:lnTo>
                    <a:pt x="43802" y="6295"/>
                  </a:lnTo>
                  <a:lnTo>
                    <a:pt x="33035" y="10803"/>
                  </a:lnTo>
                  <a:lnTo>
                    <a:pt x="23347" y="16571"/>
                  </a:lnTo>
                  <a:lnTo>
                    <a:pt x="14997" y="23522"/>
                  </a:lnTo>
                  <a:lnTo>
                    <a:pt x="8225" y="31459"/>
                  </a:lnTo>
                  <a:lnTo>
                    <a:pt x="3416" y="40156"/>
                  </a:lnTo>
                  <a:lnTo>
                    <a:pt x="603" y="49399"/>
                  </a:lnTo>
                  <a:lnTo>
                    <a:pt x="0" y="58535"/>
                  </a:lnTo>
                  <a:lnTo>
                    <a:pt x="2165" y="66524"/>
                  </a:lnTo>
                  <a:lnTo>
                    <a:pt x="7136" y="72885"/>
                  </a:lnTo>
                  <a:lnTo>
                    <a:pt x="14369" y="77493"/>
                  </a:lnTo>
                  <a:lnTo>
                    <a:pt x="23042" y="80301"/>
                  </a:lnTo>
                  <a:lnTo>
                    <a:pt x="32541" y="81490"/>
                  </a:lnTo>
                  <a:lnTo>
                    <a:pt x="42660" y="81529"/>
                  </a:lnTo>
                  <a:lnTo>
                    <a:pt x="53503" y="81041"/>
                  </a:lnTo>
                  <a:lnTo>
                    <a:pt x="65081" y="80437"/>
                  </a:lnTo>
                  <a:lnTo>
                    <a:pt x="76973" y="80224"/>
                  </a:lnTo>
                  <a:lnTo>
                    <a:pt x="88430" y="81073"/>
                  </a:lnTo>
                  <a:lnTo>
                    <a:pt x="99064" y="83243"/>
                  </a:lnTo>
                  <a:lnTo>
                    <a:pt x="108832" y="86652"/>
                  </a:lnTo>
                  <a:lnTo>
                    <a:pt x="117854" y="91074"/>
                  </a:lnTo>
                  <a:lnTo>
                    <a:pt x="126279" y="96277"/>
                  </a:lnTo>
                  <a:lnTo>
                    <a:pt x="133768" y="102378"/>
                  </a:lnTo>
                  <a:lnTo>
                    <a:pt x="139522" y="109828"/>
                  </a:lnTo>
                  <a:lnTo>
                    <a:pt x="143241" y="118761"/>
                  </a:lnTo>
                  <a:lnTo>
                    <a:pt x="144924" y="128860"/>
                  </a:lnTo>
                  <a:lnTo>
                    <a:pt x="144618" y="139556"/>
                  </a:lnTo>
                  <a:lnTo>
                    <a:pt x="142554" y="150445"/>
                  </a:lnTo>
                  <a:lnTo>
                    <a:pt x="138914" y="161009"/>
                  </a:lnTo>
                  <a:lnTo>
                    <a:pt x="133739" y="170563"/>
                  </a:lnTo>
                  <a:lnTo>
                    <a:pt x="127189" y="178834"/>
                  </a:lnTo>
                  <a:lnTo>
                    <a:pt x="119522" y="185894"/>
                  </a:lnTo>
                  <a:lnTo>
                    <a:pt x="111007" y="191959"/>
                  </a:lnTo>
                  <a:lnTo>
                    <a:pt x="101883" y="197262"/>
                  </a:lnTo>
                  <a:lnTo>
                    <a:pt x="92592" y="201858"/>
                  </a:lnTo>
                  <a:lnTo>
                    <a:pt x="82770" y="206073"/>
                  </a:lnTo>
                  <a:lnTo>
                    <a:pt x="70442" y="210281"/>
                  </a:lnTo>
                  <a:lnTo>
                    <a:pt x="52172" y="21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44697" y="631709"/>
              <a:ext cx="163443" cy="297893"/>
            </a:xfrm>
            <a:custGeom>
              <a:avLst/>
              <a:gdLst/>
              <a:ahLst/>
              <a:cxnLst/>
              <a:rect l="0" t="0" r="0" b="0"/>
              <a:pathLst>
                <a:path w="163443" h="297893">
                  <a:moveTo>
                    <a:pt x="4609" y="0"/>
                  </a:moveTo>
                  <a:lnTo>
                    <a:pt x="1809" y="11669"/>
                  </a:lnTo>
                  <a:lnTo>
                    <a:pt x="307" y="22157"/>
                  </a:lnTo>
                  <a:lnTo>
                    <a:pt x="0" y="32464"/>
                  </a:lnTo>
                  <a:lnTo>
                    <a:pt x="680" y="42938"/>
                  </a:lnTo>
                  <a:lnTo>
                    <a:pt x="2148" y="53930"/>
                  </a:lnTo>
                  <a:lnTo>
                    <a:pt x="4213" y="65572"/>
                  </a:lnTo>
                  <a:lnTo>
                    <a:pt x="6550" y="77826"/>
                  </a:lnTo>
                  <a:lnTo>
                    <a:pt x="8725" y="90581"/>
                  </a:lnTo>
                  <a:lnTo>
                    <a:pt x="10518" y="103717"/>
                  </a:lnTo>
                  <a:lnTo>
                    <a:pt x="12058" y="117130"/>
                  </a:lnTo>
                  <a:lnTo>
                    <a:pt x="13706" y="130740"/>
                  </a:lnTo>
                  <a:lnTo>
                    <a:pt x="15664" y="144488"/>
                  </a:lnTo>
                  <a:lnTo>
                    <a:pt x="17811" y="158329"/>
                  </a:lnTo>
                  <a:lnTo>
                    <a:pt x="19801" y="172235"/>
                  </a:lnTo>
                  <a:lnTo>
                    <a:pt x="21435" y="186184"/>
                  </a:lnTo>
                  <a:lnTo>
                    <a:pt x="22685" y="200162"/>
                  </a:lnTo>
                  <a:lnTo>
                    <a:pt x="23599" y="214160"/>
                  </a:lnTo>
                  <a:lnTo>
                    <a:pt x="24238" y="228141"/>
                  </a:lnTo>
                  <a:lnTo>
                    <a:pt x="24244" y="240970"/>
                  </a:lnTo>
                  <a:lnTo>
                    <a:pt x="22863" y="249246"/>
                  </a:lnTo>
                  <a:lnTo>
                    <a:pt x="20248" y="251124"/>
                  </a:lnTo>
                  <a:lnTo>
                    <a:pt x="17240" y="248498"/>
                  </a:lnTo>
                  <a:lnTo>
                    <a:pt x="14448" y="243050"/>
                  </a:lnTo>
                  <a:lnTo>
                    <a:pt x="12525" y="235818"/>
                  </a:lnTo>
                  <a:lnTo>
                    <a:pt x="11748" y="227444"/>
                  </a:lnTo>
                  <a:lnTo>
                    <a:pt x="12224" y="218330"/>
                  </a:lnTo>
                  <a:lnTo>
                    <a:pt x="14072" y="208735"/>
                  </a:lnTo>
                  <a:lnTo>
                    <a:pt x="17218" y="198837"/>
                  </a:lnTo>
                  <a:lnTo>
                    <a:pt x="21773" y="189235"/>
                  </a:lnTo>
                  <a:lnTo>
                    <a:pt x="28104" y="180923"/>
                  </a:lnTo>
                  <a:lnTo>
                    <a:pt x="36246" y="174339"/>
                  </a:lnTo>
                  <a:lnTo>
                    <a:pt x="45797" y="169580"/>
                  </a:lnTo>
                  <a:lnTo>
                    <a:pt x="56116" y="166669"/>
                  </a:lnTo>
                  <a:lnTo>
                    <a:pt x="66758" y="165419"/>
                  </a:lnTo>
                  <a:lnTo>
                    <a:pt x="77495" y="165680"/>
                  </a:lnTo>
                  <a:lnTo>
                    <a:pt x="88228" y="167433"/>
                  </a:lnTo>
                  <a:lnTo>
                    <a:pt x="98922" y="170532"/>
                  </a:lnTo>
                  <a:lnTo>
                    <a:pt x="109408" y="174727"/>
                  </a:lnTo>
                  <a:lnTo>
                    <a:pt x="119383" y="179759"/>
                  </a:lnTo>
                  <a:lnTo>
                    <a:pt x="128721" y="185405"/>
                  </a:lnTo>
                  <a:lnTo>
                    <a:pt x="137298" y="191653"/>
                  </a:lnTo>
                  <a:lnTo>
                    <a:pt x="144913" y="198679"/>
                  </a:lnTo>
                  <a:lnTo>
                    <a:pt x="151545" y="206517"/>
                  </a:lnTo>
                  <a:lnTo>
                    <a:pt x="156999" y="215069"/>
                  </a:lnTo>
                  <a:lnTo>
                    <a:pt x="160840" y="224188"/>
                  </a:lnTo>
                  <a:lnTo>
                    <a:pt x="162975" y="233731"/>
                  </a:lnTo>
                  <a:lnTo>
                    <a:pt x="163442" y="243580"/>
                  </a:lnTo>
                  <a:lnTo>
                    <a:pt x="162244" y="253645"/>
                  </a:lnTo>
                  <a:lnTo>
                    <a:pt x="159539" y="263845"/>
                  </a:lnTo>
                  <a:lnTo>
                    <a:pt x="155285" y="273642"/>
                  </a:lnTo>
                  <a:lnTo>
                    <a:pt x="149157" y="282083"/>
                  </a:lnTo>
                  <a:lnTo>
                    <a:pt x="141151" y="288751"/>
                  </a:lnTo>
                  <a:lnTo>
                    <a:pt x="131692" y="293566"/>
                  </a:lnTo>
                  <a:lnTo>
                    <a:pt x="121433" y="296513"/>
                  </a:lnTo>
                  <a:lnTo>
                    <a:pt x="110842" y="297796"/>
                  </a:lnTo>
                  <a:lnTo>
                    <a:pt x="100412" y="297892"/>
                  </a:lnTo>
                  <a:lnTo>
                    <a:pt x="89629" y="297461"/>
                  </a:lnTo>
                  <a:lnTo>
                    <a:pt x="76436" y="296470"/>
                  </a:lnTo>
                  <a:lnTo>
                    <a:pt x="5725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34205" y="652766"/>
              <a:ext cx="25672" cy="273742"/>
            </a:xfrm>
            <a:custGeom>
              <a:avLst/>
              <a:gdLst/>
              <a:ahLst/>
              <a:cxnLst/>
              <a:rect l="0" t="0" r="0" b="0"/>
              <a:pathLst>
                <a:path w="25672" h="273742">
                  <a:moveTo>
                    <a:pt x="4614" y="0"/>
                  </a:moveTo>
                  <a:lnTo>
                    <a:pt x="1815" y="8802"/>
                  </a:lnTo>
                  <a:lnTo>
                    <a:pt x="312" y="17148"/>
                  </a:lnTo>
                  <a:lnTo>
                    <a:pt x="0" y="25861"/>
                  </a:lnTo>
                  <a:lnTo>
                    <a:pt x="507" y="35500"/>
                  </a:lnTo>
                  <a:lnTo>
                    <a:pt x="1326" y="46940"/>
                  </a:lnTo>
                  <a:lnTo>
                    <a:pt x="2141" y="60487"/>
                  </a:lnTo>
                  <a:lnTo>
                    <a:pt x="2825" y="75805"/>
                  </a:lnTo>
                  <a:lnTo>
                    <a:pt x="3352" y="92220"/>
                  </a:lnTo>
                  <a:lnTo>
                    <a:pt x="3744" y="109217"/>
                  </a:lnTo>
                  <a:lnTo>
                    <a:pt x="4191" y="126338"/>
                  </a:lnTo>
                  <a:lnTo>
                    <a:pt x="5031" y="143124"/>
                  </a:lnTo>
                  <a:lnTo>
                    <a:pt x="6417" y="159371"/>
                  </a:lnTo>
                  <a:lnTo>
                    <a:pt x="8331" y="175075"/>
                  </a:lnTo>
                  <a:lnTo>
                    <a:pt x="10689" y="190321"/>
                  </a:lnTo>
                  <a:lnTo>
                    <a:pt x="13381" y="205199"/>
                  </a:lnTo>
                  <a:lnTo>
                    <a:pt x="16167" y="219390"/>
                  </a:lnTo>
                  <a:lnTo>
                    <a:pt x="18942" y="233664"/>
                  </a:lnTo>
                  <a:lnTo>
                    <a:pt x="21953" y="250393"/>
                  </a:lnTo>
                  <a:lnTo>
                    <a:pt x="256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12518" y="779108"/>
              <a:ext cx="108634" cy="151600"/>
            </a:xfrm>
            <a:custGeom>
              <a:avLst/>
              <a:gdLst/>
              <a:ahLst/>
              <a:cxnLst/>
              <a:rect l="0" t="0" r="0" b="0"/>
              <a:pathLst>
                <a:path w="108634" h="151600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3" y="36462"/>
                  </a:lnTo>
                  <a:lnTo>
                    <a:pt x="3864" y="50310"/>
                  </a:lnTo>
                  <a:lnTo>
                    <a:pt x="6180" y="64638"/>
                  </a:lnTo>
                  <a:lnTo>
                    <a:pt x="8850" y="79103"/>
                  </a:lnTo>
                  <a:lnTo>
                    <a:pt x="11947" y="93380"/>
                  </a:lnTo>
                  <a:lnTo>
                    <a:pt x="15702" y="107108"/>
                  </a:lnTo>
                  <a:lnTo>
                    <a:pt x="20200" y="120131"/>
                  </a:lnTo>
                  <a:lnTo>
                    <a:pt x="25696" y="131838"/>
                  </a:lnTo>
                  <a:lnTo>
                    <a:pt x="32673" y="141119"/>
                  </a:lnTo>
                  <a:lnTo>
                    <a:pt x="41251" y="147570"/>
                  </a:lnTo>
                  <a:lnTo>
                    <a:pt x="50928" y="151105"/>
                  </a:lnTo>
                  <a:lnTo>
                    <a:pt x="60801" y="151599"/>
                  </a:lnTo>
                  <a:lnTo>
                    <a:pt x="70316" y="149297"/>
                  </a:lnTo>
                  <a:lnTo>
                    <a:pt x="78971" y="144534"/>
                  </a:lnTo>
                  <a:lnTo>
                    <a:pt x="86174" y="137542"/>
                  </a:lnTo>
                  <a:lnTo>
                    <a:pt x="91755" y="128667"/>
                  </a:lnTo>
                  <a:lnTo>
                    <a:pt x="96045" y="118475"/>
                  </a:lnTo>
                  <a:lnTo>
                    <a:pt x="99636" y="107652"/>
                  </a:lnTo>
                  <a:lnTo>
                    <a:pt x="102942" y="96637"/>
                  </a:lnTo>
                  <a:lnTo>
                    <a:pt x="105846" y="85632"/>
                  </a:lnTo>
                  <a:lnTo>
                    <a:pt x="107818" y="74711"/>
                  </a:lnTo>
                  <a:lnTo>
                    <a:pt x="108633" y="63887"/>
                  </a:lnTo>
                  <a:lnTo>
                    <a:pt x="108515" y="53217"/>
                  </a:lnTo>
                  <a:lnTo>
                    <a:pt x="107966" y="41561"/>
                  </a:lnTo>
                  <a:lnTo>
                    <a:pt x="106935" y="2565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778733" y="738541"/>
              <a:ext cx="118159" cy="230081"/>
            </a:xfrm>
            <a:custGeom>
              <a:avLst/>
              <a:gdLst/>
              <a:ahLst/>
              <a:cxnLst/>
              <a:rect l="0" t="0" r="0" b="0"/>
              <a:pathLst>
                <a:path w="118159" h="230081">
                  <a:moveTo>
                    <a:pt x="2241" y="82681"/>
                  </a:moveTo>
                  <a:lnTo>
                    <a:pt x="8175" y="88482"/>
                  </a:lnTo>
                  <a:lnTo>
                    <a:pt x="14380" y="93406"/>
                  </a:lnTo>
                  <a:lnTo>
                    <a:pt x="21476" y="97899"/>
                  </a:lnTo>
                  <a:lnTo>
                    <a:pt x="29417" y="101775"/>
                  </a:lnTo>
                  <a:lnTo>
                    <a:pt x="38063" y="104492"/>
                  </a:lnTo>
                  <a:lnTo>
                    <a:pt x="47258" y="105842"/>
                  </a:lnTo>
                  <a:lnTo>
                    <a:pt x="56857" y="105771"/>
                  </a:lnTo>
                  <a:lnTo>
                    <a:pt x="66746" y="104205"/>
                  </a:lnTo>
                  <a:lnTo>
                    <a:pt x="76830" y="101257"/>
                  </a:lnTo>
                  <a:lnTo>
                    <a:pt x="86718" y="97008"/>
                  </a:lnTo>
                  <a:lnTo>
                    <a:pt x="95751" y="91415"/>
                  </a:lnTo>
                  <a:lnTo>
                    <a:pt x="103629" y="84581"/>
                  </a:lnTo>
                  <a:lnTo>
                    <a:pt x="110072" y="76723"/>
                  </a:lnTo>
                  <a:lnTo>
                    <a:pt x="114650" y="68079"/>
                  </a:lnTo>
                  <a:lnTo>
                    <a:pt x="117316" y="58863"/>
                  </a:lnTo>
                  <a:lnTo>
                    <a:pt x="118158" y="49404"/>
                  </a:lnTo>
                  <a:lnTo>
                    <a:pt x="117218" y="40135"/>
                  </a:lnTo>
                  <a:lnTo>
                    <a:pt x="114697" y="31278"/>
                  </a:lnTo>
                  <a:lnTo>
                    <a:pt x="110735" y="23026"/>
                  </a:lnTo>
                  <a:lnTo>
                    <a:pt x="105335" y="15630"/>
                  </a:lnTo>
                  <a:lnTo>
                    <a:pt x="98633" y="9150"/>
                  </a:lnTo>
                  <a:lnTo>
                    <a:pt x="90863" y="3968"/>
                  </a:lnTo>
                  <a:lnTo>
                    <a:pt x="82277" y="841"/>
                  </a:lnTo>
                  <a:lnTo>
                    <a:pt x="73101" y="0"/>
                  </a:lnTo>
                  <a:lnTo>
                    <a:pt x="63669" y="1215"/>
                  </a:lnTo>
                  <a:lnTo>
                    <a:pt x="54417" y="4081"/>
                  </a:lnTo>
                  <a:lnTo>
                    <a:pt x="45570" y="8196"/>
                  </a:lnTo>
                  <a:lnTo>
                    <a:pt x="37326" y="13379"/>
                  </a:lnTo>
                  <a:lnTo>
                    <a:pt x="29934" y="19673"/>
                  </a:lnTo>
                  <a:lnTo>
                    <a:pt x="23445" y="27013"/>
                  </a:lnTo>
                  <a:lnTo>
                    <a:pt x="17747" y="35227"/>
                  </a:lnTo>
                  <a:lnTo>
                    <a:pt x="12677" y="44119"/>
                  </a:lnTo>
                  <a:lnTo>
                    <a:pt x="8086" y="53514"/>
                  </a:lnTo>
                  <a:lnTo>
                    <a:pt x="4172" y="63433"/>
                  </a:lnTo>
                  <a:lnTo>
                    <a:pt x="1445" y="74077"/>
                  </a:lnTo>
                  <a:lnTo>
                    <a:pt x="94" y="85494"/>
                  </a:lnTo>
                  <a:lnTo>
                    <a:pt x="0" y="97432"/>
                  </a:lnTo>
                  <a:lnTo>
                    <a:pt x="925" y="109445"/>
                  </a:lnTo>
                  <a:lnTo>
                    <a:pt x="2621" y="121266"/>
                  </a:lnTo>
                  <a:lnTo>
                    <a:pt x="4878" y="132814"/>
                  </a:lnTo>
                  <a:lnTo>
                    <a:pt x="7530" y="144101"/>
                  </a:lnTo>
                  <a:lnTo>
                    <a:pt x="10462" y="155171"/>
                  </a:lnTo>
                  <a:lnTo>
                    <a:pt x="13751" y="165909"/>
                  </a:lnTo>
                  <a:lnTo>
                    <a:pt x="17642" y="176054"/>
                  </a:lnTo>
                  <a:lnTo>
                    <a:pt x="22236" y="185506"/>
                  </a:lnTo>
                  <a:lnTo>
                    <a:pt x="27799" y="194160"/>
                  </a:lnTo>
                  <a:lnTo>
                    <a:pt x="34821" y="201827"/>
                  </a:lnTo>
                  <a:lnTo>
                    <a:pt x="43426" y="208497"/>
                  </a:lnTo>
                  <a:lnTo>
                    <a:pt x="53020" y="214164"/>
                  </a:lnTo>
                  <a:lnTo>
                    <a:pt x="63526" y="219286"/>
                  </a:lnTo>
                  <a:lnTo>
                    <a:pt x="76988" y="224316"/>
                  </a:lnTo>
                  <a:lnTo>
                    <a:pt x="96998" y="230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991544" y="9370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157927" y="558010"/>
            <a:ext cx="4464084" cy="136871"/>
          </a:xfrm>
          <a:custGeom>
            <a:avLst/>
            <a:gdLst/>
            <a:ahLst/>
            <a:cxnLst/>
            <a:rect l="0" t="0" r="0" b="0"/>
            <a:pathLst>
              <a:path w="4464084" h="136871">
                <a:moveTo>
                  <a:pt x="4464083" y="0"/>
                </a:moveTo>
                <a:lnTo>
                  <a:pt x="4452348" y="0"/>
                </a:lnTo>
                <a:lnTo>
                  <a:pt x="4441219" y="0"/>
                </a:lnTo>
                <a:lnTo>
                  <a:pt x="4429625" y="4"/>
                </a:lnTo>
                <a:lnTo>
                  <a:pt x="4417637" y="177"/>
                </a:lnTo>
                <a:lnTo>
                  <a:pt x="4405625" y="826"/>
                </a:lnTo>
                <a:lnTo>
                  <a:pt x="4393818" y="2074"/>
                </a:lnTo>
                <a:lnTo>
                  <a:pt x="4382119" y="3727"/>
                </a:lnTo>
                <a:lnTo>
                  <a:pt x="4370201" y="5375"/>
                </a:lnTo>
                <a:lnTo>
                  <a:pt x="4357889" y="6778"/>
                </a:lnTo>
                <a:lnTo>
                  <a:pt x="4345163" y="7871"/>
                </a:lnTo>
                <a:lnTo>
                  <a:pt x="4332081" y="8679"/>
                </a:lnTo>
                <a:lnTo>
                  <a:pt x="4318720" y="9261"/>
                </a:lnTo>
                <a:lnTo>
                  <a:pt x="4305154" y="9839"/>
                </a:lnTo>
                <a:lnTo>
                  <a:pt x="4291440" y="10767"/>
                </a:lnTo>
                <a:lnTo>
                  <a:pt x="4277619" y="12207"/>
                </a:lnTo>
                <a:lnTo>
                  <a:pt x="4263557" y="13989"/>
                </a:lnTo>
                <a:lnTo>
                  <a:pt x="4248972" y="15725"/>
                </a:lnTo>
                <a:lnTo>
                  <a:pt x="4233754" y="17187"/>
                </a:lnTo>
                <a:lnTo>
                  <a:pt x="4218109" y="18319"/>
                </a:lnTo>
                <a:lnTo>
                  <a:pt x="4202453" y="19154"/>
                </a:lnTo>
                <a:lnTo>
                  <a:pt x="4187033" y="19754"/>
                </a:lnTo>
                <a:lnTo>
                  <a:pt x="4171916" y="20344"/>
                </a:lnTo>
                <a:lnTo>
                  <a:pt x="4157078" y="21280"/>
                </a:lnTo>
                <a:lnTo>
                  <a:pt x="4142469" y="22725"/>
                </a:lnTo>
                <a:lnTo>
                  <a:pt x="4128030" y="24511"/>
                </a:lnTo>
                <a:lnTo>
                  <a:pt x="4113715" y="26249"/>
                </a:lnTo>
                <a:lnTo>
                  <a:pt x="4099492" y="27717"/>
                </a:lnTo>
                <a:lnTo>
                  <a:pt x="4085498" y="29023"/>
                </a:lnTo>
                <a:lnTo>
                  <a:pt x="4072022" y="30507"/>
                </a:lnTo>
                <a:lnTo>
                  <a:pt x="4059174" y="32352"/>
                </a:lnTo>
                <a:lnTo>
                  <a:pt x="4046749" y="34421"/>
                </a:lnTo>
                <a:lnTo>
                  <a:pt x="4034333" y="36357"/>
                </a:lnTo>
                <a:lnTo>
                  <a:pt x="4021680" y="37957"/>
                </a:lnTo>
                <a:lnTo>
                  <a:pt x="4008724" y="39183"/>
                </a:lnTo>
                <a:lnTo>
                  <a:pt x="3995486" y="40081"/>
                </a:lnTo>
                <a:lnTo>
                  <a:pt x="3982025" y="40724"/>
                </a:lnTo>
                <a:lnTo>
                  <a:pt x="3968561" y="41342"/>
                </a:lnTo>
                <a:lnTo>
                  <a:pt x="3955449" y="42298"/>
                </a:lnTo>
                <a:lnTo>
                  <a:pt x="3942849" y="43756"/>
                </a:lnTo>
                <a:lnTo>
                  <a:pt x="3930592" y="45550"/>
                </a:lnTo>
                <a:lnTo>
                  <a:pt x="3918290" y="47294"/>
                </a:lnTo>
                <a:lnTo>
                  <a:pt x="3905708" y="48761"/>
                </a:lnTo>
                <a:lnTo>
                  <a:pt x="3892629" y="49897"/>
                </a:lnTo>
                <a:lnTo>
                  <a:pt x="3878777" y="50734"/>
                </a:lnTo>
                <a:lnTo>
                  <a:pt x="3864082" y="51332"/>
                </a:lnTo>
                <a:lnTo>
                  <a:pt x="3848636" y="51750"/>
                </a:lnTo>
                <a:lnTo>
                  <a:pt x="3832588" y="52038"/>
                </a:lnTo>
                <a:lnTo>
                  <a:pt x="3816095" y="52235"/>
                </a:lnTo>
                <a:lnTo>
                  <a:pt x="3799445" y="52368"/>
                </a:lnTo>
                <a:lnTo>
                  <a:pt x="3783041" y="52459"/>
                </a:lnTo>
                <a:lnTo>
                  <a:pt x="3767078" y="52519"/>
                </a:lnTo>
                <a:lnTo>
                  <a:pt x="3751410" y="52560"/>
                </a:lnTo>
                <a:lnTo>
                  <a:pt x="3735664" y="52587"/>
                </a:lnTo>
                <a:lnTo>
                  <a:pt x="3719626" y="52606"/>
                </a:lnTo>
                <a:lnTo>
                  <a:pt x="3703413" y="52618"/>
                </a:lnTo>
                <a:lnTo>
                  <a:pt x="3687367" y="52626"/>
                </a:lnTo>
                <a:lnTo>
                  <a:pt x="3671682" y="52631"/>
                </a:lnTo>
                <a:lnTo>
                  <a:pt x="3656385" y="52635"/>
                </a:lnTo>
                <a:lnTo>
                  <a:pt x="3641428" y="52638"/>
                </a:lnTo>
                <a:lnTo>
                  <a:pt x="3626736" y="52639"/>
                </a:lnTo>
                <a:lnTo>
                  <a:pt x="3612243" y="52640"/>
                </a:lnTo>
                <a:lnTo>
                  <a:pt x="3597892" y="52641"/>
                </a:lnTo>
                <a:lnTo>
                  <a:pt x="3583640" y="52641"/>
                </a:lnTo>
                <a:lnTo>
                  <a:pt x="3569457" y="52642"/>
                </a:lnTo>
                <a:lnTo>
                  <a:pt x="3555321" y="52642"/>
                </a:lnTo>
                <a:lnTo>
                  <a:pt x="3541218" y="52642"/>
                </a:lnTo>
                <a:lnTo>
                  <a:pt x="3527136" y="52642"/>
                </a:lnTo>
                <a:lnTo>
                  <a:pt x="3513069" y="52642"/>
                </a:lnTo>
                <a:lnTo>
                  <a:pt x="3499011" y="52642"/>
                </a:lnTo>
                <a:lnTo>
                  <a:pt x="3484959" y="52642"/>
                </a:lnTo>
                <a:lnTo>
                  <a:pt x="3470913" y="52642"/>
                </a:lnTo>
                <a:lnTo>
                  <a:pt x="3456864" y="52642"/>
                </a:lnTo>
                <a:lnTo>
                  <a:pt x="3442649" y="52642"/>
                </a:lnTo>
                <a:lnTo>
                  <a:pt x="3427961" y="52642"/>
                </a:lnTo>
                <a:lnTo>
                  <a:pt x="3412672" y="52638"/>
                </a:lnTo>
                <a:lnTo>
                  <a:pt x="3396980" y="52465"/>
                </a:lnTo>
                <a:lnTo>
                  <a:pt x="3381293" y="51817"/>
                </a:lnTo>
                <a:lnTo>
                  <a:pt x="3365852" y="50568"/>
                </a:lnTo>
                <a:lnTo>
                  <a:pt x="3350721" y="48915"/>
                </a:lnTo>
                <a:lnTo>
                  <a:pt x="3335874" y="47267"/>
                </a:lnTo>
                <a:lnTo>
                  <a:pt x="3321254" y="45869"/>
                </a:lnTo>
                <a:lnTo>
                  <a:pt x="3306638" y="44949"/>
                </a:lnTo>
                <a:lnTo>
                  <a:pt x="3291672" y="44789"/>
                </a:lnTo>
                <a:lnTo>
                  <a:pt x="3276194" y="45460"/>
                </a:lnTo>
                <a:lnTo>
                  <a:pt x="3260373" y="46708"/>
                </a:lnTo>
                <a:lnTo>
                  <a:pt x="3244599" y="48076"/>
                </a:lnTo>
                <a:lnTo>
                  <a:pt x="3229095" y="49288"/>
                </a:lnTo>
                <a:lnTo>
                  <a:pt x="3213752" y="50251"/>
                </a:lnTo>
                <a:lnTo>
                  <a:pt x="3198231" y="50971"/>
                </a:lnTo>
                <a:lnTo>
                  <a:pt x="3182348" y="51490"/>
                </a:lnTo>
                <a:lnTo>
                  <a:pt x="3166241" y="51856"/>
                </a:lnTo>
                <a:lnTo>
                  <a:pt x="3150267" y="52109"/>
                </a:lnTo>
                <a:lnTo>
                  <a:pt x="3134625" y="52282"/>
                </a:lnTo>
                <a:lnTo>
                  <a:pt x="3119189" y="52400"/>
                </a:lnTo>
                <a:lnTo>
                  <a:pt x="3103604" y="52480"/>
                </a:lnTo>
                <a:lnTo>
                  <a:pt x="3087675" y="52533"/>
                </a:lnTo>
                <a:lnTo>
                  <a:pt x="3071366" y="52569"/>
                </a:lnTo>
                <a:lnTo>
                  <a:pt x="3054724" y="52594"/>
                </a:lnTo>
                <a:lnTo>
                  <a:pt x="3037826" y="52610"/>
                </a:lnTo>
                <a:lnTo>
                  <a:pt x="3020900" y="52621"/>
                </a:lnTo>
                <a:lnTo>
                  <a:pt x="3004310" y="52628"/>
                </a:lnTo>
                <a:lnTo>
                  <a:pt x="2988232" y="52637"/>
                </a:lnTo>
                <a:lnTo>
                  <a:pt x="2972826" y="52813"/>
                </a:lnTo>
                <a:lnTo>
                  <a:pt x="2958319" y="53464"/>
                </a:lnTo>
                <a:lnTo>
                  <a:pt x="2944737" y="54714"/>
                </a:lnTo>
                <a:lnTo>
                  <a:pt x="2931631" y="56368"/>
                </a:lnTo>
                <a:lnTo>
                  <a:pt x="2918217" y="58016"/>
                </a:lnTo>
                <a:lnTo>
                  <a:pt x="2904073" y="59419"/>
                </a:lnTo>
                <a:lnTo>
                  <a:pt x="2889129" y="60513"/>
                </a:lnTo>
                <a:lnTo>
                  <a:pt x="2873486" y="61321"/>
                </a:lnTo>
                <a:lnTo>
                  <a:pt x="2857291" y="61899"/>
                </a:lnTo>
                <a:lnTo>
                  <a:pt x="2840687" y="62304"/>
                </a:lnTo>
                <a:lnTo>
                  <a:pt x="2823789" y="62584"/>
                </a:lnTo>
                <a:lnTo>
                  <a:pt x="2806684" y="62775"/>
                </a:lnTo>
                <a:lnTo>
                  <a:pt x="2789437" y="62905"/>
                </a:lnTo>
                <a:lnTo>
                  <a:pt x="2772092" y="62992"/>
                </a:lnTo>
                <a:lnTo>
                  <a:pt x="2754681" y="63051"/>
                </a:lnTo>
                <a:lnTo>
                  <a:pt x="2737225" y="63091"/>
                </a:lnTo>
                <a:lnTo>
                  <a:pt x="2719738" y="63117"/>
                </a:lnTo>
                <a:lnTo>
                  <a:pt x="2702232" y="63135"/>
                </a:lnTo>
                <a:lnTo>
                  <a:pt x="2684712" y="63147"/>
                </a:lnTo>
                <a:lnTo>
                  <a:pt x="2667183" y="63155"/>
                </a:lnTo>
                <a:lnTo>
                  <a:pt x="2649648" y="63160"/>
                </a:lnTo>
                <a:lnTo>
                  <a:pt x="2632108" y="63164"/>
                </a:lnTo>
                <a:lnTo>
                  <a:pt x="2614566" y="63166"/>
                </a:lnTo>
                <a:lnTo>
                  <a:pt x="2597022" y="63168"/>
                </a:lnTo>
                <a:lnTo>
                  <a:pt x="2579477" y="63169"/>
                </a:lnTo>
                <a:lnTo>
                  <a:pt x="2561931" y="63170"/>
                </a:lnTo>
                <a:lnTo>
                  <a:pt x="2544380" y="63175"/>
                </a:lnTo>
                <a:lnTo>
                  <a:pt x="2526661" y="63348"/>
                </a:lnTo>
                <a:lnTo>
                  <a:pt x="2508465" y="63996"/>
                </a:lnTo>
                <a:lnTo>
                  <a:pt x="2489669" y="65245"/>
                </a:lnTo>
                <a:lnTo>
                  <a:pt x="2470469" y="66898"/>
                </a:lnTo>
                <a:lnTo>
                  <a:pt x="2451274" y="68546"/>
                </a:lnTo>
                <a:lnTo>
                  <a:pt x="2432324" y="69949"/>
                </a:lnTo>
                <a:lnTo>
                  <a:pt x="2413684" y="71042"/>
                </a:lnTo>
                <a:lnTo>
                  <a:pt x="2395328" y="71850"/>
                </a:lnTo>
                <a:lnTo>
                  <a:pt x="2377203" y="72428"/>
                </a:lnTo>
                <a:lnTo>
                  <a:pt x="2359250" y="72833"/>
                </a:lnTo>
                <a:lnTo>
                  <a:pt x="2341423" y="73112"/>
                </a:lnTo>
                <a:lnTo>
                  <a:pt x="2323680" y="73303"/>
                </a:lnTo>
                <a:lnTo>
                  <a:pt x="2305830" y="73433"/>
                </a:lnTo>
                <a:lnTo>
                  <a:pt x="2287547" y="73521"/>
                </a:lnTo>
                <a:lnTo>
                  <a:pt x="2268701" y="73575"/>
                </a:lnTo>
                <a:lnTo>
                  <a:pt x="2249807" y="73442"/>
                </a:lnTo>
                <a:lnTo>
                  <a:pt x="2231881" y="72820"/>
                </a:lnTo>
                <a:lnTo>
                  <a:pt x="2215410" y="71589"/>
                </a:lnTo>
                <a:lnTo>
                  <a:pt x="2200063" y="69948"/>
                </a:lnTo>
                <a:lnTo>
                  <a:pt x="2184996" y="68308"/>
                </a:lnTo>
                <a:lnTo>
                  <a:pt x="2169666" y="66911"/>
                </a:lnTo>
                <a:lnTo>
                  <a:pt x="2153723" y="65821"/>
                </a:lnTo>
                <a:lnTo>
                  <a:pt x="2136861" y="65016"/>
                </a:lnTo>
                <a:lnTo>
                  <a:pt x="2119024" y="64439"/>
                </a:lnTo>
                <a:lnTo>
                  <a:pt x="2100330" y="64035"/>
                </a:lnTo>
                <a:lnTo>
                  <a:pt x="2080957" y="63757"/>
                </a:lnTo>
                <a:lnTo>
                  <a:pt x="2061076" y="63566"/>
                </a:lnTo>
                <a:lnTo>
                  <a:pt x="2040830" y="63436"/>
                </a:lnTo>
                <a:lnTo>
                  <a:pt x="2020326" y="63349"/>
                </a:lnTo>
                <a:lnTo>
                  <a:pt x="1999645" y="63290"/>
                </a:lnTo>
                <a:lnTo>
                  <a:pt x="1978842" y="63251"/>
                </a:lnTo>
                <a:lnTo>
                  <a:pt x="1957955" y="63224"/>
                </a:lnTo>
                <a:lnTo>
                  <a:pt x="1937026" y="63202"/>
                </a:lnTo>
                <a:lnTo>
                  <a:pt x="1916564" y="63017"/>
                </a:lnTo>
                <a:lnTo>
                  <a:pt x="1897504" y="62361"/>
                </a:lnTo>
                <a:lnTo>
                  <a:pt x="1880227" y="61107"/>
                </a:lnTo>
                <a:lnTo>
                  <a:pt x="1864151" y="59451"/>
                </a:lnTo>
                <a:lnTo>
                  <a:pt x="1848054" y="57800"/>
                </a:lnTo>
                <a:lnTo>
                  <a:pt x="1831211" y="56396"/>
                </a:lnTo>
                <a:lnTo>
                  <a:pt x="1813266" y="55302"/>
                </a:lnTo>
                <a:lnTo>
                  <a:pt x="1793989" y="54493"/>
                </a:lnTo>
                <a:lnTo>
                  <a:pt x="1773421" y="53915"/>
                </a:lnTo>
                <a:lnTo>
                  <a:pt x="1751928" y="53510"/>
                </a:lnTo>
                <a:lnTo>
                  <a:pt x="1730063" y="53230"/>
                </a:lnTo>
                <a:lnTo>
                  <a:pt x="1708187" y="53039"/>
                </a:lnTo>
                <a:lnTo>
                  <a:pt x="1686772" y="52909"/>
                </a:lnTo>
                <a:lnTo>
                  <a:pt x="1666467" y="52821"/>
                </a:lnTo>
                <a:lnTo>
                  <a:pt x="1647507" y="52762"/>
                </a:lnTo>
                <a:lnTo>
                  <a:pt x="1629469" y="52722"/>
                </a:lnTo>
                <a:lnTo>
                  <a:pt x="1611509" y="52696"/>
                </a:lnTo>
                <a:lnTo>
                  <a:pt x="1593129" y="52678"/>
                </a:lnTo>
                <a:lnTo>
                  <a:pt x="1574509" y="52666"/>
                </a:lnTo>
                <a:lnTo>
                  <a:pt x="1556300" y="52658"/>
                </a:lnTo>
                <a:lnTo>
                  <a:pt x="1538849" y="52653"/>
                </a:lnTo>
                <a:lnTo>
                  <a:pt x="1521706" y="52649"/>
                </a:lnTo>
                <a:lnTo>
                  <a:pt x="1503837" y="52647"/>
                </a:lnTo>
                <a:lnTo>
                  <a:pt x="1484706" y="52646"/>
                </a:lnTo>
                <a:lnTo>
                  <a:pt x="1464432" y="52644"/>
                </a:lnTo>
                <a:lnTo>
                  <a:pt x="1443513" y="52644"/>
                </a:lnTo>
                <a:lnTo>
                  <a:pt x="1422332" y="52643"/>
                </a:lnTo>
                <a:lnTo>
                  <a:pt x="1401415" y="52643"/>
                </a:lnTo>
                <a:lnTo>
                  <a:pt x="1381457" y="52643"/>
                </a:lnTo>
                <a:lnTo>
                  <a:pt x="1362731" y="52643"/>
                </a:lnTo>
                <a:lnTo>
                  <a:pt x="1344684" y="52643"/>
                </a:lnTo>
                <a:lnTo>
                  <a:pt x="1326186" y="52643"/>
                </a:lnTo>
                <a:lnTo>
                  <a:pt x="1306618" y="52643"/>
                </a:lnTo>
                <a:lnTo>
                  <a:pt x="1285878" y="52643"/>
                </a:lnTo>
                <a:lnTo>
                  <a:pt x="1264110" y="52643"/>
                </a:lnTo>
                <a:lnTo>
                  <a:pt x="1241533" y="52638"/>
                </a:lnTo>
                <a:lnTo>
                  <a:pt x="1218354" y="52465"/>
                </a:lnTo>
                <a:lnTo>
                  <a:pt x="1194742" y="51817"/>
                </a:lnTo>
                <a:lnTo>
                  <a:pt x="1170827" y="50568"/>
                </a:lnTo>
                <a:lnTo>
                  <a:pt x="1146702" y="48915"/>
                </a:lnTo>
                <a:lnTo>
                  <a:pt x="1122433" y="47267"/>
                </a:lnTo>
                <a:lnTo>
                  <a:pt x="1098067" y="45864"/>
                </a:lnTo>
                <a:lnTo>
                  <a:pt x="1073635" y="44772"/>
                </a:lnTo>
                <a:lnTo>
                  <a:pt x="1049159" y="43964"/>
                </a:lnTo>
                <a:lnTo>
                  <a:pt x="1024666" y="43385"/>
                </a:lnTo>
                <a:lnTo>
                  <a:pt x="1000659" y="42980"/>
                </a:lnTo>
                <a:lnTo>
                  <a:pt x="978064" y="42701"/>
                </a:lnTo>
                <a:lnTo>
                  <a:pt x="957261" y="42510"/>
                </a:lnTo>
                <a:lnTo>
                  <a:pt x="937665" y="42380"/>
                </a:lnTo>
                <a:lnTo>
                  <a:pt x="918051" y="42292"/>
                </a:lnTo>
                <a:lnTo>
                  <a:pt x="897712" y="42238"/>
                </a:lnTo>
                <a:lnTo>
                  <a:pt x="876946" y="42371"/>
                </a:lnTo>
                <a:lnTo>
                  <a:pt x="856751" y="42993"/>
                </a:lnTo>
                <a:lnTo>
                  <a:pt x="837680" y="44224"/>
                </a:lnTo>
                <a:lnTo>
                  <a:pt x="819806" y="45865"/>
                </a:lnTo>
                <a:lnTo>
                  <a:pt x="802968" y="47505"/>
                </a:lnTo>
                <a:lnTo>
                  <a:pt x="786930" y="48903"/>
                </a:lnTo>
                <a:lnTo>
                  <a:pt x="770989" y="49992"/>
                </a:lnTo>
                <a:lnTo>
                  <a:pt x="754054" y="50797"/>
                </a:lnTo>
                <a:lnTo>
                  <a:pt x="735621" y="51379"/>
                </a:lnTo>
                <a:lnTo>
                  <a:pt x="716185" y="51955"/>
                </a:lnTo>
                <a:lnTo>
                  <a:pt x="696906" y="52882"/>
                </a:lnTo>
                <a:lnTo>
                  <a:pt x="678460" y="54322"/>
                </a:lnTo>
                <a:lnTo>
                  <a:pt x="661010" y="56104"/>
                </a:lnTo>
                <a:lnTo>
                  <a:pt x="644458" y="57839"/>
                </a:lnTo>
                <a:lnTo>
                  <a:pt x="628612" y="59306"/>
                </a:lnTo>
                <a:lnTo>
                  <a:pt x="612801" y="60611"/>
                </a:lnTo>
                <a:lnTo>
                  <a:pt x="595953" y="62094"/>
                </a:lnTo>
                <a:lnTo>
                  <a:pt x="577578" y="63938"/>
                </a:lnTo>
                <a:lnTo>
                  <a:pt x="558180" y="66008"/>
                </a:lnTo>
                <a:lnTo>
                  <a:pt x="538927" y="67943"/>
                </a:lnTo>
                <a:lnTo>
                  <a:pt x="520498" y="69547"/>
                </a:lnTo>
                <a:lnTo>
                  <a:pt x="503059" y="70946"/>
                </a:lnTo>
                <a:lnTo>
                  <a:pt x="486516" y="72492"/>
                </a:lnTo>
                <a:lnTo>
                  <a:pt x="470688" y="74379"/>
                </a:lnTo>
                <a:lnTo>
                  <a:pt x="455399" y="76478"/>
                </a:lnTo>
                <a:lnTo>
                  <a:pt x="440498" y="78433"/>
                </a:lnTo>
                <a:lnTo>
                  <a:pt x="425870" y="80049"/>
                </a:lnTo>
                <a:lnTo>
                  <a:pt x="411432" y="81457"/>
                </a:lnTo>
                <a:lnTo>
                  <a:pt x="397124" y="83009"/>
                </a:lnTo>
                <a:lnTo>
                  <a:pt x="382904" y="84900"/>
                </a:lnTo>
                <a:lnTo>
                  <a:pt x="368744" y="87001"/>
                </a:lnTo>
                <a:lnTo>
                  <a:pt x="354624" y="88958"/>
                </a:lnTo>
                <a:lnTo>
                  <a:pt x="340531" y="90571"/>
                </a:lnTo>
                <a:lnTo>
                  <a:pt x="326457" y="91806"/>
                </a:lnTo>
                <a:lnTo>
                  <a:pt x="312394" y="92711"/>
                </a:lnTo>
                <a:lnTo>
                  <a:pt x="298340" y="93358"/>
                </a:lnTo>
                <a:lnTo>
                  <a:pt x="284291" y="93979"/>
                </a:lnTo>
                <a:lnTo>
                  <a:pt x="270246" y="94936"/>
                </a:lnTo>
                <a:lnTo>
                  <a:pt x="256199" y="96396"/>
                </a:lnTo>
                <a:lnTo>
                  <a:pt x="241984" y="98191"/>
                </a:lnTo>
                <a:lnTo>
                  <a:pt x="227296" y="99936"/>
                </a:lnTo>
                <a:lnTo>
                  <a:pt x="212008" y="101408"/>
                </a:lnTo>
                <a:lnTo>
                  <a:pt x="196316" y="102717"/>
                </a:lnTo>
                <a:lnTo>
                  <a:pt x="180629" y="104202"/>
                </a:lnTo>
                <a:lnTo>
                  <a:pt x="165188" y="106053"/>
                </a:lnTo>
                <a:lnTo>
                  <a:pt x="150057" y="108297"/>
                </a:lnTo>
                <a:lnTo>
                  <a:pt x="135211" y="110881"/>
                </a:lnTo>
                <a:lnTo>
                  <a:pt x="120586" y="113734"/>
                </a:lnTo>
                <a:lnTo>
                  <a:pt x="105797" y="116786"/>
                </a:lnTo>
                <a:lnTo>
                  <a:pt x="90183" y="119981"/>
                </a:lnTo>
                <a:lnTo>
                  <a:pt x="73475" y="123271"/>
                </a:lnTo>
                <a:lnTo>
                  <a:pt x="56627" y="126474"/>
                </a:lnTo>
                <a:lnTo>
                  <a:pt x="39972" y="129585"/>
                </a:lnTo>
                <a:lnTo>
                  <a:pt x="22042" y="132876"/>
                </a:lnTo>
                <a:lnTo>
                  <a:pt x="0" y="13687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5938072" y="463253"/>
            <a:ext cx="3969245" cy="625370"/>
          </a:xfrm>
          <a:custGeom>
            <a:avLst/>
            <a:gdLst/>
            <a:ahLst/>
            <a:cxnLst/>
            <a:rect l="0" t="0" r="0" b="0"/>
            <a:pathLst>
              <a:path w="3969245" h="625370">
                <a:moveTo>
                  <a:pt x="3969244" y="600125"/>
                </a:moveTo>
                <a:lnTo>
                  <a:pt x="3960375" y="603059"/>
                </a:lnTo>
                <a:lnTo>
                  <a:pt x="3951388" y="605841"/>
                </a:lnTo>
                <a:lnTo>
                  <a:pt x="3941393" y="608736"/>
                </a:lnTo>
                <a:lnTo>
                  <a:pt x="3930413" y="611603"/>
                </a:lnTo>
                <a:lnTo>
                  <a:pt x="3918601" y="614120"/>
                </a:lnTo>
                <a:lnTo>
                  <a:pt x="3906148" y="616135"/>
                </a:lnTo>
                <a:lnTo>
                  <a:pt x="3893382" y="617821"/>
                </a:lnTo>
                <a:lnTo>
                  <a:pt x="3880750" y="619564"/>
                </a:lnTo>
                <a:lnTo>
                  <a:pt x="3868481" y="621580"/>
                </a:lnTo>
                <a:lnTo>
                  <a:pt x="3856619" y="623597"/>
                </a:lnTo>
                <a:lnTo>
                  <a:pt x="3845113" y="624965"/>
                </a:lnTo>
                <a:lnTo>
                  <a:pt x="3833886" y="625369"/>
                </a:lnTo>
                <a:lnTo>
                  <a:pt x="3822701" y="624979"/>
                </a:lnTo>
                <a:lnTo>
                  <a:pt x="3811190" y="624253"/>
                </a:lnTo>
                <a:lnTo>
                  <a:pt x="3799180" y="623505"/>
                </a:lnTo>
                <a:lnTo>
                  <a:pt x="3786670" y="622869"/>
                </a:lnTo>
                <a:lnTo>
                  <a:pt x="3773742" y="622375"/>
                </a:lnTo>
                <a:lnTo>
                  <a:pt x="3760483" y="622007"/>
                </a:lnTo>
                <a:lnTo>
                  <a:pt x="3746817" y="621574"/>
                </a:lnTo>
                <a:lnTo>
                  <a:pt x="3732504" y="620744"/>
                </a:lnTo>
                <a:lnTo>
                  <a:pt x="3717471" y="619370"/>
                </a:lnTo>
                <a:lnTo>
                  <a:pt x="3701952" y="617632"/>
                </a:lnTo>
                <a:lnTo>
                  <a:pt x="3686382" y="615926"/>
                </a:lnTo>
                <a:lnTo>
                  <a:pt x="3671020" y="614484"/>
                </a:lnTo>
                <a:lnTo>
                  <a:pt x="3655942" y="613364"/>
                </a:lnTo>
                <a:lnTo>
                  <a:pt x="3641130" y="612539"/>
                </a:lnTo>
                <a:lnTo>
                  <a:pt x="3626538" y="611944"/>
                </a:lnTo>
                <a:lnTo>
                  <a:pt x="3612110" y="611358"/>
                </a:lnTo>
                <a:lnTo>
                  <a:pt x="3597802" y="610425"/>
                </a:lnTo>
                <a:lnTo>
                  <a:pt x="3583584" y="608977"/>
                </a:lnTo>
                <a:lnTo>
                  <a:pt x="3569595" y="607020"/>
                </a:lnTo>
                <a:lnTo>
                  <a:pt x="3556121" y="604634"/>
                </a:lnTo>
                <a:lnTo>
                  <a:pt x="3543279" y="601918"/>
                </a:lnTo>
                <a:lnTo>
                  <a:pt x="3531029" y="598959"/>
                </a:lnTo>
                <a:lnTo>
                  <a:pt x="3519262" y="595828"/>
                </a:lnTo>
                <a:lnTo>
                  <a:pt x="3507863" y="592576"/>
                </a:lnTo>
                <a:lnTo>
                  <a:pt x="3496731" y="589240"/>
                </a:lnTo>
                <a:lnTo>
                  <a:pt x="3485791" y="585848"/>
                </a:lnTo>
                <a:lnTo>
                  <a:pt x="3474980" y="582413"/>
                </a:lnTo>
                <a:lnTo>
                  <a:pt x="3464263" y="578784"/>
                </a:lnTo>
                <a:lnTo>
                  <a:pt x="3453606" y="574661"/>
                </a:lnTo>
                <a:lnTo>
                  <a:pt x="3442991" y="569927"/>
                </a:lnTo>
                <a:lnTo>
                  <a:pt x="3432406" y="564780"/>
                </a:lnTo>
                <a:lnTo>
                  <a:pt x="3421840" y="559633"/>
                </a:lnTo>
                <a:lnTo>
                  <a:pt x="3411285" y="554724"/>
                </a:lnTo>
                <a:lnTo>
                  <a:pt x="3400739" y="549953"/>
                </a:lnTo>
                <a:lnTo>
                  <a:pt x="3390199" y="544990"/>
                </a:lnTo>
                <a:lnTo>
                  <a:pt x="3379663" y="539656"/>
                </a:lnTo>
                <a:lnTo>
                  <a:pt x="3369129" y="534091"/>
                </a:lnTo>
                <a:lnTo>
                  <a:pt x="3358599" y="528654"/>
                </a:lnTo>
                <a:lnTo>
                  <a:pt x="3348072" y="523547"/>
                </a:lnTo>
                <a:lnTo>
                  <a:pt x="3337716" y="518643"/>
                </a:lnTo>
                <a:lnTo>
                  <a:pt x="3327833" y="513589"/>
                </a:lnTo>
                <a:lnTo>
                  <a:pt x="3318557" y="508190"/>
                </a:lnTo>
                <a:lnTo>
                  <a:pt x="3309854" y="502410"/>
                </a:lnTo>
                <a:lnTo>
                  <a:pt x="3301622" y="496298"/>
                </a:lnTo>
                <a:lnTo>
                  <a:pt x="3293754" y="489919"/>
                </a:lnTo>
                <a:lnTo>
                  <a:pt x="3286316" y="483177"/>
                </a:lnTo>
                <a:lnTo>
                  <a:pt x="3279540" y="475819"/>
                </a:lnTo>
                <a:lnTo>
                  <a:pt x="3273494" y="467763"/>
                </a:lnTo>
                <a:lnTo>
                  <a:pt x="3267942" y="459234"/>
                </a:lnTo>
                <a:lnTo>
                  <a:pt x="3262445" y="450663"/>
                </a:lnTo>
                <a:lnTo>
                  <a:pt x="3256749" y="442302"/>
                </a:lnTo>
                <a:lnTo>
                  <a:pt x="3250939" y="434061"/>
                </a:lnTo>
                <a:lnTo>
                  <a:pt x="3245338" y="425615"/>
                </a:lnTo>
                <a:lnTo>
                  <a:pt x="3240122" y="416784"/>
                </a:lnTo>
                <a:lnTo>
                  <a:pt x="3235144" y="407548"/>
                </a:lnTo>
                <a:lnTo>
                  <a:pt x="3230041" y="397961"/>
                </a:lnTo>
                <a:lnTo>
                  <a:pt x="3224612" y="388101"/>
                </a:lnTo>
                <a:lnTo>
                  <a:pt x="3218984" y="378038"/>
                </a:lnTo>
                <a:lnTo>
                  <a:pt x="3213506" y="367829"/>
                </a:lnTo>
                <a:lnTo>
                  <a:pt x="3208375" y="357515"/>
                </a:lnTo>
                <a:lnTo>
                  <a:pt x="3203625" y="346961"/>
                </a:lnTo>
                <a:lnTo>
                  <a:pt x="3199207" y="335884"/>
                </a:lnTo>
                <a:lnTo>
                  <a:pt x="3195048" y="324174"/>
                </a:lnTo>
                <a:lnTo>
                  <a:pt x="3190916" y="312037"/>
                </a:lnTo>
                <a:lnTo>
                  <a:pt x="3186447" y="299891"/>
                </a:lnTo>
                <a:lnTo>
                  <a:pt x="3181479" y="287980"/>
                </a:lnTo>
                <a:lnTo>
                  <a:pt x="3176174" y="276372"/>
                </a:lnTo>
                <a:lnTo>
                  <a:pt x="3170918" y="265044"/>
                </a:lnTo>
                <a:lnTo>
                  <a:pt x="3165937" y="253948"/>
                </a:lnTo>
                <a:lnTo>
                  <a:pt x="3161118" y="243192"/>
                </a:lnTo>
                <a:lnTo>
                  <a:pt x="3156123" y="233035"/>
                </a:lnTo>
                <a:lnTo>
                  <a:pt x="3150763" y="223570"/>
                </a:lnTo>
                <a:lnTo>
                  <a:pt x="3145009" y="214739"/>
                </a:lnTo>
                <a:lnTo>
                  <a:pt x="3138915" y="206420"/>
                </a:lnTo>
                <a:lnTo>
                  <a:pt x="3132548" y="198494"/>
                </a:lnTo>
                <a:lnTo>
                  <a:pt x="3125815" y="191017"/>
                </a:lnTo>
                <a:lnTo>
                  <a:pt x="3118462" y="184215"/>
                </a:lnTo>
                <a:lnTo>
                  <a:pt x="3110403" y="178152"/>
                </a:lnTo>
                <a:lnTo>
                  <a:pt x="3101705" y="172587"/>
                </a:lnTo>
                <a:lnTo>
                  <a:pt x="3092487" y="167083"/>
                </a:lnTo>
                <a:lnTo>
                  <a:pt x="3082878" y="161382"/>
                </a:lnTo>
                <a:lnTo>
                  <a:pt x="3072986" y="155569"/>
                </a:lnTo>
                <a:lnTo>
                  <a:pt x="3062892" y="149966"/>
                </a:lnTo>
                <a:lnTo>
                  <a:pt x="3052654" y="144756"/>
                </a:lnTo>
                <a:lnTo>
                  <a:pt x="3042151" y="140122"/>
                </a:lnTo>
                <a:lnTo>
                  <a:pt x="3031109" y="136315"/>
                </a:lnTo>
                <a:lnTo>
                  <a:pt x="3019413" y="133389"/>
                </a:lnTo>
                <a:lnTo>
                  <a:pt x="3006947" y="131238"/>
                </a:lnTo>
                <a:lnTo>
                  <a:pt x="2993514" y="129704"/>
                </a:lnTo>
                <a:lnTo>
                  <a:pt x="2979108" y="128632"/>
                </a:lnTo>
                <a:lnTo>
                  <a:pt x="2964028" y="127892"/>
                </a:lnTo>
                <a:lnTo>
                  <a:pt x="2948758" y="127388"/>
                </a:lnTo>
                <a:lnTo>
                  <a:pt x="2933605" y="127040"/>
                </a:lnTo>
                <a:lnTo>
                  <a:pt x="2918839" y="126636"/>
                </a:lnTo>
                <a:lnTo>
                  <a:pt x="2904770" y="125832"/>
                </a:lnTo>
                <a:lnTo>
                  <a:pt x="2891485" y="124479"/>
                </a:lnTo>
                <a:lnTo>
                  <a:pt x="2878580" y="122756"/>
                </a:lnTo>
                <a:lnTo>
                  <a:pt x="2865301" y="121061"/>
                </a:lnTo>
                <a:lnTo>
                  <a:pt x="2851247" y="119627"/>
                </a:lnTo>
                <a:lnTo>
                  <a:pt x="2836364" y="118513"/>
                </a:lnTo>
                <a:lnTo>
                  <a:pt x="2820762" y="117692"/>
                </a:lnTo>
                <a:lnTo>
                  <a:pt x="2804603" y="117099"/>
                </a:lnTo>
                <a:lnTo>
                  <a:pt x="2788363" y="116516"/>
                </a:lnTo>
                <a:lnTo>
                  <a:pt x="2772773" y="115584"/>
                </a:lnTo>
                <a:lnTo>
                  <a:pt x="2758179" y="114141"/>
                </a:lnTo>
                <a:lnTo>
                  <a:pt x="2744416" y="112357"/>
                </a:lnTo>
                <a:lnTo>
                  <a:pt x="2731019" y="110620"/>
                </a:lnTo>
                <a:lnTo>
                  <a:pt x="2717668" y="109157"/>
                </a:lnTo>
                <a:lnTo>
                  <a:pt x="2704225" y="108024"/>
                </a:lnTo>
                <a:lnTo>
                  <a:pt x="2690653" y="107189"/>
                </a:lnTo>
                <a:lnTo>
                  <a:pt x="2676964" y="106589"/>
                </a:lnTo>
                <a:lnTo>
                  <a:pt x="2663345" y="105999"/>
                </a:lnTo>
                <a:lnTo>
                  <a:pt x="2650127" y="105063"/>
                </a:lnTo>
                <a:lnTo>
                  <a:pt x="2637453" y="103618"/>
                </a:lnTo>
                <a:lnTo>
                  <a:pt x="2624977" y="101832"/>
                </a:lnTo>
                <a:lnTo>
                  <a:pt x="2611994" y="100094"/>
                </a:lnTo>
                <a:lnTo>
                  <a:pt x="2598151" y="98626"/>
                </a:lnTo>
                <a:lnTo>
                  <a:pt x="2583752" y="97319"/>
                </a:lnTo>
                <a:lnTo>
                  <a:pt x="2569538" y="95836"/>
                </a:lnTo>
                <a:lnTo>
                  <a:pt x="2555936" y="93991"/>
                </a:lnTo>
                <a:lnTo>
                  <a:pt x="2542871" y="91921"/>
                </a:lnTo>
                <a:lnTo>
                  <a:pt x="2529958" y="89985"/>
                </a:lnTo>
                <a:lnTo>
                  <a:pt x="2516935" y="88381"/>
                </a:lnTo>
                <a:lnTo>
                  <a:pt x="2503543" y="86982"/>
                </a:lnTo>
                <a:lnTo>
                  <a:pt x="2489475" y="85436"/>
                </a:lnTo>
                <a:lnTo>
                  <a:pt x="2474630" y="83548"/>
                </a:lnTo>
                <a:lnTo>
                  <a:pt x="2459083" y="81450"/>
                </a:lnTo>
                <a:lnTo>
                  <a:pt x="2442967" y="79495"/>
                </a:lnTo>
                <a:lnTo>
                  <a:pt x="2426428" y="77878"/>
                </a:lnTo>
                <a:lnTo>
                  <a:pt x="2409746" y="76471"/>
                </a:lnTo>
                <a:lnTo>
                  <a:pt x="2393321" y="74919"/>
                </a:lnTo>
                <a:lnTo>
                  <a:pt x="2377345" y="73028"/>
                </a:lnTo>
                <a:lnTo>
                  <a:pt x="2361668" y="70927"/>
                </a:lnTo>
                <a:lnTo>
                  <a:pt x="2345916" y="68970"/>
                </a:lnTo>
                <a:lnTo>
                  <a:pt x="2329874" y="67352"/>
                </a:lnTo>
                <a:lnTo>
                  <a:pt x="2313657" y="65944"/>
                </a:lnTo>
                <a:lnTo>
                  <a:pt x="2297609" y="64391"/>
                </a:lnTo>
                <a:lnTo>
                  <a:pt x="2281918" y="62495"/>
                </a:lnTo>
                <a:lnTo>
                  <a:pt x="2266448" y="60221"/>
                </a:lnTo>
                <a:lnTo>
                  <a:pt x="2250842" y="57616"/>
                </a:lnTo>
                <a:lnTo>
                  <a:pt x="2234901" y="54754"/>
                </a:lnTo>
                <a:lnTo>
                  <a:pt x="2218755" y="51866"/>
                </a:lnTo>
                <a:lnTo>
                  <a:pt x="2202755" y="49313"/>
                </a:lnTo>
                <a:lnTo>
                  <a:pt x="2187096" y="47268"/>
                </a:lnTo>
                <a:lnTo>
                  <a:pt x="2171648" y="45726"/>
                </a:lnTo>
                <a:lnTo>
                  <a:pt x="2156055" y="44610"/>
                </a:lnTo>
                <a:lnTo>
                  <a:pt x="2140125" y="43817"/>
                </a:lnTo>
                <a:lnTo>
                  <a:pt x="2123987" y="43096"/>
                </a:lnTo>
                <a:lnTo>
                  <a:pt x="2107991" y="42072"/>
                </a:lnTo>
                <a:lnTo>
                  <a:pt x="2092339" y="40567"/>
                </a:lnTo>
                <a:lnTo>
                  <a:pt x="2077065" y="38741"/>
                </a:lnTo>
                <a:lnTo>
                  <a:pt x="2062122" y="36976"/>
                </a:lnTo>
                <a:lnTo>
                  <a:pt x="2047437" y="35491"/>
                </a:lnTo>
                <a:lnTo>
                  <a:pt x="2032777" y="34172"/>
                </a:lnTo>
                <a:lnTo>
                  <a:pt x="2017782" y="32681"/>
                </a:lnTo>
                <a:lnTo>
                  <a:pt x="2002285" y="30830"/>
                </a:lnTo>
                <a:lnTo>
                  <a:pt x="1986451" y="28757"/>
                </a:lnTo>
                <a:lnTo>
                  <a:pt x="1970668" y="26819"/>
                </a:lnTo>
                <a:lnTo>
                  <a:pt x="1955164" y="25218"/>
                </a:lnTo>
                <a:lnTo>
                  <a:pt x="1939989" y="23991"/>
                </a:lnTo>
                <a:lnTo>
                  <a:pt x="1925113" y="23092"/>
                </a:lnTo>
                <a:lnTo>
                  <a:pt x="1910478" y="22448"/>
                </a:lnTo>
                <a:lnTo>
                  <a:pt x="1896022" y="21829"/>
                </a:lnTo>
                <a:lnTo>
                  <a:pt x="1881696" y="20874"/>
                </a:lnTo>
                <a:lnTo>
                  <a:pt x="1867456" y="19416"/>
                </a:lnTo>
                <a:lnTo>
                  <a:pt x="1853113" y="17621"/>
                </a:lnTo>
                <a:lnTo>
                  <a:pt x="1838336" y="15877"/>
                </a:lnTo>
                <a:lnTo>
                  <a:pt x="1822989" y="14410"/>
                </a:lnTo>
                <a:lnTo>
                  <a:pt x="1807258" y="13274"/>
                </a:lnTo>
                <a:lnTo>
                  <a:pt x="1791544" y="12437"/>
                </a:lnTo>
                <a:lnTo>
                  <a:pt x="1776085" y="11839"/>
                </a:lnTo>
                <a:lnTo>
                  <a:pt x="1760942" y="11422"/>
                </a:lnTo>
                <a:lnTo>
                  <a:pt x="1746088" y="11133"/>
                </a:lnTo>
                <a:lnTo>
                  <a:pt x="1731466" y="10936"/>
                </a:lnTo>
                <a:lnTo>
                  <a:pt x="1717019" y="10803"/>
                </a:lnTo>
                <a:lnTo>
                  <a:pt x="1702699" y="10713"/>
                </a:lnTo>
                <a:lnTo>
                  <a:pt x="1688468" y="10652"/>
                </a:lnTo>
                <a:lnTo>
                  <a:pt x="1674299" y="10611"/>
                </a:lnTo>
                <a:lnTo>
                  <a:pt x="1660172" y="10584"/>
                </a:lnTo>
                <a:lnTo>
                  <a:pt x="1646076" y="10561"/>
                </a:lnTo>
                <a:lnTo>
                  <a:pt x="1631999" y="10376"/>
                </a:lnTo>
                <a:lnTo>
                  <a:pt x="1617934" y="9720"/>
                </a:lnTo>
                <a:lnTo>
                  <a:pt x="1603877" y="8465"/>
                </a:lnTo>
                <a:lnTo>
                  <a:pt x="1589828" y="6809"/>
                </a:lnTo>
                <a:lnTo>
                  <a:pt x="1575782" y="5158"/>
                </a:lnTo>
                <a:lnTo>
                  <a:pt x="1561739" y="3754"/>
                </a:lnTo>
                <a:lnTo>
                  <a:pt x="1547697" y="2660"/>
                </a:lnTo>
                <a:lnTo>
                  <a:pt x="1533657" y="1851"/>
                </a:lnTo>
                <a:lnTo>
                  <a:pt x="1519617" y="1273"/>
                </a:lnTo>
                <a:lnTo>
                  <a:pt x="1505578" y="868"/>
                </a:lnTo>
                <a:lnTo>
                  <a:pt x="1491539" y="588"/>
                </a:lnTo>
                <a:lnTo>
                  <a:pt x="1477497" y="397"/>
                </a:lnTo>
                <a:lnTo>
                  <a:pt x="1463285" y="267"/>
                </a:lnTo>
                <a:lnTo>
                  <a:pt x="1448598" y="179"/>
                </a:lnTo>
                <a:lnTo>
                  <a:pt x="1433312" y="120"/>
                </a:lnTo>
                <a:lnTo>
                  <a:pt x="1417621" y="80"/>
                </a:lnTo>
                <a:lnTo>
                  <a:pt x="1401934" y="54"/>
                </a:lnTo>
                <a:lnTo>
                  <a:pt x="1386489" y="36"/>
                </a:lnTo>
                <a:lnTo>
                  <a:pt x="1371185" y="24"/>
                </a:lnTo>
                <a:lnTo>
                  <a:pt x="1355691" y="16"/>
                </a:lnTo>
                <a:lnTo>
                  <a:pt x="1339826" y="11"/>
                </a:lnTo>
                <a:lnTo>
                  <a:pt x="1323730" y="7"/>
                </a:lnTo>
                <a:lnTo>
                  <a:pt x="1307764" y="5"/>
                </a:lnTo>
                <a:lnTo>
                  <a:pt x="1292129" y="3"/>
                </a:lnTo>
                <a:lnTo>
                  <a:pt x="1276696" y="2"/>
                </a:lnTo>
                <a:lnTo>
                  <a:pt x="1261114" y="2"/>
                </a:lnTo>
                <a:lnTo>
                  <a:pt x="1245185" y="1"/>
                </a:lnTo>
                <a:lnTo>
                  <a:pt x="1228878" y="1"/>
                </a:lnTo>
                <a:lnTo>
                  <a:pt x="1212237" y="1"/>
                </a:lnTo>
                <a:lnTo>
                  <a:pt x="1195333" y="1"/>
                </a:lnTo>
                <a:lnTo>
                  <a:pt x="1178235" y="1"/>
                </a:lnTo>
                <a:lnTo>
                  <a:pt x="1160997" y="1"/>
                </a:lnTo>
                <a:lnTo>
                  <a:pt x="1143661" y="5"/>
                </a:lnTo>
                <a:lnTo>
                  <a:pt x="1126258" y="178"/>
                </a:lnTo>
                <a:lnTo>
                  <a:pt x="1108807" y="826"/>
                </a:lnTo>
                <a:lnTo>
                  <a:pt x="1091324" y="2075"/>
                </a:lnTo>
                <a:lnTo>
                  <a:pt x="1073820" y="3728"/>
                </a:lnTo>
                <a:lnTo>
                  <a:pt x="1056301" y="5376"/>
                </a:lnTo>
                <a:lnTo>
                  <a:pt x="1038774" y="6778"/>
                </a:lnTo>
                <a:lnTo>
                  <a:pt x="1021238" y="7871"/>
                </a:lnTo>
                <a:lnTo>
                  <a:pt x="1003699" y="8679"/>
                </a:lnTo>
                <a:lnTo>
                  <a:pt x="986153" y="9257"/>
                </a:lnTo>
                <a:lnTo>
                  <a:pt x="968436" y="9662"/>
                </a:lnTo>
                <a:lnTo>
                  <a:pt x="950243" y="9942"/>
                </a:lnTo>
                <a:lnTo>
                  <a:pt x="931449" y="10133"/>
                </a:lnTo>
                <a:lnTo>
                  <a:pt x="912250" y="10263"/>
                </a:lnTo>
                <a:lnTo>
                  <a:pt x="893055" y="10350"/>
                </a:lnTo>
                <a:lnTo>
                  <a:pt x="874100" y="10409"/>
                </a:lnTo>
                <a:lnTo>
                  <a:pt x="855287" y="10449"/>
                </a:lnTo>
                <a:lnTo>
                  <a:pt x="836284" y="10475"/>
                </a:lnTo>
                <a:lnTo>
                  <a:pt x="816911" y="10493"/>
                </a:lnTo>
                <a:lnTo>
                  <a:pt x="797305" y="10505"/>
                </a:lnTo>
                <a:lnTo>
                  <a:pt x="777831" y="10513"/>
                </a:lnTo>
                <a:lnTo>
                  <a:pt x="758689" y="10518"/>
                </a:lnTo>
                <a:lnTo>
                  <a:pt x="739918" y="10522"/>
                </a:lnTo>
                <a:lnTo>
                  <a:pt x="721475" y="10524"/>
                </a:lnTo>
                <a:lnTo>
                  <a:pt x="703287" y="10526"/>
                </a:lnTo>
                <a:lnTo>
                  <a:pt x="685122" y="10527"/>
                </a:lnTo>
                <a:lnTo>
                  <a:pt x="666620" y="10528"/>
                </a:lnTo>
                <a:lnTo>
                  <a:pt x="647615" y="10523"/>
                </a:lnTo>
                <a:lnTo>
                  <a:pt x="628273" y="10351"/>
                </a:lnTo>
                <a:lnTo>
                  <a:pt x="608981" y="9703"/>
                </a:lnTo>
                <a:lnTo>
                  <a:pt x="589963" y="8454"/>
                </a:lnTo>
                <a:lnTo>
                  <a:pt x="571107" y="6802"/>
                </a:lnTo>
                <a:lnTo>
                  <a:pt x="552074" y="5153"/>
                </a:lnTo>
                <a:lnTo>
                  <a:pt x="532676" y="3751"/>
                </a:lnTo>
                <a:lnTo>
                  <a:pt x="512885" y="2658"/>
                </a:lnTo>
                <a:lnTo>
                  <a:pt x="492753" y="1850"/>
                </a:lnTo>
                <a:lnTo>
                  <a:pt x="472357" y="1272"/>
                </a:lnTo>
                <a:lnTo>
                  <a:pt x="451930" y="867"/>
                </a:lnTo>
                <a:lnTo>
                  <a:pt x="431836" y="588"/>
                </a:lnTo>
                <a:lnTo>
                  <a:pt x="412243" y="396"/>
                </a:lnTo>
                <a:lnTo>
                  <a:pt x="392984" y="267"/>
                </a:lnTo>
                <a:lnTo>
                  <a:pt x="373674" y="179"/>
                </a:lnTo>
                <a:lnTo>
                  <a:pt x="354085" y="120"/>
                </a:lnTo>
                <a:lnTo>
                  <a:pt x="334166" y="80"/>
                </a:lnTo>
                <a:lnTo>
                  <a:pt x="313946" y="54"/>
                </a:lnTo>
                <a:lnTo>
                  <a:pt x="293492" y="36"/>
                </a:lnTo>
                <a:lnTo>
                  <a:pt x="273026" y="24"/>
                </a:lnTo>
                <a:lnTo>
                  <a:pt x="252905" y="16"/>
                </a:lnTo>
                <a:lnTo>
                  <a:pt x="233294" y="11"/>
                </a:lnTo>
                <a:lnTo>
                  <a:pt x="214024" y="7"/>
                </a:lnTo>
                <a:lnTo>
                  <a:pt x="194705" y="5"/>
                </a:lnTo>
                <a:lnTo>
                  <a:pt x="175112" y="3"/>
                </a:lnTo>
                <a:lnTo>
                  <a:pt x="155188" y="2"/>
                </a:lnTo>
                <a:lnTo>
                  <a:pt x="134966" y="2"/>
                </a:lnTo>
                <a:lnTo>
                  <a:pt x="114519" y="1"/>
                </a:lnTo>
                <a:lnTo>
                  <a:pt x="94238" y="1"/>
                </a:lnTo>
                <a:lnTo>
                  <a:pt x="72518" y="1"/>
                </a:lnTo>
                <a:lnTo>
                  <a:pt x="44098" y="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Straight Connector 59"/>
          <p:cNvCxnSpPr/>
          <p:nvPr/>
        </p:nvCxnSpPr>
        <p:spPr>
          <a:xfrm>
            <a:off x="320547" y="2637282"/>
            <a:ext cx="449275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389043" y="2079246"/>
            <a:ext cx="2037250" cy="524619"/>
            <a:chOff x="389043" y="2079246"/>
            <a:chExt cx="2037250" cy="524619"/>
          </a:xfrm>
        </p:grpSpPr>
        <p:sp>
          <p:nvSpPr>
            <p:cNvPr id="61" name="Freeform 60"/>
            <p:cNvSpPr/>
            <p:nvPr/>
          </p:nvSpPr>
          <p:spPr>
            <a:xfrm>
              <a:off x="389043" y="2231668"/>
              <a:ext cx="249624" cy="347510"/>
            </a:xfrm>
            <a:custGeom>
              <a:avLst/>
              <a:gdLst/>
              <a:ahLst/>
              <a:cxnLst/>
              <a:rect l="0" t="0" r="0" b="0"/>
              <a:pathLst>
                <a:path w="249624" h="347510">
                  <a:moveTo>
                    <a:pt x="215819" y="26563"/>
                  </a:moveTo>
                  <a:lnTo>
                    <a:pt x="207084" y="23562"/>
                  </a:lnTo>
                  <a:lnTo>
                    <a:pt x="199378" y="20139"/>
                  </a:lnTo>
                  <a:lnTo>
                    <a:pt x="191966" y="15952"/>
                  </a:lnTo>
                  <a:lnTo>
                    <a:pt x="184360" y="11398"/>
                  </a:lnTo>
                  <a:lnTo>
                    <a:pt x="175884" y="7213"/>
                  </a:lnTo>
                  <a:lnTo>
                    <a:pt x="166252" y="3794"/>
                  </a:lnTo>
                  <a:lnTo>
                    <a:pt x="155512" y="1356"/>
                  </a:lnTo>
                  <a:lnTo>
                    <a:pt x="143852" y="99"/>
                  </a:lnTo>
                  <a:lnTo>
                    <a:pt x="131493" y="0"/>
                  </a:lnTo>
                  <a:lnTo>
                    <a:pt x="118789" y="883"/>
                  </a:lnTo>
                  <a:lnTo>
                    <a:pt x="106195" y="2532"/>
                  </a:lnTo>
                  <a:lnTo>
                    <a:pt x="93956" y="4751"/>
                  </a:lnTo>
                  <a:lnTo>
                    <a:pt x="82283" y="7543"/>
                  </a:lnTo>
                  <a:lnTo>
                    <a:pt x="71436" y="11094"/>
                  </a:lnTo>
                  <a:lnTo>
                    <a:pt x="61473" y="15445"/>
                  </a:lnTo>
                  <a:lnTo>
                    <a:pt x="52290" y="20503"/>
                  </a:lnTo>
                  <a:lnTo>
                    <a:pt x="43728" y="26122"/>
                  </a:lnTo>
                  <a:lnTo>
                    <a:pt x="35634" y="32167"/>
                  </a:lnTo>
                  <a:lnTo>
                    <a:pt x="28044" y="38684"/>
                  </a:lnTo>
                  <a:lnTo>
                    <a:pt x="21165" y="45890"/>
                  </a:lnTo>
                  <a:lnTo>
                    <a:pt x="15058" y="53854"/>
                  </a:lnTo>
                  <a:lnTo>
                    <a:pt x="9805" y="62660"/>
                  </a:lnTo>
                  <a:lnTo>
                    <a:pt x="5574" y="72482"/>
                  </a:lnTo>
                  <a:lnTo>
                    <a:pt x="2368" y="83310"/>
                  </a:lnTo>
                  <a:lnTo>
                    <a:pt x="368" y="94836"/>
                  </a:lnTo>
                  <a:lnTo>
                    <a:pt x="0" y="106565"/>
                  </a:lnTo>
                  <a:lnTo>
                    <a:pt x="1351" y="118183"/>
                  </a:lnTo>
                  <a:lnTo>
                    <a:pt x="4376" y="129254"/>
                  </a:lnTo>
                  <a:lnTo>
                    <a:pt x="9073" y="139155"/>
                  </a:lnTo>
                  <a:lnTo>
                    <a:pt x="15269" y="147654"/>
                  </a:lnTo>
                  <a:lnTo>
                    <a:pt x="22682" y="154528"/>
                  </a:lnTo>
                  <a:lnTo>
                    <a:pt x="31020" y="159405"/>
                  </a:lnTo>
                  <a:lnTo>
                    <a:pt x="40032" y="162278"/>
                  </a:lnTo>
                  <a:lnTo>
                    <a:pt x="49522" y="163430"/>
                  </a:lnTo>
                  <a:lnTo>
                    <a:pt x="59344" y="163232"/>
                  </a:lnTo>
                  <a:lnTo>
                    <a:pt x="69399" y="162035"/>
                  </a:lnTo>
                  <a:lnTo>
                    <a:pt x="79779" y="160288"/>
                  </a:lnTo>
                  <a:lnTo>
                    <a:pt x="90740" y="158510"/>
                  </a:lnTo>
                  <a:lnTo>
                    <a:pt x="102372" y="156993"/>
                  </a:lnTo>
                  <a:lnTo>
                    <a:pt x="114456" y="155978"/>
                  </a:lnTo>
                  <a:lnTo>
                    <a:pt x="126568" y="155746"/>
                  </a:lnTo>
                  <a:lnTo>
                    <a:pt x="138456" y="156370"/>
                  </a:lnTo>
                  <a:lnTo>
                    <a:pt x="150048" y="157754"/>
                  </a:lnTo>
                  <a:lnTo>
                    <a:pt x="161366" y="159746"/>
                  </a:lnTo>
                  <a:lnTo>
                    <a:pt x="172454" y="162198"/>
                  </a:lnTo>
                  <a:lnTo>
                    <a:pt x="183206" y="165148"/>
                  </a:lnTo>
                  <a:lnTo>
                    <a:pt x="193360" y="168805"/>
                  </a:lnTo>
                  <a:lnTo>
                    <a:pt x="202818" y="173233"/>
                  </a:lnTo>
                  <a:lnTo>
                    <a:pt x="211476" y="178511"/>
                  </a:lnTo>
                  <a:lnTo>
                    <a:pt x="219145" y="184811"/>
                  </a:lnTo>
                  <a:lnTo>
                    <a:pt x="225823" y="192126"/>
                  </a:lnTo>
                  <a:lnTo>
                    <a:pt x="231646" y="200310"/>
                  </a:lnTo>
                  <a:lnTo>
                    <a:pt x="236800" y="209174"/>
                  </a:lnTo>
                  <a:lnTo>
                    <a:pt x="241446" y="218543"/>
                  </a:lnTo>
                  <a:lnTo>
                    <a:pt x="245399" y="228273"/>
                  </a:lnTo>
                  <a:lnTo>
                    <a:pt x="248150" y="238257"/>
                  </a:lnTo>
                  <a:lnTo>
                    <a:pt x="249518" y="248417"/>
                  </a:lnTo>
                  <a:lnTo>
                    <a:pt x="249623" y="258696"/>
                  </a:lnTo>
                  <a:lnTo>
                    <a:pt x="248705" y="269057"/>
                  </a:lnTo>
                  <a:lnTo>
                    <a:pt x="247009" y="279469"/>
                  </a:lnTo>
                  <a:lnTo>
                    <a:pt x="244583" y="289749"/>
                  </a:lnTo>
                  <a:lnTo>
                    <a:pt x="241285" y="299579"/>
                  </a:lnTo>
                  <a:lnTo>
                    <a:pt x="237102" y="308816"/>
                  </a:lnTo>
                  <a:lnTo>
                    <a:pt x="231989" y="317324"/>
                  </a:lnTo>
                  <a:lnTo>
                    <a:pt x="225801" y="324893"/>
                  </a:lnTo>
                  <a:lnTo>
                    <a:pt x="218556" y="331497"/>
                  </a:lnTo>
                  <a:lnTo>
                    <a:pt x="210249" y="337102"/>
                  </a:lnTo>
                  <a:lnTo>
                    <a:pt x="200770" y="341577"/>
                  </a:lnTo>
                  <a:lnTo>
                    <a:pt x="190180" y="344950"/>
                  </a:lnTo>
                  <a:lnTo>
                    <a:pt x="178985" y="347064"/>
                  </a:lnTo>
                  <a:lnTo>
                    <a:pt x="168011" y="347509"/>
                  </a:lnTo>
                  <a:lnTo>
                    <a:pt x="157704" y="346220"/>
                  </a:lnTo>
                  <a:lnTo>
                    <a:pt x="147989" y="343575"/>
                  </a:lnTo>
                  <a:lnTo>
                    <a:pt x="138471" y="340198"/>
                  </a:lnTo>
                  <a:lnTo>
                    <a:pt x="128881" y="336519"/>
                  </a:lnTo>
                  <a:lnTo>
                    <a:pt x="119117" y="332595"/>
                  </a:lnTo>
                  <a:lnTo>
                    <a:pt x="109169" y="328208"/>
                  </a:lnTo>
                  <a:lnTo>
                    <a:pt x="99065" y="323260"/>
                  </a:lnTo>
                  <a:lnTo>
                    <a:pt x="89008" y="317785"/>
                  </a:lnTo>
                  <a:lnTo>
                    <a:pt x="79335" y="311877"/>
                  </a:lnTo>
                  <a:lnTo>
                    <a:pt x="70197" y="305644"/>
                  </a:lnTo>
                  <a:lnTo>
                    <a:pt x="61419" y="299340"/>
                  </a:lnTo>
                  <a:lnTo>
                    <a:pt x="52604" y="293340"/>
                  </a:lnTo>
                  <a:lnTo>
                    <a:pt x="43536" y="287831"/>
                  </a:lnTo>
                  <a:lnTo>
                    <a:pt x="34615" y="282965"/>
                  </a:lnTo>
                  <a:lnTo>
                    <a:pt x="25891" y="278476"/>
                  </a:lnTo>
                  <a:lnTo>
                    <a:pt x="16596" y="273970"/>
                  </a:lnTo>
                  <a:lnTo>
                    <a:pt x="5249" y="268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9090" y="2079246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10528" y="0"/>
                  </a:moveTo>
                  <a:lnTo>
                    <a:pt x="7662" y="8936"/>
                  </a:lnTo>
                  <a:lnTo>
                    <a:pt x="5519" y="18563"/>
                  </a:lnTo>
                  <a:lnTo>
                    <a:pt x="3921" y="29855"/>
                  </a:lnTo>
                  <a:lnTo>
                    <a:pt x="2913" y="42695"/>
                  </a:lnTo>
                  <a:lnTo>
                    <a:pt x="2713" y="56823"/>
                  </a:lnTo>
                  <a:lnTo>
                    <a:pt x="3364" y="71948"/>
                  </a:lnTo>
                  <a:lnTo>
                    <a:pt x="4602" y="87809"/>
                  </a:lnTo>
                  <a:lnTo>
                    <a:pt x="5966" y="104197"/>
                  </a:lnTo>
                  <a:lnTo>
                    <a:pt x="7176" y="120950"/>
                  </a:lnTo>
                  <a:lnTo>
                    <a:pt x="8138" y="137789"/>
                  </a:lnTo>
                  <a:lnTo>
                    <a:pt x="8858" y="154327"/>
                  </a:lnTo>
                  <a:lnTo>
                    <a:pt x="9377" y="170388"/>
                  </a:lnTo>
                  <a:lnTo>
                    <a:pt x="9742" y="186292"/>
                  </a:lnTo>
                  <a:lnTo>
                    <a:pt x="9995" y="202731"/>
                  </a:lnTo>
                  <a:lnTo>
                    <a:pt x="10168" y="220051"/>
                  </a:lnTo>
                  <a:lnTo>
                    <a:pt x="10286" y="238110"/>
                  </a:lnTo>
                  <a:lnTo>
                    <a:pt x="10366" y="256465"/>
                  </a:lnTo>
                  <a:lnTo>
                    <a:pt x="10420" y="274811"/>
                  </a:lnTo>
                  <a:lnTo>
                    <a:pt x="10456" y="292859"/>
                  </a:lnTo>
                  <a:lnTo>
                    <a:pt x="10479" y="310277"/>
                  </a:lnTo>
                  <a:lnTo>
                    <a:pt x="10496" y="326952"/>
                  </a:lnTo>
                  <a:lnTo>
                    <a:pt x="10506" y="342944"/>
                  </a:lnTo>
                  <a:lnTo>
                    <a:pt x="10514" y="358384"/>
                  </a:lnTo>
                  <a:lnTo>
                    <a:pt x="10519" y="373406"/>
                  </a:lnTo>
                  <a:lnTo>
                    <a:pt x="10522" y="388124"/>
                  </a:lnTo>
                  <a:lnTo>
                    <a:pt x="10524" y="402627"/>
                  </a:lnTo>
                  <a:lnTo>
                    <a:pt x="10521" y="416972"/>
                  </a:lnTo>
                  <a:lnTo>
                    <a:pt x="10320" y="430985"/>
                  </a:lnTo>
                  <a:lnTo>
                    <a:pt x="9420" y="445855"/>
                  </a:lnTo>
                  <a:lnTo>
                    <a:pt x="6621" y="46512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2206" y="2226645"/>
              <a:ext cx="124812" cy="294799"/>
            </a:xfrm>
            <a:custGeom>
              <a:avLst/>
              <a:gdLst/>
              <a:ahLst/>
              <a:cxnLst/>
              <a:rect l="0" t="0" r="0" b="0"/>
              <a:pathLst>
                <a:path w="124812" h="294799">
                  <a:moveTo>
                    <a:pt x="124811" y="0"/>
                  </a:moveTo>
                  <a:lnTo>
                    <a:pt x="119010" y="5935"/>
                  </a:lnTo>
                  <a:lnTo>
                    <a:pt x="114086" y="12140"/>
                  </a:lnTo>
                  <a:lnTo>
                    <a:pt x="109580" y="19235"/>
                  </a:lnTo>
                  <a:lnTo>
                    <a:pt x="105186" y="27175"/>
                  </a:lnTo>
                  <a:lnTo>
                    <a:pt x="100524" y="35822"/>
                  </a:lnTo>
                  <a:lnTo>
                    <a:pt x="95409" y="45012"/>
                  </a:lnTo>
                  <a:lnTo>
                    <a:pt x="89831" y="54439"/>
                  </a:lnTo>
                  <a:lnTo>
                    <a:pt x="83859" y="63680"/>
                  </a:lnTo>
                  <a:lnTo>
                    <a:pt x="77581" y="72520"/>
                  </a:lnTo>
                  <a:lnTo>
                    <a:pt x="71077" y="80928"/>
                  </a:lnTo>
                  <a:lnTo>
                    <a:pt x="64412" y="88961"/>
                  </a:lnTo>
                  <a:lnTo>
                    <a:pt x="57634" y="96699"/>
                  </a:lnTo>
                  <a:lnTo>
                    <a:pt x="50778" y="104220"/>
                  </a:lnTo>
                  <a:lnTo>
                    <a:pt x="43869" y="111584"/>
                  </a:lnTo>
                  <a:lnTo>
                    <a:pt x="36924" y="118837"/>
                  </a:lnTo>
                  <a:lnTo>
                    <a:pt x="29955" y="126016"/>
                  </a:lnTo>
                  <a:lnTo>
                    <a:pt x="22969" y="133142"/>
                  </a:lnTo>
                  <a:lnTo>
                    <a:pt x="15986" y="140238"/>
                  </a:lnTo>
                  <a:lnTo>
                    <a:pt x="9500" y="147479"/>
                  </a:lnTo>
                  <a:lnTo>
                    <a:pt x="4436" y="155178"/>
                  </a:lnTo>
                  <a:lnTo>
                    <a:pt x="1193" y="163468"/>
                  </a:lnTo>
                  <a:lnTo>
                    <a:pt x="0" y="172154"/>
                  </a:lnTo>
                  <a:lnTo>
                    <a:pt x="1170" y="180831"/>
                  </a:lnTo>
                  <a:lnTo>
                    <a:pt x="4623" y="189259"/>
                  </a:lnTo>
                  <a:lnTo>
                    <a:pt x="9839" y="197375"/>
                  </a:lnTo>
                  <a:lnTo>
                    <a:pt x="16079" y="205205"/>
                  </a:lnTo>
                  <a:lnTo>
                    <a:pt x="22826" y="212804"/>
                  </a:lnTo>
                  <a:lnTo>
                    <a:pt x="29961" y="220229"/>
                  </a:lnTo>
                  <a:lnTo>
                    <a:pt x="37655" y="227529"/>
                  </a:lnTo>
                  <a:lnTo>
                    <a:pt x="45973" y="234744"/>
                  </a:lnTo>
                  <a:lnTo>
                    <a:pt x="54694" y="242066"/>
                  </a:lnTo>
                  <a:lnTo>
                    <a:pt x="63402" y="249821"/>
                  </a:lnTo>
                  <a:lnTo>
                    <a:pt x="71855" y="258139"/>
                  </a:lnTo>
                  <a:lnTo>
                    <a:pt x="80074" y="266538"/>
                  </a:lnTo>
                  <a:lnTo>
                    <a:pt x="89273" y="274845"/>
                  </a:lnTo>
                  <a:lnTo>
                    <a:pt x="102493" y="283793"/>
                  </a:lnTo>
                  <a:lnTo>
                    <a:pt x="12481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3568" y="2351959"/>
              <a:ext cx="227191" cy="222128"/>
            </a:xfrm>
            <a:custGeom>
              <a:avLst/>
              <a:gdLst/>
              <a:ahLst/>
              <a:cxnLst/>
              <a:rect l="0" t="0" r="0" b="0"/>
              <a:pathLst>
                <a:path w="227191" h="222128">
                  <a:moveTo>
                    <a:pt x="132434" y="85256"/>
                  </a:moveTo>
                  <a:lnTo>
                    <a:pt x="135233" y="76455"/>
                  </a:lnTo>
                  <a:lnTo>
                    <a:pt x="136735" y="68108"/>
                  </a:lnTo>
                  <a:lnTo>
                    <a:pt x="137041" y="59409"/>
                  </a:lnTo>
                  <a:lnTo>
                    <a:pt x="136362" y="50288"/>
                  </a:lnTo>
                  <a:lnTo>
                    <a:pt x="134894" y="40793"/>
                  </a:lnTo>
                  <a:lnTo>
                    <a:pt x="132812" y="31015"/>
                  </a:lnTo>
                  <a:lnTo>
                    <a:pt x="129784" y="21520"/>
                  </a:lnTo>
                  <a:lnTo>
                    <a:pt x="125016" y="13291"/>
                  </a:lnTo>
                  <a:lnTo>
                    <a:pt x="118219" y="6773"/>
                  </a:lnTo>
                  <a:lnTo>
                    <a:pt x="109722" y="2231"/>
                  </a:lnTo>
                  <a:lnTo>
                    <a:pt x="100185" y="0"/>
                  </a:lnTo>
                  <a:lnTo>
                    <a:pt x="90109" y="20"/>
                  </a:lnTo>
                  <a:lnTo>
                    <a:pt x="79938" y="1948"/>
                  </a:lnTo>
                  <a:lnTo>
                    <a:pt x="70125" y="5360"/>
                  </a:lnTo>
                  <a:lnTo>
                    <a:pt x="60865" y="9868"/>
                  </a:lnTo>
                  <a:lnTo>
                    <a:pt x="52159" y="15161"/>
                  </a:lnTo>
                  <a:lnTo>
                    <a:pt x="43917" y="21003"/>
                  </a:lnTo>
                  <a:lnTo>
                    <a:pt x="36040" y="27230"/>
                  </a:lnTo>
                  <a:lnTo>
                    <a:pt x="28594" y="33884"/>
                  </a:lnTo>
                  <a:lnTo>
                    <a:pt x="21812" y="41190"/>
                  </a:lnTo>
                  <a:lnTo>
                    <a:pt x="15771" y="49224"/>
                  </a:lnTo>
                  <a:lnTo>
                    <a:pt x="10561" y="58079"/>
                  </a:lnTo>
                  <a:lnTo>
                    <a:pt x="6359" y="67934"/>
                  </a:lnTo>
                  <a:lnTo>
                    <a:pt x="3168" y="78790"/>
                  </a:lnTo>
                  <a:lnTo>
                    <a:pt x="1008" y="90505"/>
                  </a:lnTo>
                  <a:lnTo>
                    <a:pt x="0" y="102892"/>
                  </a:lnTo>
                  <a:lnTo>
                    <a:pt x="103" y="115775"/>
                  </a:lnTo>
                  <a:lnTo>
                    <a:pt x="1307" y="128848"/>
                  </a:lnTo>
                  <a:lnTo>
                    <a:pt x="3710" y="141698"/>
                  </a:lnTo>
                  <a:lnTo>
                    <a:pt x="7256" y="154108"/>
                  </a:lnTo>
                  <a:lnTo>
                    <a:pt x="11924" y="165727"/>
                  </a:lnTo>
                  <a:lnTo>
                    <a:pt x="17807" y="176006"/>
                  </a:lnTo>
                  <a:lnTo>
                    <a:pt x="24839" y="184761"/>
                  </a:lnTo>
                  <a:lnTo>
                    <a:pt x="32831" y="191809"/>
                  </a:lnTo>
                  <a:lnTo>
                    <a:pt x="41566" y="196803"/>
                  </a:lnTo>
                  <a:lnTo>
                    <a:pt x="50843" y="199751"/>
                  </a:lnTo>
                  <a:lnTo>
                    <a:pt x="60343" y="200783"/>
                  </a:lnTo>
                  <a:lnTo>
                    <a:pt x="69640" y="199971"/>
                  </a:lnTo>
                  <a:lnTo>
                    <a:pt x="78520" y="197541"/>
                  </a:lnTo>
                  <a:lnTo>
                    <a:pt x="86957" y="193810"/>
                  </a:lnTo>
                  <a:lnTo>
                    <a:pt x="95010" y="189099"/>
                  </a:lnTo>
                  <a:lnTo>
                    <a:pt x="102758" y="183670"/>
                  </a:lnTo>
                  <a:lnTo>
                    <a:pt x="110114" y="177570"/>
                  </a:lnTo>
                  <a:lnTo>
                    <a:pt x="116836" y="170644"/>
                  </a:lnTo>
                  <a:lnTo>
                    <a:pt x="122842" y="162873"/>
                  </a:lnTo>
                  <a:lnTo>
                    <a:pt x="128197" y="154366"/>
                  </a:lnTo>
                  <a:lnTo>
                    <a:pt x="133029" y="145277"/>
                  </a:lnTo>
                  <a:lnTo>
                    <a:pt x="137461" y="135750"/>
                  </a:lnTo>
                  <a:lnTo>
                    <a:pt x="141438" y="125741"/>
                  </a:lnTo>
                  <a:lnTo>
                    <a:pt x="144738" y="115037"/>
                  </a:lnTo>
                  <a:lnTo>
                    <a:pt x="147300" y="103679"/>
                  </a:lnTo>
                  <a:lnTo>
                    <a:pt x="149508" y="95336"/>
                  </a:lnTo>
                  <a:lnTo>
                    <a:pt x="151784" y="94287"/>
                  </a:lnTo>
                  <a:lnTo>
                    <a:pt x="154100" y="98796"/>
                  </a:lnTo>
                  <a:lnTo>
                    <a:pt x="156548" y="106807"/>
                  </a:lnTo>
                  <a:lnTo>
                    <a:pt x="159198" y="116999"/>
                  </a:lnTo>
                  <a:lnTo>
                    <a:pt x="162059" y="128556"/>
                  </a:lnTo>
                  <a:lnTo>
                    <a:pt x="165266" y="140812"/>
                  </a:lnTo>
                  <a:lnTo>
                    <a:pt x="169087" y="153151"/>
                  </a:lnTo>
                  <a:lnTo>
                    <a:pt x="173620" y="165236"/>
                  </a:lnTo>
                  <a:lnTo>
                    <a:pt x="178966" y="176648"/>
                  </a:lnTo>
                  <a:lnTo>
                    <a:pt x="185311" y="186792"/>
                  </a:lnTo>
                  <a:lnTo>
                    <a:pt x="192641" y="195464"/>
                  </a:lnTo>
                  <a:lnTo>
                    <a:pt x="200358" y="202648"/>
                  </a:lnTo>
                  <a:lnTo>
                    <a:pt x="208125" y="209037"/>
                  </a:lnTo>
                  <a:lnTo>
                    <a:pt x="216624" y="215190"/>
                  </a:lnTo>
                  <a:lnTo>
                    <a:pt x="227190" y="222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41815" y="213188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73"/>
                  </a:lnTo>
                  <a:lnTo>
                    <a:pt x="8048" y="122824"/>
                  </a:lnTo>
                  <a:lnTo>
                    <a:pt x="9505" y="138203"/>
                  </a:lnTo>
                  <a:lnTo>
                    <a:pt x="11331" y="154224"/>
                  </a:lnTo>
                  <a:lnTo>
                    <a:pt x="13389" y="170882"/>
                  </a:lnTo>
                  <a:lnTo>
                    <a:pt x="15317" y="188348"/>
                  </a:lnTo>
                  <a:lnTo>
                    <a:pt x="16911" y="206648"/>
                  </a:lnTo>
                  <a:lnTo>
                    <a:pt x="18133" y="225512"/>
                  </a:lnTo>
                  <a:lnTo>
                    <a:pt x="19029" y="244481"/>
                  </a:lnTo>
                  <a:lnTo>
                    <a:pt x="19671" y="263270"/>
                  </a:lnTo>
                  <a:lnTo>
                    <a:pt x="20288" y="281463"/>
                  </a:lnTo>
                  <a:lnTo>
                    <a:pt x="21242" y="298453"/>
                  </a:lnTo>
                  <a:lnTo>
                    <a:pt x="22700" y="314026"/>
                  </a:lnTo>
                  <a:lnTo>
                    <a:pt x="24503" y="328429"/>
                  </a:lnTo>
                  <a:lnTo>
                    <a:pt x="26441" y="343904"/>
                  </a:lnTo>
                  <a:lnTo>
                    <a:pt x="28686" y="36516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94416" y="2279288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2073" y="67"/>
                  </a:lnTo>
                  <a:lnTo>
                    <a:pt x="251585" y="707"/>
                  </a:lnTo>
                  <a:lnTo>
                    <a:pt x="241278" y="2003"/>
                  </a:lnTo>
                  <a:lnTo>
                    <a:pt x="230804" y="3863"/>
                  </a:lnTo>
                  <a:lnTo>
                    <a:pt x="219812" y="6180"/>
                  </a:lnTo>
                  <a:lnTo>
                    <a:pt x="208169" y="8842"/>
                  </a:lnTo>
                  <a:lnTo>
                    <a:pt x="195915" y="11592"/>
                  </a:lnTo>
                  <a:lnTo>
                    <a:pt x="183160" y="14051"/>
                  </a:lnTo>
                  <a:lnTo>
                    <a:pt x="170025" y="16033"/>
                  </a:lnTo>
                  <a:lnTo>
                    <a:pt x="156611" y="17532"/>
                  </a:lnTo>
                  <a:lnTo>
                    <a:pt x="143001" y="18619"/>
                  </a:lnTo>
                  <a:lnTo>
                    <a:pt x="129254" y="19389"/>
                  </a:lnTo>
                  <a:lnTo>
                    <a:pt x="115412" y="19923"/>
                  </a:lnTo>
                  <a:lnTo>
                    <a:pt x="101507" y="20291"/>
                  </a:lnTo>
                  <a:lnTo>
                    <a:pt x="87562" y="20546"/>
                  </a:lnTo>
                  <a:lnTo>
                    <a:pt x="73757" y="20888"/>
                  </a:lnTo>
                  <a:lnTo>
                    <a:pt x="60407" y="21650"/>
                  </a:lnTo>
                  <a:lnTo>
                    <a:pt x="47663" y="22975"/>
                  </a:lnTo>
                  <a:lnTo>
                    <a:pt x="35947" y="24688"/>
                  </a:lnTo>
                  <a:lnTo>
                    <a:pt x="24888" y="26555"/>
                  </a:lnTo>
                  <a:lnTo>
                    <a:pt x="13516" y="2874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29663" y="2347407"/>
              <a:ext cx="161574" cy="220121"/>
            </a:xfrm>
            <a:custGeom>
              <a:avLst/>
              <a:gdLst/>
              <a:ahLst/>
              <a:cxnLst/>
              <a:rect l="0" t="0" r="0" b="0"/>
              <a:pathLst>
                <a:path w="161574" h="220121">
                  <a:moveTo>
                    <a:pt x="49023" y="89808"/>
                  </a:moveTo>
                  <a:lnTo>
                    <a:pt x="60758" y="89741"/>
                  </a:lnTo>
                  <a:lnTo>
                    <a:pt x="71887" y="89101"/>
                  </a:lnTo>
                  <a:lnTo>
                    <a:pt x="83481" y="87804"/>
                  </a:lnTo>
                  <a:lnTo>
                    <a:pt x="95469" y="85945"/>
                  </a:lnTo>
                  <a:lnTo>
                    <a:pt x="107481" y="83628"/>
                  </a:lnTo>
                  <a:lnTo>
                    <a:pt x="119275" y="80953"/>
                  </a:lnTo>
                  <a:lnTo>
                    <a:pt x="130455" y="77683"/>
                  </a:lnTo>
                  <a:lnTo>
                    <a:pt x="140427" y="73279"/>
                  </a:lnTo>
                  <a:lnTo>
                    <a:pt x="148966" y="67538"/>
                  </a:lnTo>
                  <a:lnTo>
                    <a:pt x="155697" y="60563"/>
                  </a:lnTo>
                  <a:lnTo>
                    <a:pt x="159945" y="52585"/>
                  </a:lnTo>
                  <a:lnTo>
                    <a:pt x="161573" y="43857"/>
                  </a:lnTo>
                  <a:lnTo>
                    <a:pt x="160735" y="34913"/>
                  </a:lnTo>
                  <a:lnTo>
                    <a:pt x="157598" y="26529"/>
                  </a:lnTo>
                  <a:lnTo>
                    <a:pt x="152486" y="19088"/>
                  </a:lnTo>
                  <a:lnTo>
                    <a:pt x="145651" y="12772"/>
                  </a:lnTo>
                  <a:lnTo>
                    <a:pt x="137178" y="7748"/>
                  </a:lnTo>
                  <a:lnTo>
                    <a:pt x="127266" y="3965"/>
                  </a:lnTo>
                  <a:lnTo>
                    <a:pt x="116358" y="1389"/>
                  </a:lnTo>
                  <a:lnTo>
                    <a:pt x="105046" y="93"/>
                  </a:lnTo>
                  <a:lnTo>
                    <a:pt x="93703" y="0"/>
                  </a:lnTo>
                  <a:lnTo>
                    <a:pt x="82647" y="1070"/>
                  </a:lnTo>
                  <a:lnTo>
                    <a:pt x="72223" y="3383"/>
                  </a:lnTo>
                  <a:lnTo>
                    <a:pt x="62550" y="6868"/>
                  </a:lnTo>
                  <a:lnTo>
                    <a:pt x="53734" y="11496"/>
                  </a:lnTo>
                  <a:lnTo>
                    <a:pt x="45949" y="17351"/>
                  </a:lnTo>
                  <a:lnTo>
                    <a:pt x="39192" y="24364"/>
                  </a:lnTo>
                  <a:lnTo>
                    <a:pt x="33313" y="32344"/>
                  </a:lnTo>
                  <a:lnTo>
                    <a:pt x="28121" y="41071"/>
                  </a:lnTo>
                  <a:lnTo>
                    <a:pt x="23439" y="50347"/>
                  </a:lnTo>
                  <a:lnTo>
                    <a:pt x="19123" y="60016"/>
                  </a:lnTo>
                  <a:lnTo>
                    <a:pt x="15064" y="69959"/>
                  </a:lnTo>
                  <a:lnTo>
                    <a:pt x="11186" y="80100"/>
                  </a:lnTo>
                  <a:lnTo>
                    <a:pt x="7598" y="90706"/>
                  </a:lnTo>
                  <a:lnTo>
                    <a:pt x="4568" y="102352"/>
                  </a:lnTo>
                  <a:lnTo>
                    <a:pt x="2202" y="115257"/>
                  </a:lnTo>
                  <a:lnTo>
                    <a:pt x="615" y="129010"/>
                  </a:lnTo>
                  <a:lnTo>
                    <a:pt x="0" y="142781"/>
                  </a:lnTo>
                  <a:lnTo>
                    <a:pt x="370" y="156075"/>
                  </a:lnTo>
                  <a:lnTo>
                    <a:pt x="1754" y="168592"/>
                  </a:lnTo>
                  <a:lnTo>
                    <a:pt x="4279" y="180072"/>
                  </a:lnTo>
                  <a:lnTo>
                    <a:pt x="7912" y="190484"/>
                  </a:lnTo>
                  <a:lnTo>
                    <a:pt x="12808" y="199643"/>
                  </a:lnTo>
                  <a:lnTo>
                    <a:pt x="19376" y="207133"/>
                  </a:lnTo>
                  <a:lnTo>
                    <a:pt x="27681" y="212874"/>
                  </a:lnTo>
                  <a:lnTo>
                    <a:pt x="37342" y="216917"/>
                  </a:lnTo>
                  <a:lnTo>
                    <a:pt x="47736" y="219274"/>
                  </a:lnTo>
                  <a:lnTo>
                    <a:pt x="58433" y="220120"/>
                  </a:lnTo>
                  <a:lnTo>
                    <a:pt x="69376" y="219742"/>
                  </a:lnTo>
                  <a:lnTo>
                    <a:pt x="80781" y="218433"/>
                  </a:lnTo>
                  <a:lnTo>
                    <a:pt x="92734" y="216443"/>
                  </a:lnTo>
                  <a:lnTo>
                    <a:pt x="104784" y="213736"/>
                  </a:lnTo>
                  <a:lnTo>
                    <a:pt x="117303" y="209533"/>
                  </a:lnTo>
                  <a:lnTo>
                    <a:pt x="132512" y="201232"/>
                  </a:lnTo>
                  <a:lnTo>
                    <a:pt x="154308" y="184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57670" y="2174003"/>
              <a:ext cx="174365" cy="421891"/>
            </a:xfrm>
            <a:custGeom>
              <a:avLst/>
              <a:gdLst/>
              <a:ahLst/>
              <a:cxnLst/>
              <a:rect l="0" t="0" r="0" b="0"/>
              <a:pathLst>
                <a:path w="174365" h="42189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09"/>
                  </a:lnTo>
                  <a:lnTo>
                    <a:pt x="826" y="64638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3"/>
                  </a:lnTo>
                  <a:lnTo>
                    <a:pt x="6778" y="122232"/>
                  </a:lnTo>
                  <a:lnTo>
                    <a:pt x="7871" y="136629"/>
                  </a:lnTo>
                  <a:lnTo>
                    <a:pt x="8679" y="151448"/>
                  </a:lnTo>
                  <a:lnTo>
                    <a:pt x="9257" y="166826"/>
                  </a:lnTo>
                  <a:lnTo>
                    <a:pt x="9662" y="182580"/>
                  </a:lnTo>
                  <a:lnTo>
                    <a:pt x="9941" y="198309"/>
                  </a:lnTo>
                  <a:lnTo>
                    <a:pt x="10133" y="213778"/>
                  </a:lnTo>
                  <a:lnTo>
                    <a:pt x="10262" y="228929"/>
                  </a:lnTo>
                  <a:lnTo>
                    <a:pt x="10350" y="243788"/>
                  </a:lnTo>
                  <a:lnTo>
                    <a:pt x="10409" y="258413"/>
                  </a:lnTo>
                  <a:lnTo>
                    <a:pt x="10448" y="272862"/>
                  </a:lnTo>
                  <a:lnTo>
                    <a:pt x="10475" y="287184"/>
                  </a:lnTo>
                  <a:lnTo>
                    <a:pt x="10493" y="301317"/>
                  </a:lnTo>
                  <a:lnTo>
                    <a:pt x="10506" y="311851"/>
                  </a:lnTo>
                  <a:lnTo>
                    <a:pt x="10515" y="314646"/>
                  </a:lnTo>
                  <a:lnTo>
                    <a:pt x="10525" y="311279"/>
                  </a:lnTo>
                  <a:lnTo>
                    <a:pt x="10702" y="304105"/>
                  </a:lnTo>
                  <a:lnTo>
                    <a:pt x="11351" y="294939"/>
                  </a:lnTo>
                  <a:lnTo>
                    <a:pt x="12610" y="284850"/>
                  </a:lnTo>
                  <a:lnTo>
                    <a:pt x="14609" y="274543"/>
                  </a:lnTo>
                  <a:lnTo>
                    <a:pt x="17555" y="264573"/>
                  </a:lnTo>
                  <a:lnTo>
                    <a:pt x="21474" y="255187"/>
                  </a:lnTo>
                  <a:lnTo>
                    <a:pt x="26563" y="246720"/>
                  </a:lnTo>
                  <a:lnTo>
                    <a:pt x="33261" y="239697"/>
                  </a:lnTo>
                  <a:lnTo>
                    <a:pt x="41653" y="234270"/>
                  </a:lnTo>
                  <a:lnTo>
                    <a:pt x="51373" y="230436"/>
                  </a:lnTo>
                  <a:lnTo>
                    <a:pt x="61806" y="228220"/>
                  </a:lnTo>
                  <a:lnTo>
                    <a:pt x="72524" y="227473"/>
                  </a:lnTo>
                  <a:lnTo>
                    <a:pt x="83312" y="228087"/>
                  </a:lnTo>
                  <a:lnTo>
                    <a:pt x="94080" y="230085"/>
                  </a:lnTo>
                  <a:lnTo>
                    <a:pt x="104797" y="233357"/>
                  </a:lnTo>
                  <a:lnTo>
                    <a:pt x="115297" y="237840"/>
                  </a:lnTo>
                  <a:lnTo>
                    <a:pt x="125282" y="243597"/>
                  </a:lnTo>
                  <a:lnTo>
                    <a:pt x="134627" y="250544"/>
                  </a:lnTo>
                  <a:lnTo>
                    <a:pt x="143209" y="258480"/>
                  </a:lnTo>
                  <a:lnTo>
                    <a:pt x="150827" y="267177"/>
                  </a:lnTo>
                  <a:lnTo>
                    <a:pt x="157466" y="276438"/>
                  </a:lnTo>
                  <a:lnTo>
                    <a:pt x="163094" y="286266"/>
                  </a:lnTo>
                  <a:lnTo>
                    <a:pt x="167584" y="296848"/>
                  </a:lnTo>
                  <a:lnTo>
                    <a:pt x="170972" y="308228"/>
                  </a:lnTo>
                  <a:lnTo>
                    <a:pt x="173266" y="320310"/>
                  </a:lnTo>
                  <a:lnTo>
                    <a:pt x="174364" y="332953"/>
                  </a:lnTo>
                  <a:lnTo>
                    <a:pt x="174322" y="346006"/>
                  </a:lnTo>
                  <a:lnTo>
                    <a:pt x="173159" y="359025"/>
                  </a:lnTo>
                  <a:lnTo>
                    <a:pt x="170784" y="371307"/>
                  </a:lnTo>
                  <a:lnTo>
                    <a:pt x="167255" y="382522"/>
                  </a:lnTo>
                  <a:lnTo>
                    <a:pt x="162598" y="392526"/>
                  </a:lnTo>
                  <a:lnTo>
                    <a:pt x="156724" y="401180"/>
                  </a:lnTo>
                  <a:lnTo>
                    <a:pt x="149698" y="408549"/>
                  </a:lnTo>
                  <a:lnTo>
                    <a:pt x="141709" y="414515"/>
                  </a:lnTo>
                  <a:lnTo>
                    <a:pt x="132977" y="418709"/>
                  </a:lnTo>
                  <a:lnTo>
                    <a:pt x="123697" y="421087"/>
                  </a:lnTo>
                  <a:lnTo>
                    <a:pt x="114026" y="421890"/>
                  </a:lnTo>
                  <a:lnTo>
                    <a:pt x="104081" y="421450"/>
                  </a:lnTo>
                  <a:lnTo>
                    <a:pt x="93953" y="420078"/>
                  </a:lnTo>
                  <a:lnTo>
                    <a:pt x="83864" y="417872"/>
                  </a:lnTo>
                  <a:lnTo>
                    <a:pt x="74162" y="414721"/>
                  </a:lnTo>
                  <a:lnTo>
                    <a:pt x="65012" y="410646"/>
                  </a:lnTo>
                  <a:lnTo>
                    <a:pt x="56506" y="405897"/>
                  </a:lnTo>
                  <a:lnTo>
                    <a:pt x="47819" y="400304"/>
                  </a:lnTo>
                  <a:lnTo>
                    <a:pt x="37073" y="39226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74280" y="2416158"/>
              <a:ext cx="178047" cy="177631"/>
            </a:xfrm>
            <a:custGeom>
              <a:avLst/>
              <a:gdLst/>
              <a:ahLst/>
              <a:cxnLst/>
              <a:rect l="0" t="0" r="0" b="0"/>
              <a:pathLst>
                <a:path w="178047" h="177631">
                  <a:moveTo>
                    <a:pt x="120302" y="10529"/>
                  </a:moveTo>
                  <a:lnTo>
                    <a:pt x="108566" y="10596"/>
                  </a:lnTo>
                  <a:lnTo>
                    <a:pt x="97438" y="11236"/>
                  </a:lnTo>
                  <a:lnTo>
                    <a:pt x="85849" y="12537"/>
                  </a:lnTo>
                  <a:lnTo>
                    <a:pt x="74034" y="14570"/>
                  </a:lnTo>
                  <a:lnTo>
                    <a:pt x="62670" y="17534"/>
                  </a:lnTo>
                  <a:lnTo>
                    <a:pt x="52121" y="21459"/>
                  </a:lnTo>
                  <a:lnTo>
                    <a:pt x="42419" y="26381"/>
                  </a:lnTo>
                  <a:lnTo>
                    <a:pt x="33447" y="32433"/>
                  </a:lnTo>
                  <a:lnTo>
                    <a:pt x="25053" y="39582"/>
                  </a:lnTo>
                  <a:lnTo>
                    <a:pt x="17417" y="47822"/>
                  </a:lnTo>
                  <a:lnTo>
                    <a:pt x="11032" y="57256"/>
                  </a:lnTo>
                  <a:lnTo>
                    <a:pt x="6073" y="67820"/>
                  </a:lnTo>
                  <a:lnTo>
                    <a:pt x="2571" y="79167"/>
                  </a:lnTo>
                  <a:lnTo>
                    <a:pt x="588" y="90776"/>
                  </a:lnTo>
                  <a:lnTo>
                    <a:pt x="0" y="102318"/>
                  </a:lnTo>
                  <a:lnTo>
                    <a:pt x="723" y="113507"/>
                  </a:lnTo>
                  <a:lnTo>
                    <a:pt x="2796" y="124020"/>
                  </a:lnTo>
                  <a:lnTo>
                    <a:pt x="6117" y="133756"/>
                  </a:lnTo>
                  <a:lnTo>
                    <a:pt x="10633" y="142786"/>
                  </a:lnTo>
                  <a:lnTo>
                    <a:pt x="16414" y="151245"/>
                  </a:lnTo>
                  <a:lnTo>
                    <a:pt x="23380" y="159260"/>
                  </a:lnTo>
                  <a:lnTo>
                    <a:pt x="31499" y="166458"/>
                  </a:lnTo>
                  <a:lnTo>
                    <a:pt x="40851" y="172009"/>
                  </a:lnTo>
                  <a:lnTo>
                    <a:pt x="51361" y="175592"/>
                  </a:lnTo>
                  <a:lnTo>
                    <a:pt x="62672" y="177354"/>
                  </a:lnTo>
                  <a:lnTo>
                    <a:pt x="74256" y="177630"/>
                  </a:lnTo>
                  <a:lnTo>
                    <a:pt x="85782" y="176776"/>
                  </a:lnTo>
                  <a:lnTo>
                    <a:pt x="96959" y="174933"/>
                  </a:lnTo>
                  <a:lnTo>
                    <a:pt x="107466" y="172035"/>
                  </a:lnTo>
                  <a:lnTo>
                    <a:pt x="117193" y="168123"/>
                  </a:lnTo>
                  <a:lnTo>
                    <a:pt x="126046" y="163194"/>
                  </a:lnTo>
                  <a:lnTo>
                    <a:pt x="133855" y="157129"/>
                  </a:lnTo>
                  <a:lnTo>
                    <a:pt x="140633" y="149977"/>
                  </a:lnTo>
                  <a:lnTo>
                    <a:pt x="146696" y="142072"/>
                  </a:lnTo>
                  <a:lnTo>
                    <a:pt x="152543" y="133927"/>
                  </a:lnTo>
                  <a:lnTo>
                    <a:pt x="158474" y="125850"/>
                  </a:lnTo>
                  <a:lnTo>
                    <a:pt x="164274" y="117631"/>
                  </a:lnTo>
                  <a:lnTo>
                    <a:pt x="169335" y="108668"/>
                  </a:lnTo>
                  <a:lnTo>
                    <a:pt x="173364" y="98676"/>
                  </a:lnTo>
                  <a:lnTo>
                    <a:pt x="176220" y="87846"/>
                  </a:lnTo>
                  <a:lnTo>
                    <a:pt x="177762" y="76651"/>
                  </a:lnTo>
                  <a:lnTo>
                    <a:pt x="178046" y="65419"/>
                  </a:lnTo>
                  <a:lnTo>
                    <a:pt x="176947" y="54454"/>
                  </a:lnTo>
                  <a:lnTo>
                    <a:pt x="174089" y="44097"/>
                  </a:lnTo>
                  <a:lnTo>
                    <a:pt x="169437" y="34479"/>
                  </a:lnTo>
                  <a:lnTo>
                    <a:pt x="163495" y="25841"/>
                  </a:lnTo>
                  <a:lnTo>
                    <a:pt x="156451" y="17789"/>
                  </a:lnTo>
                  <a:lnTo>
                    <a:pt x="146568" y="9617"/>
                  </a:lnTo>
                  <a:lnTo>
                    <a:pt x="1308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04450" y="2447358"/>
              <a:ext cx="216516" cy="156507"/>
            </a:xfrm>
            <a:custGeom>
              <a:avLst/>
              <a:gdLst/>
              <a:ahLst/>
              <a:cxnLst/>
              <a:rect l="0" t="0" r="0" b="0"/>
              <a:pathLst>
                <a:path w="216516" h="156507">
                  <a:moveTo>
                    <a:pt x="121759" y="63557"/>
                  </a:moveTo>
                  <a:lnTo>
                    <a:pt x="118759" y="54755"/>
                  </a:lnTo>
                  <a:lnTo>
                    <a:pt x="115336" y="46409"/>
                  </a:lnTo>
                  <a:lnTo>
                    <a:pt x="111135" y="37719"/>
                  </a:lnTo>
                  <a:lnTo>
                    <a:pt x="106062" y="28944"/>
                  </a:lnTo>
                  <a:lnTo>
                    <a:pt x="99932" y="20745"/>
                  </a:lnTo>
                  <a:lnTo>
                    <a:pt x="92749" y="13469"/>
                  </a:lnTo>
                  <a:lnTo>
                    <a:pt x="84662" y="7452"/>
                  </a:lnTo>
                  <a:lnTo>
                    <a:pt x="75867" y="3168"/>
                  </a:lnTo>
                  <a:lnTo>
                    <a:pt x="66551" y="704"/>
                  </a:lnTo>
                  <a:lnTo>
                    <a:pt x="57027" y="0"/>
                  </a:lnTo>
                  <a:lnTo>
                    <a:pt x="47714" y="1033"/>
                  </a:lnTo>
                  <a:lnTo>
                    <a:pt x="38827" y="3617"/>
                  </a:lnTo>
                  <a:lnTo>
                    <a:pt x="30557" y="7620"/>
                  </a:lnTo>
                  <a:lnTo>
                    <a:pt x="23147" y="13047"/>
                  </a:lnTo>
                  <a:lnTo>
                    <a:pt x="16650" y="19774"/>
                  </a:lnTo>
                  <a:lnTo>
                    <a:pt x="11116" y="27730"/>
                  </a:lnTo>
                  <a:lnTo>
                    <a:pt x="6689" y="36972"/>
                  </a:lnTo>
                  <a:lnTo>
                    <a:pt x="3344" y="47407"/>
                  </a:lnTo>
                  <a:lnTo>
                    <a:pt x="1079" y="58669"/>
                  </a:lnTo>
                  <a:lnTo>
                    <a:pt x="0" y="70220"/>
                  </a:lnTo>
                  <a:lnTo>
                    <a:pt x="55" y="81723"/>
                  </a:lnTo>
                  <a:lnTo>
                    <a:pt x="1226" y="92887"/>
                  </a:lnTo>
                  <a:lnTo>
                    <a:pt x="3607" y="103383"/>
                  </a:lnTo>
                  <a:lnTo>
                    <a:pt x="7135" y="113108"/>
                  </a:lnTo>
                  <a:lnTo>
                    <a:pt x="11621" y="122130"/>
                  </a:lnTo>
                  <a:lnTo>
                    <a:pt x="16849" y="130584"/>
                  </a:lnTo>
                  <a:lnTo>
                    <a:pt x="22627" y="138595"/>
                  </a:lnTo>
                  <a:lnTo>
                    <a:pt x="28964" y="145791"/>
                  </a:lnTo>
                  <a:lnTo>
                    <a:pt x="36048" y="151340"/>
                  </a:lnTo>
                  <a:lnTo>
                    <a:pt x="43926" y="154918"/>
                  </a:lnTo>
                  <a:lnTo>
                    <a:pt x="52504" y="156506"/>
                  </a:lnTo>
                  <a:lnTo>
                    <a:pt x="61642" y="156134"/>
                  </a:lnTo>
                  <a:lnTo>
                    <a:pt x="71192" y="154030"/>
                  </a:lnTo>
                  <a:lnTo>
                    <a:pt x="80876" y="150535"/>
                  </a:lnTo>
                  <a:lnTo>
                    <a:pt x="90297" y="145988"/>
                  </a:lnTo>
                  <a:lnTo>
                    <a:pt x="99261" y="140678"/>
                  </a:lnTo>
                  <a:lnTo>
                    <a:pt x="107754" y="134829"/>
                  </a:lnTo>
                  <a:lnTo>
                    <a:pt x="115845" y="128605"/>
                  </a:lnTo>
                  <a:lnTo>
                    <a:pt x="123613" y="122114"/>
                  </a:lnTo>
                  <a:lnTo>
                    <a:pt x="130814" y="115111"/>
                  </a:lnTo>
                  <a:lnTo>
                    <a:pt x="136899" y="107038"/>
                  </a:lnTo>
                  <a:lnTo>
                    <a:pt x="141658" y="97675"/>
                  </a:lnTo>
                  <a:lnTo>
                    <a:pt x="145194" y="87114"/>
                  </a:lnTo>
                  <a:lnTo>
                    <a:pt x="147732" y="75575"/>
                  </a:lnTo>
                  <a:lnTo>
                    <a:pt x="149497" y="63389"/>
                  </a:lnTo>
                  <a:lnTo>
                    <a:pt x="150097" y="54140"/>
                  </a:lnTo>
                  <a:lnTo>
                    <a:pt x="149761" y="51825"/>
                  </a:lnTo>
                  <a:lnTo>
                    <a:pt x="150179" y="54657"/>
                  </a:lnTo>
                  <a:lnTo>
                    <a:pt x="151989" y="60579"/>
                  </a:lnTo>
                  <a:lnTo>
                    <a:pt x="155149" y="68308"/>
                  </a:lnTo>
                  <a:lnTo>
                    <a:pt x="159407" y="76940"/>
                  </a:lnTo>
                  <a:lnTo>
                    <a:pt x="164494" y="85741"/>
                  </a:lnTo>
                  <a:lnTo>
                    <a:pt x="170179" y="94323"/>
                  </a:lnTo>
                  <a:lnTo>
                    <a:pt x="176368" y="102268"/>
                  </a:lnTo>
                  <a:lnTo>
                    <a:pt x="183903" y="109783"/>
                  </a:lnTo>
                  <a:lnTo>
                    <a:pt x="195676" y="117522"/>
                  </a:lnTo>
                  <a:lnTo>
                    <a:pt x="216515" y="126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31494" y="2405630"/>
              <a:ext cx="115814" cy="148465"/>
            </a:xfrm>
            <a:custGeom>
              <a:avLst/>
              <a:gdLst/>
              <a:ahLst/>
              <a:cxnLst/>
              <a:rect l="0" t="0" r="0" b="0"/>
              <a:pathLst>
                <a:path w="115814" h="148465">
                  <a:moveTo>
                    <a:pt x="0" y="42114"/>
                  </a:moveTo>
                  <a:lnTo>
                    <a:pt x="67" y="53782"/>
                  </a:lnTo>
                  <a:lnTo>
                    <a:pt x="708" y="64270"/>
                  </a:lnTo>
                  <a:lnTo>
                    <a:pt x="2004" y="74577"/>
                  </a:lnTo>
                  <a:lnTo>
                    <a:pt x="3863" y="85051"/>
                  </a:lnTo>
                  <a:lnTo>
                    <a:pt x="6179" y="96043"/>
                  </a:lnTo>
                  <a:lnTo>
                    <a:pt x="8851" y="107676"/>
                  </a:lnTo>
                  <a:lnTo>
                    <a:pt x="11948" y="119585"/>
                  </a:lnTo>
                  <a:lnTo>
                    <a:pt x="15703" y="131043"/>
                  </a:lnTo>
                  <a:lnTo>
                    <a:pt x="20167" y="141592"/>
                  </a:lnTo>
                  <a:lnTo>
                    <a:pt x="24372" y="148391"/>
                  </a:lnTo>
                  <a:lnTo>
                    <a:pt x="26505" y="148464"/>
                  </a:lnTo>
                  <a:lnTo>
                    <a:pt x="25961" y="143615"/>
                  </a:lnTo>
                  <a:lnTo>
                    <a:pt x="23437" y="135771"/>
                  </a:lnTo>
                  <a:lnTo>
                    <a:pt x="19907" y="126353"/>
                  </a:lnTo>
                  <a:lnTo>
                    <a:pt x="16009" y="116192"/>
                  </a:lnTo>
                  <a:lnTo>
                    <a:pt x="12214" y="105550"/>
                  </a:lnTo>
                  <a:lnTo>
                    <a:pt x="8948" y="94318"/>
                  </a:lnTo>
                  <a:lnTo>
                    <a:pt x="6381" y="82462"/>
                  </a:lnTo>
                  <a:lnTo>
                    <a:pt x="4805" y="70375"/>
                  </a:lnTo>
                  <a:lnTo>
                    <a:pt x="4719" y="58782"/>
                  </a:lnTo>
                  <a:lnTo>
                    <a:pt x="6256" y="48060"/>
                  </a:lnTo>
                  <a:lnTo>
                    <a:pt x="9407" y="38403"/>
                  </a:lnTo>
                  <a:lnTo>
                    <a:pt x="14187" y="29986"/>
                  </a:lnTo>
                  <a:lnTo>
                    <a:pt x="20443" y="22776"/>
                  </a:lnTo>
                  <a:lnTo>
                    <a:pt x="28066" y="16748"/>
                  </a:lnTo>
                  <a:lnTo>
                    <a:pt x="37076" y="11981"/>
                  </a:lnTo>
                  <a:lnTo>
                    <a:pt x="47349" y="8399"/>
                  </a:lnTo>
                  <a:lnTo>
                    <a:pt x="58431" y="5799"/>
                  </a:lnTo>
                  <a:lnTo>
                    <a:pt x="70922" y="3680"/>
                  </a:lnTo>
                  <a:lnTo>
                    <a:pt x="88156" y="18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73036" y="2152731"/>
              <a:ext cx="153257" cy="428434"/>
            </a:xfrm>
            <a:custGeom>
              <a:avLst/>
              <a:gdLst/>
              <a:ahLst/>
              <a:cxnLst/>
              <a:rect l="0" t="0" r="0" b="0"/>
              <a:pathLst>
                <a:path w="153257" h="428434">
                  <a:moveTo>
                    <a:pt x="90085" y="305541"/>
                  </a:moveTo>
                  <a:lnTo>
                    <a:pt x="84083" y="299808"/>
                  </a:lnTo>
                  <a:lnTo>
                    <a:pt x="77239" y="295524"/>
                  </a:lnTo>
                  <a:lnTo>
                    <a:pt x="68855" y="292327"/>
                  </a:lnTo>
                  <a:lnTo>
                    <a:pt x="59401" y="290311"/>
                  </a:lnTo>
                  <a:lnTo>
                    <a:pt x="49735" y="289910"/>
                  </a:lnTo>
                  <a:lnTo>
                    <a:pt x="40384" y="291227"/>
                  </a:lnTo>
                  <a:lnTo>
                    <a:pt x="31685" y="294222"/>
                  </a:lnTo>
                  <a:lnTo>
                    <a:pt x="23930" y="298895"/>
                  </a:lnTo>
                  <a:lnTo>
                    <a:pt x="17171" y="305078"/>
                  </a:lnTo>
                  <a:lnTo>
                    <a:pt x="11449" y="312651"/>
                  </a:lnTo>
                  <a:lnTo>
                    <a:pt x="6889" y="321628"/>
                  </a:lnTo>
                  <a:lnTo>
                    <a:pt x="3451" y="331887"/>
                  </a:lnTo>
                  <a:lnTo>
                    <a:pt x="1122" y="343198"/>
                  </a:lnTo>
                  <a:lnTo>
                    <a:pt x="0" y="355314"/>
                  </a:lnTo>
                  <a:lnTo>
                    <a:pt x="26" y="368010"/>
                  </a:lnTo>
                  <a:lnTo>
                    <a:pt x="1177" y="380788"/>
                  </a:lnTo>
                  <a:lnTo>
                    <a:pt x="3545" y="392908"/>
                  </a:lnTo>
                  <a:lnTo>
                    <a:pt x="7073" y="404005"/>
                  </a:lnTo>
                  <a:lnTo>
                    <a:pt x="11899" y="413589"/>
                  </a:lnTo>
                  <a:lnTo>
                    <a:pt x="18419" y="420899"/>
                  </a:lnTo>
                  <a:lnTo>
                    <a:pt x="26688" y="425733"/>
                  </a:lnTo>
                  <a:lnTo>
                    <a:pt x="36155" y="428199"/>
                  </a:lnTo>
                  <a:lnTo>
                    <a:pt x="45887" y="428433"/>
                  </a:lnTo>
                  <a:lnTo>
                    <a:pt x="55316" y="426734"/>
                  </a:lnTo>
                  <a:lnTo>
                    <a:pt x="64254" y="423174"/>
                  </a:lnTo>
                  <a:lnTo>
                    <a:pt x="72709" y="417521"/>
                  </a:lnTo>
                  <a:lnTo>
                    <a:pt x="80761" y="409837"/>
                  </a:lnTo>
                  <a:lnTo>
                    <a:pt x="88336" y="400594"/>
                  </a:lnTo>
                  <a:lnTo>
                    <a:pt x="95212" y="390483"/>
                  </a:lnTo>
                  <a:lnTo>
                    <a:pt x="101324" y="379981"/>
                  </a:lnTo>
                  <a:lnTo>
                    <a:pt x="106753" y="369338"/>
                  </a:lnTo>
                  <a:lnTo>
                    <a:pt x="111635" y="358666"/>
                  </a:lnTo>
                  <a:lnTo>
                    <a:pt x="116105" y="348005"/>
                  </a:lnTo>
                  <a:lnTo>
                    <a:pt x="120277" y="337201"/>
                  </a:lnTo>
                  <a:lnTo>
                    <a:pt x="124240" y="325948"/>
                  </a:lnTo>
                  <a:lnTo>
                    <a:pt x="128053" y="314102"/>
                  </a:lnTo>
                  <a:lnTo>
                    <a:pt x="131598" y="301364"/>
                  </a:lnTo>
                  <a:lnTo>
                    <a:pt x="134599" y="287216"/>
                  </a:lnTo>
                  <a:lnTo>
                    <a:pt x="136953" y="271511"/>
                  </a:lnTo>
                  <a:lnTo>
                    <a:pt x="138873" y="254574"/>
                  </a:lnTo>
                  <a:lnTo>
                    <a:pt x="140777" y="236988"/>
                  </a:lnTo>
                  <a:lnTo>
                    <a:pt x="142908" y="219161"/>
                  </a:lnTo>
                  <a:lnTo>
                    <a:pt x="145170" y="201294"/>
                  </a:lnTo>
                  <a:lnTo>
                    <a:pt x="147236" y="183467"/>
                  </a:lnTo>
                  <a:lnTo>
                    <a:pt x="148922" y="165699"/>
                  </a:lnTo>
                  <a:lnTo>
                    <a:pt x="150207" y="147989"/>
                  </a:lnTo>
                  <a:lnTo>
                    <a:pt x="151144" y="130324"/>
                  </a:lnTo>
                  <a:lnTo>
                    <a:pt x="151805" y="112699"/>
                  </a:lnTo>
                  <a:lnTo>
                    <a:pt x="152095" y="95268"/>
                  </a:lnTo>
                  <a:lnTo>
                    <a:pt x="151765" y="78330"/>
                  </a:lnTo>
                  <a:lnTo>
                    <a:pt x="150729" y="62014"/>
                  </a:lnTo>
                  <a:lnTo>
                    <a:pt x="149050" y="46447"/>
                  </a:lnTo>
                  <a:lnTo>
                    <a:pt x="146853" y="31832"/>
                  </a:lnTo>
                  <a:lnTo>
                    <a:pt x="144250" y="18215"/>
                  </a:lnTo>
                  <a:lnTo>
                    <a:pt x="140893" y="6565"/>
                  </a:lnTo>
                  <a:lnTo>
                    <a:pt x="136453" y="0"/>
                  </a:lnTo>
                  <a:lnTo>
                    <a:pt x="131967" y="105"/>
                  </a:lnTo>
                  <a:lnTo>
                    <a:pt x="128538" y="4909"/>
                  </a:lnTo>
                  <a:lnTo>
                    <a:pt x="126026" y="12938"/>
                  </a:lnTo>
                  <a:lnTo>
                    <a:pt x="123830" y="23477"/>
                  </a:lnTo>
                  <a:lnTo>
                    <a:pt x="121566" y="35987"/>
                  </a:lnTo>
                  <a:lnTo>
                    <a:pt x="119246" y="49988"/>
                  </a:lnTo>
                  <a:lnTo>
                    <a:pt x="117158" y="65075"/>
                  </a:lnTo>
                  <a:lnTo>
                    <a:pt x="115469" y="80926"/>
                  </a:lnTo>
                  <a:lnTo>
                    <a:pt x="114357" y="96980"/>
                  </a:lnTo>
                  <a:lnTo>
                    <a:pt x="114070" y="112454"/>
                  </a:lnTo>
                  <a:lnTo>
                    <a:pt x="114656" y="126985"/>
                  </a:lnTo>
                  <a:lnTo>
                    <a:pt x="115848" y="141048"/>
                  </a:lnTo>
                  <a:lnTo>
                    <a:pt x="117178" y="155712"/>
                  </a:lnTo>
                  <a:lnTo>
                    <a:pt x="118370" y="171540"/>
                  </a:lnTo>
                  <a:lnTo>
                    <a:pt x="119490" y="188276"/>
                  </a:lnTo>
                  <a:lnTo>
                    <a:pt x="120848" y="205137"/>
                  </a:lnTo>
                  <a:lnTo>
                    <a:pt x="122612" y="221635"/>
                  </a:lnTo>
                  <a:lnTo>
                    <a:pt x="124798" y="237782"/>
                  </a:lnTo>
                  <a:lnTo>
                    <a:pt x="127345" y="253909"/>
                  </a:lnTo>
                  <a:lnTo>
                    <a:pt x="130171" y="270226"/>
                  </a:lnTo>
                  <a:lnTo>
                    <a:pt x="133206" y="286472"/>
                  </a:lnTo>
                  <a:lnTo>
                    <a:pt x="136389" y="302012"/>
                  </a:lnTo>
                  <a:lnTo>
                    <a:pt x="139672" y="316535"/>
                  </a:lnTo>
                  <a:lnTo>
                    <a:pt x="142870" y="329801"/>
                  </a:lnTo>
                  <a:lnTo>
                    <a:pt x="145977" y="342887"/>
                  </a:lnTo>
                  <a:lnTo>
                    <a:pt x="149264" y="358058"/>
                  </a:lnTo>
                  <a:lnTo>
                    <a:pt x="153256" y="379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4" name="Straight Connector 73"/>
          <p:cNvCxnSpPr/>
          <p:nvPr/>
        </p:nvCxnSpPr>
        <p:spPr>
          <a:xfrm>
            <a:off x="2552573" y="1921255"/>
            <a:ext cx="0" cy="14823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2784261" y="2279288"/>
            <a:ext cx="318444" cy="294799"/>
            <a:chOff x="2784261" y="2279288"/>
            <a:chExt cx="318444" cy="294799"/>
          </a:xfrm>
        </p:grpSpPr>
        <p:sp>
          <p:nvSpPr>
            <p:cNvPr id="75" name="Freeform 74"/>
            <p:cNvSpPr/>
            <p:nvPr/>
          </p:nvSpPr>
          <p:spPr>
            <a:xfrm>
              <a:off x="2794789" y="240563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32"/>
                  </a:lnTo>
                  <a:lnTo>
                    <a:pt x="3728" y="89830"/>
                  </a:lnTo>
                  <a:lnTo>
                    <a:pt x="5376" y="102557"/>
                  </a:lnTo>
                  <a:lnTo>
                    <a:pt x="6778" y="115431"/>
                  </a:lnTo>
                  <a:lnTo>
                    <a:pt x="7874" y="127918"/>
                  </a:lnTo>
                  <a:lnTo>
                    <a:pt x="8801" y="140042"/>
                  </a:lnTo>
                  <a:lnTo>
                    <a:pt x="9640" y="15287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84261" y="227928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900074" y="2316794"/>
              <a:ext cx="202631" cy="231528"/>
            </a:xfrm>
            <a:custGeom>
              <a:avLst/>
              <a:gdLst/>
              <a:ahLst/>
              <a:cxnLst/>
              <a:rect l="0" t="0" r="0" b="0"/>
              <a:pathLst>
                <a:path w="202631" h="231528">
                  <a:moveTo>
                    <a:pt x="126342" y="4608"/>
                  </a:moveTo>
                  <a:lnTo>
                    <a:pt x="117541" y="1808"/>
                  </a:lnTo>
                  <a:lnTo>
                    <a:pt x="109194" y="306"/>
                  </a:lnTo>
                  <a:lnTo>
                    <a:pt x="100495" y="0"/>
                  </a:lnTo>
                  <a:lnTo>
                    <a:pt x="91375" y="679"/>
                  </a:lnTo>
                  <a:lnTo>
                    <a:pt x="81880" y="2147"/>
                  </a:lnTo>
                  <a:lnTo>
                    <a:pt x="72092" y="4220"/>
                  </a:lnTo>
                  <a:lnTo>
                    <a:pt x="62251" y="6902"/>
                  </a:lnTo>
                  <a:lnTo>
                    <a:pt x="52725" y="10374"/>
                  </a:lnTo>
                  <a:lnTo>
                    <a:pt x="43697" y="14674"/>
                  </a:lnTo>
                  <a:lnTo>
                    <a:pt x="35331" y="19865"/>
                  </a:lnTo>
                  <a:lnTo>
                    <a:pt x="27858" y="26106"/>
                  </a:lnTo>
                  <a:lnTo>
                    <a:pt x="21323" y="33381"/>
                  </a:lnTo>
                  <a:lnTo>
                    <a:pt x="15934" y="41538"/>
                  </a:lnTo>
                  <a:lnTo>
                    <a:pt x="12137" y="50385"/>
                  </a:lnTo>
                  <a:lnTo>
                    <a:pt x="10037" y="59732"/>
                  </a:lnTo>
                  <a:lnTo>
                    <a:pt x="9761" y="69109"/>
                  </a:lnTo>
                  <a:lnTo>
                    <a:pt x="11621" y="77791"/>
                  </a:lnTo>
                  <a:lnTo>
                    <a:pt x="15581" y="85436"/>
                  </a:lnTo>
                  <a:lnTo>
                    <a:pt x="21494" y="91889"/>
                  </a:lnTo>
                  <a:lnTo>
                    <a:pt x="29275" y="97007"/>
                  </a:lnTo>
                  <a:lnTo>
                    <a:pt x="38691" y="100857"/>
                  </a:lnTo>
                  <a:lnTo>
                    <a:pt x="49418" y="103647"/>
                  </a:lnTo>
                  <a:lnTo>
                    <a:pt x="61134" y="105620"/>
                  </a:lnTo>
                  <a:lnTo>
                    <a:pt x="73562" y="106995"/>
                  </a:lnTo>
                  <a:lnTo>
                    <a:pt x="86329" y="108108"/>
                  </a:lnTo>
                  <a:lnTo>
                    <a:pt x="98973" y="109398"/>
                  </a:lnTo>
                  <a:lnTo>
                    <a:pt x="111254" y="111089"/>
                  </a:lnTo>
                  <a:lnTo>
                    <a:pt x="123127" y="113380"/>
                  </a:lnTo>
                  <a:lnTo>
                    <a:pt x="134641" y="116521"/>
                  </a:lnTo>
                  <a:lnTo>
                    <a:pt x="145865" y="120562"/>
                  </a:lnTo>
                  <a:lnTo>
                    <a:pt x="156709" y="125395"/>
                  </a:lnTo>
                  <a:lnTo>
                    <a:pt x="166926" y="130855"/>
                  </a:lnTo>
                  <a:lnTo>
                    <a:pt x="176422" y="136794"/>
                  </a:lnTo>
                  <a:lnTo>
                    <a:pt x="184935" y="143407"/>
                  </a:lnTo>
                  <a:lnTo>
                    <a:pt x="191976" y="151210"/>
                  </a:lnTo>
                  <a:lnTo>
                    <a:pt x="197403" y="160378"/>
                  </a:lnTo>
                  <a:lnTo>
                    <a:pt x="201064" y="170468"/>
                  </a:lnTo>
                  <a:lnTo>
                    <a:pt x="202630" y="180625"/>
                  </a:lnTo>
                  <a:lnTo>
                    <a:pt x="202123" y="190339"/>
                  </a:lnTo>
                  <a:lnTo>
                    <a:pt x="199682" y="199300"/>
                  </a:lnTo>
                  <a:lnTo>
                    <a:pt x="195385" y="207239"/>
                  </a:lnTo>
                  <a:lnTo>
                    <a:pt x="189452" y="214124"/>
                  </a:lnTo>
                  <a:lnTo>
                    <a:pt x="181878" y="219934"/>
                  </a:lnTo>
                  <a:lnTo>
                    <a:pt x="172367" y="224553"/>
                  </a:lnTo>
                  <a:lnTo>
                    <a:pt x="160941" y="228030"/>
                  </a:lnTo>
                  <a:lnTo>
                    <a:pt x="148203" y="230386"/>
                  </a:lnTo>
                  <a:lnTo>
                    <a:pt x="135121" y="231527"/>
                  </a:lnTo>
                  <a:lnTo>
                    <a:pt x="122285" y="231522"/>
                  </a:lnTo>
                  <a:lnTo>
                    <a:pt x="109736" y="230724"/>
                  </a:lnTo>
                  <a:lnTo>
                    <a:pt x="97171" y="229658"/>
                  </a:lnTo>
                  <a:lnTo>
                    <a:pt x="84390" y="228645"/>
                  </a:lnTo>
                  <a:lnTo>
                    <a:pt x="71501" y="227646"/>
                  </a:lnTo>
                  <a:lnTo>
                    <a:pt x="58833" y="226368"/>
                  </a:lnTo>
                  <a:lnTo>
                    <a:pt x="46579" y="224661"/>
                  </a:lnTo>
                  <a:lnTo>
                    <a:pt x="35207" y="222675"/>
                  </a:lnTo>
                  <a:lnTo>
                    <a:pt x="24425" y="220586"/>
                  </a:lnTo>
                  <a:lnTo>
                    <a:pt x="13285" y="218211"/>
                  </a:lnTo>
                  <a:lnTo>
                    <a:pt x="0" y="215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 flipH="1" flipV="1">
            <a:off x="3099561" y="1893061"/>
            <a:ext cx="252604" cy="72644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Group 86"/>
          <p:cNvGrpSpPr/>
          <p:nvPr/>
        </p:nvGrpSpPr>
        <p:grpSpPr>
          <a:xfrm>
            <a:off x="3510135" y="2240530"/>
            <a:ext cx="1052851" cy="600125"/>
            <a:chOff x="3510135" y="2240530"/>
            <a:chExt cx="1052851" cy="600125"/>
          </a:xfrm>
        </p:grpSpPr>
        <p:sp>
          <p:nvSpPr>
            <p:cNvPr id="80" name="Freeform 79"/>
            <p:cNvSpPr/>
            <p:nvPr/>
          </p:nvSpPr>
          <p:spPr>
            <a:xfrm>
              <a:off x="3510135" y="2366872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51"/>
                  </a:lnTo>
                  <a:lnTo>
                    <a:pt x="15342" y="35145"/>
                  </a:lnTo>
                  <a:lnTo>
                    <a:pt x="20176" y="45288"/>
                  </a:lnTo>
                  <a:lnTo>
                    <a:pt x="24857" y="56324"/>
                  </a:lnTo>
                  <a:lnTo>
                    <a:pt x="29466" y="67818"/>
                  </a:lnTo>
                  <a:lnTo>
                    <a:pt x="34316" y="78992"/>
                  </a:lnTo>
                  <a:lnTo>
                    <a:pt x="39569" y="89423"/>
                  </a:lnTo>
                  <a:lnTo>
                    <a:pt x="44930" y="98941"/>
                  </a:lnTo>
                  <a:lnTo>
                    <a:pt x="50263" y="108489"/>
                  </a:lnTo>
                  <a:lnTo>
                    <a:pt x="56039" y="120019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20663" y="2335286"/>
              <a:ext cx="136872" cy="505369"/>
            </a:xfrm>
            <a:custGeom>
              <a:avLst/>
              <a:gdLst/>
              <a:ahLst/>
              <a:cxnLst/>
              <a:rect l="0" t="0" r="0" b="0"/>
              <a:pathLst>
                <a:path w="136872" h="505369">
                  <a:moveTo>
                    <a:pt x="136871" y="0"/>
                  </a:moveTo>
                  <a:lnTo>
                    <a:pt x="133937" y="8935"/>
                  </a:lnTo>
                  <a:lnTo>
                    <a:pt x="131155" y="18562"/>
                  </a:lnTo>
                  <a:lnTo>
                    <a:pt x="128256" y="29854"/>
                  </a:lnTo>
                  <a:lnTo>
                    <a:pt x="125215" y="42695"/>
                  </a:lnTo>
                  <a:lnTo>
                    <a:pt x="122050" y="56823"/>
                  </a:lnTo>
                  <a:lnTo>
                    <a:pt x="118781" y="71948"/>
                  </a:lnTo>
                  <a:lnTo>
                    <a:pt x="115271" y="87809"/>
                  </a:lnTo>
                  <a:lnTo>
                    <a:pt x="111231" y="104197"/>
                  </a:lnTo>
                  <a:lnTo>
                    <a:pt x="106553" y="120959"/>
                  </a:lnTo>
                  <a:lnTo>
                    <a:pt x="101446" y="138144"/>
                  </a:lnTo>
                  <a:lnTo>
                    <a:pt x="96325" y="155978"/>
                  </a:lnTo>
                  <a:lnTo>
                    <a:pt x="91434" y="174532"/>
                  </a:lnTo>
                  <a:lnTo>
                    <a:pt x="86675" y="193569"/>
                  </a:lnTo>
                  <a:lnTo>
                    <a:pt x="81720" y="212655"/>
                  </a:lnTo>
                  <a:lnTo>
                    <a:pt x="76391" y="231523"/>
                  </a:lnTo>
                  <a:lnTo>
                    <a:pt x="70829" y="249769"/>
                  </a:lnTo>
                  <a:lnTo>
                    <a:pt x="65396" y="266796"/>
                  </a:lnTo>
                  <a:lnTo>
                    <a:pt x="60294" y="282393"/>
                  </a:lnTo>
                  <a:lnTo>
                    <a:pt x="55564" y="296680"/>
                  </a:lnTo>
                  <a:lnTo>
                    <a:pt x="51160" y="309904"/>
                  </a:lnTo>
                  <a:lnTo>
                    <a:pt x="47014" y="322334"/>
                  </a:lnTo>
                  <a:lnTo>
                    <a:pt x="43060" y="334515"/>
                  </a:lnTo>
                  <a:lnTo>
                    <a:pt x="39245" y="347235"/>
                  </a:lnTo>
                  <a:lnTo>
                    <a:pt x="35527" y="360869"/>
                  </a:lnTo>
                  <a:lnTo>
                    <a:pt x="31876" y="375114"/>
                  </a:lnTo>
                  <a:lnTo>
                    <a:pt x="28271" y="389215"/>
                  </a:lnTo>
                  <a:lnTo>
                    <a:pt x="24698" y="402735"/>
                  </a:lnTo>
                  <a:lnTo>
                    <a:pt x="21144" y="415574"/>
                  </a:lnTo>
                  <a:lnTo>
                    <a:pt x="17607" y="427801"/>
                  </a:lnTo>
                  <a:lnTo>
                    <a:pt x="14082" y="439538"/>
                  </a:lnTo>
                  <a:lnTo>
                    <a:pt x="10720" y="450836"/>
                  </a:lnTo>
                  <a:lnTo>
                    <a:pt x="7485" y="462991"/>
                  </a:lnTo>
                  <a:lnTo>
                    <a:pt x="4092" y="47930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86988" y="2398246"/>
              <a:ext cx="129186" cy="181712"/>
            </a:xfrm>
            <a:custGeom>
              <a:avLst/>
              <a:gdLst/>
              <a:ahLst/>
              <a:cxnLst/>
              <a:rect l="0" t="0" r="0" b="0"/>
              <a:pathLst>
                <a:path w="129186" h="181712">
                  <a:moveTo>
                    <a:pt x="12660" y="73911"/>
                  </a:moveTo>
                  <a:lnTo>
                    <a:pt x="18662" y="79644"/>
                  </a:lnTo>
                  <a:lnTo>
                    <a:pt x="25506" y="83928"/>
                  </a:lnTo>
                  <a:lnTo>
                    <a:pt x="33894" y="87130"/>
                  </a:lnTo>
                  <a:lnTo>
                    <a:pt x="43521" y="89318"/>
                  </a:lnTo>
                  <a:lnTo>
                    <a:pt x="53836" y="90367"/>
                  </a:lnTo>
                  <a:lnTo>
                    <a:pt x="64439" y="90304"/>
                  </a:lnTo>
                  <a:lnTo>
                    <a:pt x="74964" y="89134"/>
                  </a:lnTo>
                  <a:lnTo>
                    <a:pt x="85016" y="86758"/>
                  </a:lnTo>
                  <a:lnTo>
                    <a:pt x="94431" y="83231"/>
                  </a:lnTo>
                  <a:lnTo>
                    <a:pt x="103071" y="78576"/>
                  </a:lnTo>
                  <a:lnTo>
                    <a:pt x="110736" y="72703"/>
                  </a:lnTo>
                  <a:lnTo>
                    <a:pt x="117403" y="65678"/>
                  </a:lnTo>
                  <a:lnTo>
                    <a:pt x="122882" y="57690"/>
                  </a:lnTo>
                  <a:lnTo>
                    <a:pt x="126741" y="48959"/>
                  </a:lnTo>
                  <a:lnTo>
                    <a:pt x="128882" y="39688"/>
                  </a:lnTo>
                  <a:lnTo>
                    <a:pt x="129185" y="30363"/>
                  </a:lnTo>
                  <a:lnTo>
                    <a:pt x="127344" y="21715"/>
                  </a:lnTo>
                  <a:lnTo>
                    <a:pt x="123401" y="14098"/>
                  </a:lnTo>
                  <a:lnTo>
                    <a:pt x="117669" y="7833"/>
                  </a:lnTo>
                  <a:lnTo>
                    <a:pt x="110542" y="3373"/>
                  </a:lnTo>
                  <a:lnTo>
                    <a:pt x="102383" y="788"/>
                  </a:lnTo>
                  <a:lnTo>
                    <a:pt x="93484" y="0"/>
                  </a:lnTo>
                  <a:lnTo>
                    <a:pt x="84066" y="976"/>
                  </a:lnTo>
                  <a:lnTo>
                    <a:pt x="74295" y="3517"/>
                  </a:lnTo>
                  <a:lnTo>
                    <a:pt x="64447" y="7321"/>
                  </a:lnTo>
                  <a:lnTo>
                    <a:pt x="54908" y="12083"/>
                  </a:lnTo>
                  <a:lnTo>
                    <a:pt x="45866" y="17544"/>
                  </a:lnTo>
                  <a:lnTo>
                    <a:pt x="37490" y="23666"/>
                  </a:lnTo>
                  <a:lnTo>
                    <a:pt x="30009" y="30607"/>
                  </a:lnTo>
                  <a:lnTo>
                    <a:pt x="23459" y="38392"/>
                  </a:lnTo>
                  <a:lnTo>
                    <a:pt x="17720" y="47079"/>
                  </a:lnTo>
                  <a:lnTo>
                    <a:pt x="12623" y="56820"/>
                  </a:lnTo>
                  <a:lnTo>
                    <a:pt x="8014" y="67599"/>
                  </a:lnTo>
                  <a:lnTo>
                    <a:pt x="4087" y="79263"/>
                  </a:lnTo>
                  <a:lnTo>
                    <a:pt x="1352" y="91616"/>
                  </a:lnTo>
                  <a:lnTo>
                    <a:pt x="0" y="104476"/>
                  </a:lnTo>
                  <a:lnTo>
                    <a:pt x="75" y="117534"/>
                  </a:lnTo>
                  <a:lnTo>
                    <a:pt x="1647" y="130373"/>
                  </a:lnTo>
                  <a:lnTo>
                    <a:pt x="4604" y="142771"/>
                  </a:lnTo>
                  <a:lnTo>
                    <a:pt x="9030" y="154214"/>
                  </a:lnTo>
                  <a:lnTo>
                    <a:pt x="15274" y="163841"/>
                  </a:lnTo>
                  <a:lnTo>
                    <a:pt x="23358" y="171345"/>
                  </a:lnTo>
                  <a:lnTo>
                    <a:pt x="32870" y="176740"/>
                  </a:lnTo>
                  <a:lnTo>
                    <a:pt x="43164" y="180084"/>
                  </a:lnTo>
                  <a:lnTo>
                    <a:pt x="53784" y="181633"/>
                  </a:lnTo>
                  <a:lnTo>
                    <a:pt x="64431" y="181711"/>
                  </a:lnTo>
                  <a:lnTo>
                    <a:pt x="76128" y="180521"/>
                  </a:lnTo>
                  <a:lnTo>
                    <a:pt x="92129" y="176848"/>
                  </a:lnTo>
                  <a:lnTo>
                    <a:pt x="117945" y="168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89161" y="224053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7" y="50664"/>
                  </a:lnTo>
                  <a:lnTo>
                    <a:pt x="5354" y="66289"/>
                  </a:lnTo>
                  <a:lnTo>
                    <a:pt x="6768" y="83260"/>
                  </a:lnTo>
                  <a:lnTo>
                    <a:pt x="7865" y="101188"/>
                  </a:lnTo>
                  <a:lnTo>
                    <a:pt x="8676" y="119509"/>
                  </a:lnTo>
                  <a:lnTo>
                    <a:pt x="9256" y="137857"/>
                  </a:lnTo>
                  <a:lnTo>
                    <a:pt x="9661" y="155921"/>
                  </a:lnTo>
                  <a:lnTo>
                    <a:pt x="9941" y="173355"/>
                  </a:lnTo>
                  <a:lnTo>
                    <a:pt x="10132" y="190043"/>
                  </a:lnTo>
                  <a:lnTo>
                    <a:pt x="10262" y="206047"/>
                  </a:lnTo>
                  <a:lnTo>
                    <a:pt x="10350" y="221495"/>
                  </a:lnTo>
                  <a:lnTo>
                    <a:pt x="10409" y="236513"/>
                  </a:lnTo>
                  <a:lnTo>
                    <a:pt x="10448" y="250997"/>
                  </a:lnTo>
                  <a:lnTo>
                    <a:pt x="10479" y="266244"/>
                  </a:lnTo>
                  <a:lnTo>
                    <a:pt x="10505" y="28582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73389" y="224053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76"/>
                  </a:lnTo>
                  <a:lnTo>
                    <a:pt x="177" y="97106"/>
                  </a:lnTo>
                  <a:lnTo>
                    <a:pt x="825" y="112482"/>
                  </a:lnTo>
                  <a:lnTo>
                    <a:pt x="2074" y="126935"/>
                  </a:lnTo>
                  <a:lnTo>
                    <a:pt x="3727" y="140773"/>
                  </a:lnTo>
                  <a:lnTo>
                    <a:pt x="5375" y="154751"/>
                  </a:lnTo>
                  <a:lnTo>
                    <a:pt x="6778" y="169305"/>
                  </a:lnTo>
                  <a:lnTo>
                    <a:pt x="7870" y="184371"/>
                  </a:lnTo>
                  <a:lnTo>
                    <a:pt x="8678" y="199572"/>
                  </a:lnTo>
                  <a:lnTo>
                    <a:pt x="9257" y="214654"/>
                  </a:lnTo>
                  <a:lnTo>
                    <a:pt x="9662" y="229530"/>
                  </a:lnTo>
                  <a:lnTo>
                    <a:pt x="9941" y="244197"/>
                  </a:lnTo>
                  <a:lnTo>
                    <a:pt x="10132" y="258671"/>
                  </a:lnTo>
                  <a:lnTo>
                    <a:pt x="10262" y="272388"/>
                  </a:lnTo>
                  <a:lnTo>
                    <a:pt x="10364" y="285545"/>
                  </a:lnTo>
                  <a:lnTo>
                    <a:pt x="10448" y="299300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66021" y="2419514"/>
              <a:ext cx="113930" cy="165806"/>
            </a:xfrm>
            <a:custGeom>
              <a:avLst/>
              <a:gdLst/>
              <a:ahLst/>
              <a:cxnLst/>
              <a:rect l="0" t="0" r="0" b="0"/>
              <a:pathLst>
                <a:path w="113930" h="165806">
                  <a:moveTo>
                    <a:pt x="107409" y="0"/>
                  </a:moveTo>
                  <a:lnTo>
                    <a:pt x="95741" y="3001"/>
                  </a:lnTo>
                  <a:lnTo>
                    <a:pt x="85252" y="6423"/>
                  </a:lnTo>
                  <a:lnTo>
                    <a:pt x="74955" y="10620"/>
                  </a:lnTo>
                  <a:lnTo>
                    <a:pt x="64827" y="15520"/>
                  </a:lnTo>
                  <a:lnTo>
                    <a:pt x="55131" y="21001"/>
                  </a:lnTo>
                  <a:lnTo>
                    <a:pt x="45999" y="26941"/>
                  </a:lnTo>
                  <a:lnTo>
                    <a:pt x="37569" y="33548"/>
                  </a:lnTo>
                  <a:lnTo>
                    <a:pt x="30056" y="41343"/>
                  </a:lnTo>
                  <a:lnTo>
                    <a:pt x="23486" y="50509"/>
                  </a:lnTo>
                  <a:lnTo>
                    <a:pt x="17735" y="60766"/>
                  </a:lnTo>
                  <a:lnTo>
                    <a:pt x="12630" y="71568"/>
                  </a:lnTo>
                  <a:lnTo>
                    <a:pt x="8016" y="82536"/>
                  </a:lnTo>
                  <a:lnTo>
                    <a:pt x="4085" y="93493"/>
                  </a:lnTo>
                  <a:lnTo>
                    <a:pt x="1349" y="104376"/>
                  </a:lnTo>
                  <a:lnTo>
                    <a:pt x="0" y="115170"/>
                  </a:lnTo>
                  <a:lnTo>
                    <a:pt x="247" y="125722"/>
                  </a:lnTo>
                  <a:lnTo>
                    <a:pt x="2466" y="135742"/>
                  </a:lnTo>
                  <a:lnTo>
                    <a:pt x="6667" y="145100"/>
                  </a:lnTo>
                  <a:lnTo>
                    <a:pt x="12573" y="153352"/>
                  </a:lnTo>
                  <a:lnTo>
                    <a:pt x="19817" y="159684"/>
                  </a:lnTo>
                  <a:lnTo>
                    <a:pt x="28055" y="163823"/>
                  </a:lnTo>
                  <a:lnTo>
                    <a:pt x="37007" y="165805"/>
                  </a:lnTo>
                  <a:lnTo>
                    <a:pt x="46460" y="165705"/>
                  </a:lnTo>
                  <a:lnTo>
                    <a:pt x="56251" y="163778"/>
                  </a:lnTo>
                  <a:lnTo>
                    <a:pt x="65941" y="160064"/>
                  </a:lnTo>
                  <a:lnTo>
                    <a:pt x="74843" y="154305"/>
                  </a:lnTo>
                  <a:lnTo>
                    <a:pt x="82643" y="146551"/>
                  </a:lnTo>
                  <a:lnTo>
                    <a:pt x="89371" y="137262"/>
                  </a:lnTo>
                  <a:lnTo>
                    <a:pt x="95207" y="127119"/>
                  </a:lnTo>
                  <a:lnTo>
                    <a:pt x="100353" y="116591"/>
                  </a:lnTo>
                  <a:lnTo>
                    <a:pt x="104827" y="105761"/>
                  </a:lnTo>
                  <a:lnTo>
                    <a:pt x="108469" y="94432"/>
                  </a:lnTo>
                  <a:lnTo>
                    <a:pt x="111252" y="82521"/>
                  </a:lnTo>
                  <a:lnTo>
                    <a:pt x="113123" y="70233"/>
                  </a:lnTo>
                  <a:lnTo>
                    <a:pt x="113929" y="57977"/>
                  </a:lnTo>
                  <a:lnTo>
                    <a:pt x="113696" y="46003"/>
                  </a:lnTo>
                  <a:lnTo>
                    <a:pt x="112737" y="34821"/>
                  </a:lnTo>
                  <a:lnTo>
                    <a:pt x="111465" y="24187"/>
                  </a:lnTo>
                  <a:lnTo>
                    <a:pt x="109771" y="131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57658" y="2398457"/>
              <a:ext cx="305328" cy="198160"/>
            </a:xfrm>
            <a:custGeom>
              <a:avLst/>
              <a:gdLst/>
              <a:ahLst/>
              <a:cxnLst/>
              <a:rect l="0" t="0" r="0" b="0"/>
              <a:pathLst>
                <a:path w="305328" h="198160">
                  <a:moveTo>
                    <a:pt x="0" y="31586"/>
                  </a:moveTo>
                  <a:lnTo>
                    <a:pt x="0" y="43321"/>
                  </a:lnTo>
                  <a:lnTo>
                    <a:pt x="0" y="54450"/>
                  </a:lnTo>
                  <a:lnTo>
                    <a:pt x="4" y="66043"/>
                  </a:lnTo>
                  <a:lnTo>
                    <a:pt x="177" y="78032"/>
                  </a:lnTo>
                  <a:lnTo>
                    <a:pt x="825" y="90043"/>
                  </a:lnTo>
                  <a:lnTo>
                    <a:pt x="2088" y="101837"/>
                  </a:lnTo>
                  <a:lnTo>
                    <a:pt x="4259" y="113018"/>
                  </a:lnTo>
                  <a:lnTo>
                    <a:pt x="7852" y="122990"/>
                  </a:lnTo>
                  <a:lnTo>
                    <a:pt x="13010" y="131529"/>
                  </a:lnTo>
                  <a:lnTo>
                    <a:pt x="19407" y="138260"/>
                  </a:lnTo>
                  <a:lnTo>
                    <a:pt x="26456" y="142508"/>
                  </a:lnTo>
                  <a:lnTo>
                    <a:pt x="33744" y="144131"/>
                  </a:lnTo>
                  <a:lnTo>
                    <a:pt x="40905" y="143120"/>
                  </a:lnTo>
                  <a:lnTo>
                    <a:pt x="47554" y="139334"/>
                  </a:lnTo>
                  <a:lnTo>
                    <a:pt x="53543" y="132979"/>
                  </a:lnTo>
                  <a:lnTo>
                    <a:pt x="59071" y="124664"/>
                  </a:lnTo>
                  <a:lnTo>
                    <a:pt x="64558" y="115191"/>
                  </a:lnTo>
                  <a:lnTo>
                    <a:pt x="70270" y="105169"/>
                  </a:lnTo>
                  <a:lnTo>
                    <a:pt x="76750" y="96480"/>
                  </a:lnTo>
                  <a:lnTo>
                    <a:pt x="83769" y="92023"/>
                  </a:lnTo>
                  <a:lnTo>
                    <a:pt x="89985" y="92343"/>
                  </a:lnTo>
                  <a:lnTo>
                    <a:pt x="95263" y="96266"/>
                  </a:lnTo>
                  <a:lnTo>
                    <a:pt x="99879" y="102567"/>
                  </a:lnTo>
                  <a:lnTo>
                    <a:pt x="104076" y="110381"/>
                  </a:lnTo>
                  <a:lnTo>
                    <a:pt x="108017" y="119155"/>
                  </a:lnTo>
                  <a:lnTo>
                    <a:pt x="111805" y="128537"/>
                  </a:lnTo>
                  <a:lnTo>
                    <a:pt x="115662" y="138146"/>
                  </a:lnTo>
                  <a:lnTo>
                    <a:pt x="119932" y="147535"/>
                  </a:lnTo>
                  <a:lnTo>
                    <a:pt x="124769" y="156486"/>
                  </a:lnTo>
                  <a:lnTo>
                    <a:pt x="130152" y="164975"/>
                  </a:lnTo>
                  <a:lnTo>
                    <a:pt x="135990" y="173065"/>
                  </a:lnTo>
                  <a:lnTo>
                    <a:pt x="142181" y="180830"/>
                  </a:lnTo>
                  <a:lnTo>
                    <a:pt x="148796" y="187859"/>
                  </a:lnTo>
                  <a:lnTo>
                    <a:pt x="156068" y="193296"/>
                  </a:lnTo>
                  <a:lnTo>
                    <a:pt x="164070" y="196794"/>
                  </a:lnTo>
                  <a:lnTo>
                    <a:pt x="172733" y="198159"/>
                  </a:lnTo>
                  <a:lnTo>
                    <a:pt x="181926" y="197105"/>
                  </a:lnTo>
                  <a:lnTo>
                    <a:pt x="191518" y="193721"/>
                  </a:lnTo>
                  <a:lnTo>
                    <a:pt x="201401" y="188212"/>
                  </a:lnTo>
                  <a:lnTo>
                    <a:pt x="211487" y="180710"/>
                  </a:lnTo>
                  <a:lnTo>
                    <a:pt x="221716" y="171480"/>
                  </a:lnTo>
                  <a:lnTo>
                    <a:pt x="232041" y="160709"/>
                  </a:lnTo>
                  <a:lnTo>
                    <a:pt x="242433" y="148433"/>
                  </a:lnTo>
                  <a:lnTo>
                    <a:pt x="252861" y="134805"/>
                  </a:lnTo>
                  <a:lnTo>
                    <a:pt x="262982" y="120080"/>
                  </a:lnTo>
                  <a:lnTo>
                    <a:pt x="272173" y="104518"/>
                  </a:lnTo>
                  <a:lnTo>
                    <a:pt x="280163" y="88359"/>
                  </a:lnTo>
                  <a:lnTo>
                    <a:pt x="286868" y="72155"/>
                  </a:lnTo>
                  <a:lnTo>
                    <a:pt x="292875" y="54973"/>
                  </a:lnTo>
                  <a:lnTo>
                    <a:pt x="298708" y="33069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8" name="Straight Connector 87"/>
          <p:cNvCxnSpPr/>
          <p:nvPr/>
        </p:nvCxnSpPr>
        <p:spPr>
          <a:xfrm>
            <a:off x="804291" y="2672207"/>
            <a:ext cx="494919" cy="7896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Group 91"/>
          <p:cNvGrpSpPr/>
          <p:nvPr/>
        </p:nvGrpSpPr>
        <p:grpSpPr>
          <a:xfrm>
            <a:off x="972767" y="2726543"/>
            <a:ext cx="379027" cy="598423"/>
            <a:chOff x="972767" y="2726543"/>
            <a:chExt cx="379027" cy="598423"/>
          </a:xfrm>
        </p:grpSpPr>
        <p:sp>
          <p:nvSpPr>
            <p:cNvPr id="89" name="Freeform 88"/>
            <p:cNvSpPr/>
            <p:nvPr/>
          </p:nvSpPr>
          <p:spPr>
            <a:xfrm>
              <a:off x="972767" y="2726543"/>
              <a:ext cx="352853" cy="324682"/>
            </a:xfrm>
            <a:custGeom>
              <a:avLst/>
              <a:gdLst/>
              <a:ahLst/>
              <a:cxnLst/>
              <a:rect l="0" t="0" r="0" b="0"/>
              <a:pathLst>
                <a:path w="352853" h="324682">
                  <a:moveTo>
                    <a:pt x="0" y="114111"/>
                  </a:moveTo>
                  <a:lnTo>
                    <a:pt x="8801" y="108244"/>
                  </a:lnTo>
                  <a:lnTo>
                    <a:pt x="17148" y="102679"/>
                  </a:lnTo>
                  <a:lnTo>
                    <a:pt x="25847" y="96884"/>
                  </a:lnTo>
                  <a:lnTo>
                    <a:pt x="34968" y="90976"/>
                  </a:lnTo>
                  <a:lnTo>
                    <a:pt x="44463" y="85295"/>
                  </a:lnTo>
                  <a:lnTo>
                    <a:pt x="54250" y="80015"/>
                  </a:lnTo>
                  <a:lnTo>
                    <a:pt x="64091" y="74992"/>
                  </a:lnTo>
                  <a:lnTo>
                    <a:pt x="73617" y="69858"/>
                  </a:lnTo>
                  <a:lnTo>
                    <a:pt x="82654" y="64408"/>
                  </a:lnTo>
                  <a:lnTo>
                    <a:pt x="91366" y="58764"/>
                  </a:lnTo>
                  <a:lnTo>
                    <a:pt x="100135" y="53275"/>
                  </a:lnTo>
                  <a:lnTo>
                    <a:pt x="109187" y="48137"/>
                  </a:lnTo>
                  <a:lnTo>
                    <a:pt x="118572" y="43382"/>
                  </a:lnTo>
                  <a:lnTo>
                    <a:pt x="128259" y="38962"/>
                  </a:lnTo>
                  <a:lnTo>
                    <a:pt x="138187" y="34800"/>
                  </a:lnTo>
                  <a:lnTo>
                    <a:pt x="148296" y="30666"/>
                  </a:lnTo>
                  <a:lnTo>
                    <a:pt x="158535" y="26198"/>
                  </a:lnTo>
                  <a:lnTo>
                    <a:pt x="168865" y="21228"/>
                  </a:lnTo>
                  <a:lnTo>
                    <a:pt x="179260" y="15921"/>
                  </a:lnTo>
                  <a:lnTo>
                    <a:pt x="189698" y="10667"/>
                  </a:lnTo>
                  <a:lnTo>
                    <a:pt x="200156" y="5708"/>
                  </a:lnTo>
                  <a:lnTo>
                    <a:pt x="210298" y="1753"/>
                  </a:lnTo>
                  <a:lnTo>
                    <a:pt x="219502" y="0"/>
                  </a:lnTo>
                  <a:lnTo>
                    <a:pt x="227492" y="906"/>
                  </a:lnTo>
                  <a:lnTo>
                    <a:pt x="233839" y="4280"/>
                  </a:lnTo>
                  <a:lnTo>
                    <a:pt x="237821" y="9668"/>
                  </a:lnTo>
                  <a:lnTo>
                    <a:pt x="239272" y="16586"/>
                  </a:lnTo>
                  <a:lnTo>
                    <a:pt x="238484" y="24616"/>
                  </a:lnTo>
                  <a:lnTo>
                    <a:pt x="235912" y="33434"/>
                  </a:lnTo>
                  <a:lnTo>
                    <a:pt x="232007" y="42800"/>
                  </a:lnTo>
                  <a:lnTo>
                    <a:pt x="227306" y="52543"/>
                  </a:lnTo>
                  <a:lnTo>
                    <a:pt x="222400" y="62542"/>
                  </a:lnTo>
                  <a:lnTo>
                    <a:pt x="217638" y="72715"/>
                  </a:lnTo>
                  <a:lnTo>
                    <a:pt x="213461" y="83006"/>
                  </a:lnTo>
                  <a:lnTo>
                    <a:pt x="210488" y="93375"/>
                  </a:lnTo>
                  <a:lnTo>
                    <a:pt x="208944" y="103774"/>
                  </a:lnTo>
                  <a:lnTo>
                    <a:pt x="209043" y="113367"/>
                  </a:lnTo>
                  <a:lnTo>
                    <a:pt x="211154" y="120606"/>
                  </a:lnTo>
                  <a:lnTo>
                    <a:pt x="215278" y="124841"/>
                  </a:lnTo>
                  <a:lnTo>
                    <a:pt x="221131" y="126394"/>
                  </a:lnTo>
                  <a:lnTo>
                    <a:pt x="228338" y="126074"/>
                  </a:lnTo>
                  <a:lnTo>
                    <a:pt x="236548" y="124562"/>
                  </a:lnTo>
                  <a:lnTo>
                    <a:pt x="245310" y="122145"/>
                  </a:lnTo>
                  <a:lnTo>
                    <a:pt x="254104" y="118795"/>
                  </a:lnTo>
                  <a:lnTo>
                    <a:pt x="262647" y="114553"/>
                  </a:lnTo>
                  <a:lnTo>
                    <a:pt x="271025" y="109556"/>
                  </a:lnTo>
                  <a:lnTo>
                    <a:pt x="279571" y="103971"/>
                  </a:lnTo>
                  <a:lnTo>
                    <a:pt x="288468" y="97951"/>
                  </a:lnTo>
                  <a:lnTo>
                    <a:pt x="297581" y="91619"/>
                  </a:lnTo>
                  <a:lnTo>
                    <a:pt x="306552" y="85068"/>
                  </a:lnTo>
                  <a:lnTo>
                    <a:pt x="315187" y="78366"/>
                  </a:lnTo>
                  <a:lnTo>
                    <a:pt x="323613" y="71561"/>
                  </a:lnTo>
                  <a:lnTo>
                    <a:pt x="332184" y="64686"/>
                  </a:lnTo>
                  <a:lnTo>
                    <a:pt x="341055" y="57818"/>
                  </a:lnTo>
                  <a:lnTo>
                    <a:pt x="348708" y="52862"/>
                  </a:lnTo>
                  <a:lnTo>
                    <a:pt x="352677" y="52217"/>
                  </a:lnTo>
                  <a:lnTo>
                    <a:pt x="352852" y="55217"/>
                  </a:lnTo>
                  <a:lnTo>
                    <a:pt x="350324" y="60581"/>
                  </a:lnTo>
                  <a:lnTo>
                    <a:pt x="346090" y="67157"/>
                  </a:lnTo>
                  <a:lnTo>
                    <a:pt x="340811" y="74249"/>
                  </a:lnTo>
                  <a:lnTo>
                    <a:pt x="334892" y="81675"/>
                  </a:lnTo>
                  <a:lnTo>
                    <a:pt x="328576" y="89592"/>
                  </a:lnTo>
                  <a:lnTo>
                    <a:pt x="322011" y="98074"/>
                  </a:lnTo>
                  <a:lnTo>
                    <a:pt x="315287" y="106911"/>
                  </a:lnTo>
                  <a:lnTo>
                    <a:pt x="308461" y="115700"/>
                  </a:lnTo>
                  <a:lnTo>
                    <a:pt x="301564" y="124213"/>
                  </a:lnTo>
                  <a:lnTo>
                    <a:pt x="294456" y="132559"/>
                  </a:lnTo>
                  <a:lnTo>
                    <a:pt x="286844" y="141076"/>
                  </a:lnTo>
                  <a:lnTo>
                    <a:pt x="278608" y="149954"/>
                  </a:lnTo>
                  <a:lnTo>
                    <a:pt x="269788" y="159223"/>
                  </a:lnTo>
                  <a:lnTo>
                    <a:pt x="260489" y="168831"/>
                  </a:lnTo>
                  <a:lnTo>
                    <a:pt x="250829" y="178711"/>
                  </a:lnTo>
                  <a:lnTo>
                    <a:pt x="241072" y="188957"/>
                  </a:lnTo>
                  <a:lnTo>
                    <a:pt x="231601" y="199820"/>
                  </a:lnTo>
                  <a:lnTo>
                    <a:pt x="222605" y="211383"/>
                  </a:lnTo>
                  <a:lnTo>
                    <a:pt x="214090" y="223420"/>
                  </a:lnTo>
                  <a:lnTo>
                    <a:pt x="205985" y="235498"/>
                  </a:lnTo>
                  <a:lnTo>
                    <a:pt x="198197" y="247359"/>
                  </a:lnTo>
                  <a:lnTo>
                    <a:pt x="190645" y="258764"/>
                  </a:lnTo>
                  <a:lnTo>
                    <a:pt x="183259" y="269422"/>
                  </a:lnTo>
                  <a:lnTo>
                    <a:pt x="175995" y="279252"/>
                  </a:lnTo>
                  <a:lnTo>
                    <a:pt x="168926" y="288231"/>
                  </a:lnTo>
                  <a:lnTo>
                    <a:pt x="161442" y="297294"/>
                  </a:lnTo>
                  <a:lnTo>
                    <a:pt x="151766" y="308356"/>
                  </a:lnTo>
                  <a:lnTo>
                    <a:pt x="136870" y="324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04394" y="301963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8123" y="11736"/>
                  </a:lnTo>
                  <a:lnTo>
                    <a:pt x="15341" y="22865"/>
                  </a:lnTo>
                  <a:lnTo>
                    <a:pt x="12446" y="34458"/>
                  </a:lnTo>
                  <a:lnTo>
                    <a:pt x="9567" y="46578"/>
                  </a:lnTo>
                  <a:lnTo>
                    <a:pt x="6739" y="60598"/>
                  </a:lnTo>
                  <a:lnTo>
                    <a:pt x="371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93824" y="3072281"/>
              <a:ext cx="357970" cy="252685"/>
            </a:xfrm>
            <a:custGeom>
              <a:avLst/>
              <a:gdLst/>
              <a:ahLst/>
              <a:cxnLst/>
              <a:rect l="0" t="0" r="0" b="0"/>
              <a:pathLst>
                <a:path w="357970" h="252685">
                  <a:moveTo>
                    <a:pt x="357969" y="0"/>
                  </a:moveTo>
                  <a:lnTo>
                    <a:pt x="349168" y="3001"/>
                  </a:lnTo>
                  <a:lnTo>
                    <a:pt x="340821" y="6423"/>
                  </a:lnTo>
                  <a:lnTo>
                    <a:pt x="332118" y="10619"/>
                  </a:lnTo>
                  <a:lnTo>
                    <a:pt x="322824" y="15519"/>
                  </a:lnTo>
                  <a:lnTo>
                    <a:pt x="312680" y="21001"/>
                  </a:lnTo>
                  <a:lnTo>
                    <a:pt x="301644" y="26931"/>
                  </a:lnTo>
                  <a:lnTo>
                    <a:pt x="290151" y="33193"/>
                  </a:lnTo>
                  <a:lnTo>
                    <a:pt x="278977" y="39691"/>
                  </a:lnTo>
                  <a:lnTo>
                    <a:pt x="268532" y="46360"/>
                  </a:lnTo>
                  <a:lnTo>
                    <a:pt x="258555" y="53311"/>
                  </a:lnTo>
                  <a:lnTo>
                    <a:pt x="248329" y="60817"/>
                  </a:lnTo>
                  <a:lnTo>
                    <a:pt x="237446" y="68980"/>
                  </a:lnTo>
                  <a:lnTo>
                    <a:pt x="225830" y="77751"/>
                  </a:lnTo>
                  <a:lnTo>
                    <a:pt x="213567" y="87018"/>
                  </a:lnTo>
                  <a:lnTo>
                    <a:pt x="200792" y="96660"/>
                  </a:lnTo>
                  <a:lnTo>
                    <a:pt x="187636" y="106576"/>
                  </a:lnTo>
                  <a:lnTo>
                    <a:pt x="174205" y="116685"/>
                  </a:lnTo>
                  <a:lnTo>
                    <a:pt x="160585" y="126923"/>
                  </a:lnTo>
                  <a:lnTo>
                    <a:pt x="147001" y="137086"/>
                  </a:lnTo>
                  <a:lnTo>
                    <a:pt x="133801" y="146837"/>
                  </a:lnTo>
                  <a:lnTo>
                    <a:pt x="121148" y="156025"/>
                  </a:lnTo>
                  <a:lnTo>
                    <a:pt x="109194" y="164669"/>
                  </a:lnTo>
                  <a:lnTo>
                    <a:pt x="98158" y="172862"/>
                  </a:lnTo>
                  <a:lnTo>
                    <a:pt x="88068" y="180708"/>
                  </a:lnTo>
                  <a:lnTo>
                    <a:pt x="78799" y="188301"/>
                  </a:lnTo>
                  <a:lnTo>
                    <a:pt x="70179" y="195714"/>
                  </a:lnTo>
                  <a:lnTo>
                    <a:pt x="62038" y="203000"/>
                  </a:lnTo>
                  <a:lnTo>
                    <a:pt x="54077" y="210200"/>
                  </a:lnTo>
                  <a:lnTo>
                    <a:pt x="45884" y="217341"/>
                  </a:lnTo>
                  <a:lnTo>
                    <a:pt x="37269" y="224433"/>
                  </a:lnTo>
                  <a:lnTo>
                    <a:pt x="28669" y="231186"/>
                  </a:lnTo>
                  <a:lnTo>
                    <a:pt x="20204" y="237678"/>
                  </a:lnTo>
                  <a:lnTo>
                    <a:pt x="11128" y="24448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3" name="Straight Connector 92"/>
          <p:cNvCxnSpPr/>
          <p:nvPr/>
        </p:nvCxnSpPr>
        <p:spPr>
          <a:xfrm>
            <a:off x="5190490" y="810641"/>
            <a:ext cx="0" cy="5474843"/>
          </a:xfrm>
          <a:prstGeom prst="line">
            <a:avLst/>
          </a:prstGeom>
          <a:ln w="76200" cap="flat" cmpd="sng" algn="ctr">
            <a:solidFill>
              <a:srgbClr val="0000FF"/>
            </a:solidFill>
            <a:prstDash val="solid"/>
            <a:round/>
            <a:headEnd type="diamond" w="med" len="sm"/>
            <a:tailEnd type="diamond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5938011" y="2579497"/>
            <a:ext cx="339026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4" name="Group 113"/>
          <p:cNvGrpSpPr/>
          <p:nvPr/>
        </p:nvGrpSpPr>
        <p:grpSpPr>
          <a:xfrm>
            <a:off x="6032829" y="2048379"/>
            <a:ext cx="3263835" cy="504858"/>
            <a:chOff x="6032829" y="2048379"/>
            <a:chExt cx="3263835" cy="504858"/>
          </a:xfrm>
        </p:grpSpPr>
        <p:sp>
          <p:nvSpPr>
            <p:cNvPr id="95" name="Freeform 94"/>
            <p:cNvSpPr/>
            <p:nvPr/>
          </p:nvSpPr>
          <p:spPr>
            <a:xfrm>
              <a:off x="6032829" y="2221090"/>
              <a:ext cx="225259" cy="288837"/>
            </a:xfrm>
            <a:custGeom>
              <a:avLst/>
              <a:gdLst/>
              <a:ahLst/>
              <a:cxnLst/>
              <a:rect l="0" t="0" r="0" b="0"/>
              <a:pathLst>
                <a:path w="225259" h="288837">
                  <a:moveTo>
                    <a:pt x="200041" y="21480"/>
                  </a:moveTo>
                  <a:lnTo>
                    <a:pt x="191239" y="18479"/>
                  </a:lnTo>
                  <a:lnTo>
                    <a:pt x="182893" y="15057"/>
                  </a:lnTo>
                  <a:lnTo>
                    <a:pt x="174194" y="10874"/>
                  </a:lnTo>
                  <a:lnTo>
                    <a:pt x="165074" y="6492"/>
                  </a:lnTo>
                  <a:lnTo>
                    <a:pt x="155578" y="2956"/>
                  </a:lnTo>
                  <a:lnTo>
                    <a:pt x="145782" y="785"/>
                  </a:lnTo>
                  <a:lnTo>
                    <a:pt x="135596" y="0"/>
                  </a:lnTo>
                  <a:lnTo>
                    <a:pt x="124773" y="391"/>
                  </a:lnTo>
                  <a:lnTo>
                    <a:pt x="113238" y="1699"/>
                  </a:lnTo>
                  <a:lnTo>
                    <a:pt x="101221" y="3849"/>
                  </a:lnTo>
                  <a:lnTo>
                    <a:pt x="89155" y="6953"/>
                  </a:lnTo>
                  <a:lnTo>
                    <a:pt x="77308" y="11003"/>
                  </a:lnTo>
                  <a:lnTo>
                    <a:pt x="66082" y="16026"/>
                  </a:lnTo>
                  <a:lnTo>
                    <a:pt x="56076" y="22153"/>
                  </a:lnTo>
                  <a:lnTo>
                    <a:pt x="47498" y="29351"/>
                  </a:lnTo>
                  <a:lnTo>
                    <a:pt x="40230" y="37457"/>
                  </a:lnTo>
                  <a:lnTo>
                    <a:pt x="34026" y="46269"/>
                  </a:lnTo>
                  <a:lnTo>
                    <a:pt x="28634" y="55602"/>
                  </a:lnTo>
                  <a:lnTo>
                    <a:pt x="24162" y="65309"/>
                  </a:lnTo>
                  <a:lnTo>
                    <a:pt x="21055" y="75278"/>
                  </a:lnTo>
                  <a:lnTo>
                    <a:pt x="19448" y="85422"/>
                  </a:lnTo>
                  <a:lnTo>
                    <a:pt x="19352" y="95522"/>
                  </a:lnTo>
                  <a:lnTo>
                    <a:pt x="20808" y="105230"/>
                  </a:lnTo>
                  <a:lnTo>
                    <a:pt x="23682" y="114386"/>
                  </a:lnTo>
                  <a:lnTo>
                    <a:pt x="27883" y="122838"/>
                  </a:lnTo>
                  <a:lnTo>
                    <a:pt x="33444" y="130370"/>
                  </a:lnTo>
                  <a:lnTo>
                    <a:pt x="40256" y="136946"/>
                  </a:lnTo>
                  <a:lnTo>
                    <a:pt x="48100" y="142362"/>
                  </a:lnTo>
                  <a:lnTo>
                    <a:pt x="56735" y="146177"/>
                  </a:lnTo>
                  <a:lnTo>
                    <a:pt x="65954" y="148303"/>
                  </a:lnTo>
                  <a:lnTo>
                    <a:pt x="75754" y="149105"/>
                  </a:lnTo>
                  <a:lnTo>
                    <a:pt x="86317" y="149196"/>
                  </a:lnTo>
                  <a:lnTo>
                    <a:pt x="97679" y="149008"/>
                  </a:lnTo>
                  <a:lnTo>
                    <a:pt x="109580" y="148920"/>
                  </a:lnTo>
                  <a:lnTo>
                    <a:pt x="121569" y="149327"/>
                  </a:lnTo>
                  <a:lnTo>
                    <a:pt x="133374" y="150391"/>
                  </a:lnTo>
                  <a:lnTo>
                    <a:pt x="144911" y="152243"/>
                  </a:lnTo>
                  <a:lnTo>
                    <a:pt x="156191" y="155083"/>
                  </a:lnTo>
                  <a:lnTo>
                    <a:pt x="167255" y="158918"/>
                  </a:lnTo>
                  <a:lnTo>
                    <a:pt x="177990" y="163610"/>
                  </a:lnTo>
                  <a:lnTo>
                    <a:pt x="188133" y="168976"/>
                  </a:lnTo>
                  <a:lnTo>
                    <a:pt x="197580" y="174851"/>
                  </a:lnTo>
                  <a:lnTo>
                    <a:pt x="206059" y="181422"/>
                  </a:lnTo>
                  <a:lnTo>
                    <a:pt x="213077" y="189196"/>
                  </a:lnTo>
                  <a:lnTo>
                    <a:pt x="218494" y="198350"/>
                  </a:lnTo>
                  <a:lnTo>
                    <a:pt x="222317" y="208599"/>
                  </a:lnTo>
                  <a:lnTo>
                    <a:pt x="224525" y="219397"/>
                  </a:lnTo>
                  <a:lnTo>
                    <a:pt x="225258" y="230358"/>
                  </a:lnTo>
                  <a:lnTo>
                    <a:pt x="224294" y="241141"/>
                  </a:lnTo>
                  <a:lnTo>
                    <a:pt x="220995" y="251374"/>
                  </a:lnTo>
                  <a:lnTo>
                    <a:pt x="215215" y="260909"/>
                  </a:lnTo>
                  <a:lnTo>
                    <a:pt x="207080" y="269463"/>
                  </a:lnTo>
                  <a:lnTo>
                    <a:pt x="196728" y="276537"/>
                  </a:lnTo>
                  <a:lnTo>
                    <a:pt x="184473" y="281995"/>
                  </a:lnTo>
                  <a:lnTo>
                    <a:pt x="170872" y="285848"/>
                  </a:lnTo>
                  <a:lnTo>
                    <a:pt x="156615" y="288076"/>
                  </a:lnTo>
                  <a:lnTo>
                    <a:pt x="142148" y="288836"/>
                  </a:lnTo>
                  <a:lnTo>
                    <a:pt x="127844" y="288400"/>
                  </a:lnTo>
                  <a:lnTo>
                    <a:pt x="114087" y="287053"/>
                  </a:lnTo>
                  <a:lnTo>
                    <a:pt x="101024" y="285032"/>
                  </a:lnTo>
                  <a:lnTo>
                    <a:pt x="88778" y="282203"/>
                  </a:lnTo>
                  <a:lnTo>
                    <a:pt x="77538" y="278095"/>
                  </a:lnTo>
                  <a:lnTo>
                    <a:pt x="67306" y="272556"/>
                  </a:lnTo>
                  <a:lnTo>
                    <a:pt x="57941" y="265886"/>
                  </a:lnTo>
                  <a:lnTo>
                    <a:pt x="49256" y="258645"/>
                  </a:lnTo>
                  <a:lnTo>
                    <a:pt x="41080" y="251230"/>
                  </a:lnTo>
                  <a:lnTo>
                    <a:pt x="33380" y="244125"/>
                  </a:lnTo>
                  <a:lnTo>
                    <a:pt x="25395" y="237292"/>
                  </a:lnTo>
                  <a:lnTo>
                    <a:pt x="15303" y="230137"/>
                  </a:lnTo>
                  <a:lnTo>
                    <a:pt x="0" y="221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27627" y="2137285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21057" y="0"/>
                  </a:moveTo>
                  <a:lnTo>
                    <a:pt x="18190" y="14669"/>
                  </a:lnTo>
                  <a:lnTo>
                    <a:pt x="16048" y="28580"/>
                  </a:lnTo>
                  <a:lnTo>
                    <a:pt x="14444" y="43078"/>
                  </a:lnTo>
                  <a:lnTo>
                    <a:pt x="13264" y="58279"/>
                  </a:lnTo>
                  <a:lnTo>
                    <a:pt x="12415" y="74104"/>
                  </a:lnTo>
                  <a:lnTo>
                    <a:pt x="11818" y="90429"/>
                  </a:lnTo>
                  <a:lnTo>
                    <a:pt x="11404" y="107292"/>
                  </a:lnTo>
                  <a:lnTo>
                    <a:pt x="11120" y="124896"/>
                  </a:lnTo>
                  <a:lnTo>
                    <a:pt x="10926" y="143289"/>
                  </a:lnTo>
                  <a:lnTo>
                    <a:pt x="10796" y="162215"/>
                  </a:lnTo>
                  <a:lnTo>
                    <a:pt x="10708" y="181226"/>
                  </a:lnTo>
                  <a:lnTo>
                    <a:pt x="10648" y="200047"/>
                  </a:lnTo>
                  <a:lnTo>
                    <a:pt x="10609" y="218432"/>
                  </a:lnTo>
                  <a:lnTo>
                    <a:pt x="10583" y="236083"/>
                  </a:lnTo>
                  <a:lnTo>
                    <a:pt x="10560" y="252922"/>
                  </a:lnTo>
                  <a:lnTo>
                    <a:pt x="10376" y="269197"/>
                  </a:lnTo>
                  <a:lnTo>
                    <a:pt x="9719" y="285359"/>
                  </a:lnTo>
                  <a:lnTo>
                    <a:pt x="8464" y="301666"/>
                  </a:lnTo>
                  <a:lnTo>
                    <a:pt x="6800" y="317639"/>
                  </a:lnTo>
                  <a:lnTo>
                    <a:pt x="4970" y="333833"/>
                  </a:lnTo>
                  <a:lnTo>
                    <a:pt x="2814" y="352793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48469" y="2284683"/>
              <a:ext cx="126558" cy="252685"/>
            </a:xfrm>
            <a:custGeom>
              <a:avLst/>
              <a:gdLst/>
              <a:ahLst/>
              <a:cxnLst/>
              <a:rect l="0" t="0" r="0" b="0"/>
              <a:pathLst>
                <a:path w="126558" h="252685">
                  <a:moveTo>
                    <a:pt x="105500" y="0"/>
                  </a:moveTo>
                  <a:lnTo>
                    <a:pt x="96765" y="5868"/>
                  </a:lnTo>
                  <a:lnTo>
                    <a:pt x="89058" y="11432"/>
                  </a:lnTo>
                  <a:lnTo>
                    <a:pt x="81657" y="17231"/>
                  </a:lnTo>
                  <a:lnTo>
                    <a:pt x="74395" y="23312"/>
                  </a:lnTo>
                  <a:lnTo>
                    <a:pt x="67216" y="29642"/>
                  </a:lnTo>
                  <a:lnTo>
                    <a:pt x="60091" y="36170"/>
                  </a:lnTo>
                  <a:lnTo>
                    <a:pt x="53000" y="42846"/>
                  </a:lnTo>
                  <a:lnTo>
                    <a:pt x="45934" y="49629"/>
                  </a:lnTo>
                  <a:lnTo>
                    <a:pt x="38889" y="56491"/>
                  </a:lnTo>
                  <a:lnTo>
                    <a:pt x="32020" y="63573"/>
                  </a:lnTo>
                  <a:lnTo>
                    <a:pt x="25636" y="71167"/>
                  </a:lnTo>
                  <a:lnTo>
                    <a:pt x="19860" y="79389"/>
                  </a:lnTo>
                  <a:lnTo>
                    <a:pt x="14660" y="88201"/>
                  </a:lnTo>
                  <a:lnTo>
                    <a:pt x="9934" y="97494"/>
                  </a:lnTo>
                  <a:lnTo>
                    <a:pt x="5581" y="107149"/>
                  </a:lnTo>
                  <a:lnTo>
                    <a:pt x="1997" y="116903"/>
                  </a:lnTo>
                  <a:lnTo>
                    <a:pt x="26" y="126372"/>
                  </a:lnTo>
                  <a:lnTo>
                    <a:pt x="0" y="135367"/>
                  </a:lnTo>
                  <a:lnTo>
                    <a:pt x="1781" y="143881"/>
                  </a:lnTo>
                  <a:lnTo>
                    <a:pt x="5035" y="151986"/>
                  </a:lnTo>
                  <a:lnTo>
                    <a:pt x="9414" y="159773"/>
                  </a:lnTo>
                  <a:lnTo>
                    <a:pt x="14776" y="167326"/>
                  </a:lnTo>
                  <a:lnTo>
                    <a:pt x="21190" y="174711"/>
                  </a:lnTo>
                  <a:lnTo>
                    <a:pt x="28606" y="181980"/>
                  </a:lnTo>
                  <a:lnTo>
                    <a:pt x="36702" y="189168"/>
                  </a:lnTo>
                  <a:lnTo>
                    <a:pt x="44981" y="196301"/>
                  </a:lnTo>
                  <a:lnTo>
                    <a:pt x="53147" y="203392"/>
                  </a:lnTo>
                  <a:lnTo>
                    <a:pt x="61257" y="210289"/>
                  </a:lnTo>
                  <a:lnTo>
                    <a:pt x="69616" y="216695"/>
                  </a:lnTo>
                  <a:lnTo>
                    <a:pt x="78379" y="222483"/>
                  </a:lnTo>
                  <a:lnTo>
                    <a:pt x="87293" y="227737"/>
                  </a:lnTo>
                  <a:lnTo>
                    <a:pt x="96755" y="233273"/>
                  </a:lnTo>
                  <a:lnTo>
                    <a:pt x="108715" y="240696"/>
                  </a:lnTo>
                  <a:lnTo>
                    <a:pt x="1265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77223" y="2357354"/>
              <a:ext cx="145203" cy="158957"/>
            </a:xfrm>
            <a:custGeom>
              <a:avLst/>
              <a:gdLst/>
              <a:ahLst/>
              <a:cxnLst/>
              <a:rect l="0" t="0" r="0" b="0"/>
              <a:pathLst>
                <a:path w="145203" h="158957">
                  <a:moveTo>
                    <a:pt x="103088" y="85257"/>
                  </a:moveTo>
                  <a:lnTo>
                    <a:pt x="105887" y="76456"/>
                  </a:lnTo>
                  <a:lnTo>
                    <a:pt x="107389" y="68109"/>
                  </a:lnTo>
                  <a:lnTo>
                    <a:pt x="107692" y="59410"/>
                  </a:lnTo>
                  <a:lnTo>
                    <a:pt x="106840" y="50289"/>
                  </a:lnTo>
                  <a:lnTo>
                    <a:pt x="104724" y="40794"/>
                  </a:lnTo>
                  <a:lnTo>
                    <a:pt x="101392" y="31016"/>
                  </a:lnTo>
                  <a:lnTo>
                    <a:pt x="96711" y="21520"/>
                  </a:lnTo>
                  <a:lnTo>
                    <a:pt x="90295" y="13291"/>
                  </a:lnTo>
                  <a:lnTo>
                    <a:pt x="82096" y="6774"/>
                  </a:lnTo>
                  <a:lnTo>
                    <a:pt x="72505" y="2232"/>
                  </a:lnTo>
                  <a:lnTo>
                    <a:pt x="62160" y="0"/>
                  </a:lnTo>
                  <a:lnTo>
                    <a:pt x="51511" y="26"/>
                  </a:lnTo>
                  <a:lnTo>
                    <a:pt x="41108" y="2126"/>
                  </a:lnTo>
                  <a:lnTo>
                    <a:pt x="31663" y="6186"/>
                  </a:lnTo>
                  <a:lnTo>
                    <a:pt x="23470" y="11952"/>
                  </a:lnTo>
                  <a:lnTo>
                    <a:pt x="16632" y="19243"/>
                  </a:lnTo>
                  <a:lnTo>
                    <a:pt x="11248" y="28031"/>
                  </a:lnTo>
                  <a:lnTo>
                    <a:pt x="7216" y="38162"/>
                  </a:lnTo>
                  <a:lnTo>
                    <a:pt x="4302" y="49388"/>
                  </a:lnTo>
                  <a:lnTo>
                    <a:pt x="2246" y="61446"/>
                  </a:lnTo>
                  <a:lnTo>
                    <a:pt x="824" y="74108"/>
                  </a:lnTo>
                  <a:lnTo>
                    <a:pt x="18" y="87034"/>
                  </a:lnTo>
                  <a:lnTo>
                    <a:pt x="0" y="99784"/>
                  </a:lnTo>
                  <a:lnTo>
                    <a:pt x="812" y="112128"/>
                  </a:lnTo>
                  <a:lnTo>
                    <a:pt x="2679" y="123703"/>
                  </a:lnTo>
                  <a:lnTo>
                    <a:pt x="6068" y="133953"/>
                  </a:lnTo>
                  <a:lnTo>
                    <a:pt x="11089" y="142683"/>
                  </a:lnTo>
                  <a:lnTo>
                    <a:pt x="17394" y="149545"/>
                  </a:lnTo>
                  <a:lnTo>
                    <a:pt x="24382" y="153882"/>
                  </a:lnTo>
                  <a:lnTo>
                    <a:pt x="31629" y="155570"/>
                  </a:lnTo>
                  <a:lnTo>
                    <a:pt x="38764" y="154773"/>
                  </a:lnTo>
                  <a:lnTo>
                    <a:pt x="45394" y="151663"/>
                  </a:lnTo>
                  <a:lnTo>
                    <a:pt x="51366" y="146574"/>
                  </a:lnTo>
                  <a:lnTo>
                    <a:pt x="56713" y="139924"/>
                  </a:lnTo>
                  <a:lnTo>
                    <a:pt x="61546" y="132107"/>
                  </a:lnTo>
                  <a:lnTo>
                    <a:pt x="65987" y="123449"/>
                  </a:lnTo>
                  <a:lnTo>
                    <a:pt x="70141" y="114198"/>
                  </a:lnTo>
                  <a:lnTo>
                    <a:pt x="74093" y="104537"/>
                  </a:lnTo>
                  <a:lnTo>
                    <a:pt x="77903" y="94593"/>
                  </a:lnTo>
                  <a:lnTo>
                    <a:pt x="81616" y="84459"/>
                  </a:lnTo>
                  <a:lnTo>
                    <a:pt x="85262" y="74195"/>
                  </a:lnTo>
                  <a:lnTo>
                    <a:pt x="88869" y="63914"/>
                  </a:lnTo>
                  <a:lnTo>
                    <a:pt x="92635" y="56138"/>
                  </a:lnTo>
                  <a:lnTo>
                    <a:pt x="96226" y="54179"/>
                  </a:lnTo>
                  <a:lnTo>
                    <a:pt x="98799" y="57378"/>
                  </a:lnTo>
                  <a:lnTo>
                    <a:pt x="100433" y="64221"/>
                  </a:lnTo>
                  <a:lnTo>
                    <a:pt x="101605" y="73338"/>
                  </a:lnTo>
                  <a:lnTo>
                    <a:pt x="102865" y="83591"/>
                  </a:lnTo>
                  <a:lnTo>
                    <a:pt x="104501" y="94296"/>
                  </a:lnTo>
                  <a:lnTo>
                    <a:pt x="106737" y="104960"/>
                  </a:lnTo>
                  <a:lnTo>
                    <a:pt x="109833" y="115140"/>
                  </a:lnTo>
                  <a:lnTo>
                    <a:pt x="113835" y="124653"/>
                  </a:lnTo>
                  <a:lnTo>
                    <a:pt x="118517" y="133226"/>
                  </a:lnTo>
                  <a:lnTo>
                    <a:pt x="124049" y="141231"/>
                  </a:lnTo>
                  <a:lnTo>
                    <a:pt x="132032" y="149369"/>
                  </a:lnTo>
                  <a:lnTo>
                    <a:pt x="145202" y="158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44535" y="2126756"/>
              <a:ext cx="30533" cy="368498"/>
            </a:xfrm>
            <a:custGeom>
              <a:avLst/>
              <a:gdLst/>
              <a:ahLst/>
              <a:cxnLst/>
              <a:rect l="0" t="0" r="0" b="0"/>
              <a:pathLst>
                <a:path w="30533" h="368498">
                  <a:moveTo>
                    <a:pt x="9475" y="0"/>
                  </a:moveTo>
                  <a:lnTo>
                    <a:pt x="6608" y="14736"/>
                  </a:lnTo>
                  <a:lnTo>
                    <a:pt x="4466" y="29287"/>
                  </a:lnTo>
                  <a:lnTo>
                    <a:pt x="2863" y="45082"/>
                  </a:lnTo>
                  <a:lnTo>
                    <a:pt x="1683" y="62143"/>
                  </a:lnTo>
                  <a:lnTo>
                    <a:pt x="834" y="80285"/>
                  </a:lnTo>
                  <a:lnTo>
                    <a:pt x="241" y="99257"/>
                  </a:lnTo>
                  <a:lnTo>
                    <a:pt x="0" y="118352"/>
                  </a:lnTo>
                  <a:lnTo>
                    <a:pt x="364" y="136471"/>
                  </a:lnTo>
                  <a:lnTo>
                    <a:pt x="1419" y="153100"/>
                  </a:lnTo>
                  <a:lnTo>
                    <a:pt x="2941" y="168567"/>
                  </a:lnTo>
                  <a:lnTo>
                    <a:pt x="4501" y="183721"/>
                  </a:lnTo>
                  <a:lnTo>
                    <a:pt x="5849" y="199099"/>
                  </a:lnTo>
                  <a:lnTo>
                    <a:pt x="7076" y="214566"/>
                  </a:lnTo>
                  <a:lnTo>
                    <a:pt x="8505" y="229512"/>
                  </a:lnTo>
                  <a:lnTo>
                    <a:pt x="10314" y="243619"/>
                  </a:lnTo>
                  <a:lnTo>
                    <a:pt x="12360" y="257196"/>
                  </a:lnTo>
                  <a:lnTo>
                    <a:pt x="14279" y="270985"/>
                  </a:lnTo>
                  <a:lnTo>
                    <a:pt x="15873" y="285396"/>
                  </a:lnTo>
                  <a:lnTo>
                    <a:pt x="17296" y="300138"/>
                  </a:lnTo>
                  <a:lnTo>
                    <a:pt x="19224" y="316040"/>
                  </a:lnTo>
                  <a:lnTo>
                    <a:pt x="22943" y="336742"/>
                  </a:lnTo>
                  <a:lnTo>
                    <a:pt x="3053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27669" y="2263626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0"/>
                  </a:moveTo>
                  <a:lnTo>
                    <a:pt x="209429" y="67"/>
                  </a:lnTo>
                  <a:lnTo>
                    <a:pt x="198941" y="708"/>
                  </a:lnTo>
                  <a:lnTo>
                    <a:pt x="188634" y="2004"/>
                  </a:lnTo>
                  <a:lnTo>
                    <a:pt x="178161" y="3864"/>
                  </a:lnTo>
                  <a:lnTo>
                    <a:pt x="167168" y="6180"/>
                  </a:lnTo>
                  <a:lnTo>
                    <a:pt x="155525" y="8847"/>
                  </a:lnTo>
                  <a:lnTo>
                    <a:pt x="143271" y="11771"/>
                  </a:lnTo>
                  <a:lnTo>
                    <a:pt x="130516" y="14878"/>
                  </a:lnTo>
                  <a:lnTo>
                    <a:pt x="117381" y="18109"/>
                  </a:lnTo>
                  <a:lnTo>
                    <a:pt x="103968" y="21260"/>
                  </a:lnTo>
                  <a:lnTo>
                    <a:pt x="90358" y="23995"/>
                  </a:lnTo>
                  <a:lnTo>
                    <a:pt x="76620" y="26172"/>
                  </a:lnTo>
                  <a:lnTo>
                    <a:pt x="63017" y="28005"/>
                  </a:lnTo>
                  <a:lnTo>
                    <a:pt x="48469" y="30261"/>
                  </a:lnTo>
                  <a:lnTo>
                    <a:pt x="29461" y="3425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20150" y="2343809"/>
              <a:ext cx="133903" cy="187295"/>
            </a:xfrm>
            <a:custGeom>
              <a:avLst/>
              <a:gdLst/>
              <a:ahLst/>
              <a:cxnLst/>
              <a:rect l="0" t="0" r="0" b="0"/>
              <a:pathLst>
                <a:path w="133903" h="187295">
                  <a:moveTo>
                    <a:pt x="7560" y="77745"/>
                  </a:moveTo>
                  <a:lnTo>
                    <a:pt x="16428" y="80612"/>
                  </a:lnTo>
                  <a:lnTo>
                    <a:pt x="25415" y="82754"/>
                  </a:lnTo>
                  <a:lnTo>
                    <a:pt x="35406" y="84352"/>
                  </a:lnTo>
                  <a:lnTo>
                    <a:pt x="46214" y="85360"/>
                  </a:lnTo>
                  <a:lnTo>
                    <a:pt x="57376" y="85560"/>
                  </a:lnTo>
                  <a:lnTo>
                    <a:pt x="68578" y="84900"/>
                  </a:lnTo>
                  <a:lnTo>
                    <a:pt x="79517" y="83316"/>
                  </a:lnTo>
                  <a:lnTo>
                    <a:pt x="89853" y="80655"/>
                  </a:lnTo>
                  <a:lnTo>
                    <a:pt x="99456" y="76930"/>
                  </a:lnTo>
                  <a:lnTo>
                    <a:pt x="108055" y="71972"/>
                  </a:lnTo>
                  <a:lnTo>
                    <a:pt x="115159" y="65362"/>
                  </a:lnTo>
                  <a:lnTo>
                    <a:pt x="120633" y="57034"/>
                  </a:lnTo>
                  <a:lnTo>
                    <a:pt x="124326" y="47527"/>
                  </a:lnTo>
                  <a:lnTo>
                    <a:pt x="125914" y="37769"/>
                  </a:lnTo>
                  <a:lnTo>
                    <a:pt x="125418" y="28330"/>
                  </a:lnTo>
                  <a:lnTo>
                    <a:pt x="122814" y="19726"/>
                  </a:lnTo>
                  <a:lnTo>
                    <a:pt x="117876" y="12559"/>
                  </a:lnTo>
                  <a:lnTo>
                    <a:pt x="110709" y="7010"/>
                  </a:lnTo>
                  <a:lnTo>
                    <a:pt x="101830" y="3082"/>
                  </a:lnTo>
                  <a:lnTo>
                    <a:pt x="91970" y="796"/>
                  </a:lnTo>
                  <a:lnTo>
                    <a:pt x="81645" y="0"/>
                  </a:lnTo>
                  <a:lnTo>
                    <a:pt x="71292" y="579"/>
                  </a:lnTo>
                  <a:lnTo>
                    <a:pt x="61348" y="2554"/>
                  </a:lnTo>
                  <a:lnTo>
                    <a:pt x="51998" y="5814"/>
                  </a:lnTo>
                  <a:lnTo>
                    <a:pt x="43229" y="10458"/>
                  </a:lnTo>
                  <a:lnTo>
                    <a:pt x="34944" y="16856"/>
                  </a:lnTo>
                  <a:lnTo>
                    <a:pt x="27043" y="25052"/>
                  </a:lnTo>
                  <a:lnTo>
                    <a:pt x="19751" y="34810"/>
                  </a:lnTo>
                  <a:lnTo>
                    <a:pt x="13604" y="45801"/>
                  </a:lnTo>
                  <a:lnTo>
                    <a:pt x="8803" y="57713"/>
                  </a:lnTo>
                  <a:lnTo>
                    <a:pt x="5240" y="70285"/>
                  </a:lnTo>
                  <a:lnTo>
                    <a:pt x="2682" y="83323"/>
                  </a:lnTo>
                  <a:lnTo>
                    <a:pt x="895" y="96678"/>
                  </a:lnTo>
                  <a:lnTo>
                    <a:pt x="0" y="110085"/>
                  </a:lnTo>
                  <a:lnTo>
                    <a:pt x="447" y="123167"/>
                  </a:lnTo>
                  <a:lnTo>
                    <a:pt x="2380" y="135736"/>
                  </a:lnTo>
                  <a:lnTo>
                    <a:pt x="5813" y="147464"/>
                  </a:lnTo>
                  <a:lnTo>
                    <a:pt x="10792" y="157816"/>
                  </a:lnTo>
                  <a:lnTo>
                    <a:pt x="17185" y="166625"/>
                  </a:lnTo>
                  <a:lnTo>
                    <a:pt x="24902" y="173880"/>
                  </a:lnTo>
                  <a:lnTo>
                    <a:pt x="33978" y="179545"/>
                  </a:lnTo>
                  <a:lnTo>
                    <a:pt x="44297" y="183755"/>
                  </a:lnTo>
                  <a:lnTo>
                    <a:pt x="55479" y="186450"/>
                  </a:lnTo>
                  <a:lnTo>
                    <a:pt x="66976" y="187294"/>
                  </a:lnTo>
                  <a:lnTo>
                    <a:pt x="78438" y="186279"/>
                  </a:lnTo>
                  <a:lnTo>
                    <a:pt x="89473" y="183975"/>
                  </a:lnTo>
                  <a:lnTo>
                    <a:pt x="100734" y="181125"/>
                  </a:lnTo>
                  <a:lnTo>
                    <a:pt x="114326" y="177480"/>
                  </a:lnTo>
                  <a:lnTo>
                    <a:pt x="133902" y="172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75109" y="2116227"/>
              <a:ext cx="194563" cy="421895"/>
            </a:xfrm>
            <a:custGeom>
              <a:avLst/>
              <a:gdLst/>
              <a:ahLst/>
              <a:cxnLst/>
              <a:rect l="0" t="0" r="0" b="0"/>
              <a:pathLst>
                <a:path w="194563" h="421895">
                  <a:moveTo>
                    <a:pt x="42113" y="0"/>
                  </a:moveTo>
                  <a:lnTo>
                    <a:pt x="39247" y="8936"/>
                  </a:lnTo>
                  <a:lnTo>
                    <a:pt x="37104" y="18563"/>
                  </a:lnTo>
                  <a:lnTo>
                    <a:pt x="35501" y="29855"/>
                  </a:lnTo>
                  <a:lnTo>
                    <a:pt x="34321" y="42695"/>
                  </a:lnTo>
                  <a:lnTo>
                    <a:pt x="33473" y="56823"/>
                  </a:lnTo>
                  <a:lnTo>
                    <a:pt x="32880" y="71953"/>
                  </a:lnTo>
                  <a:lnTo>
                    <a:pt x="32639" y="87987"/>
                  </a:lnTo>
                  <a:lnTo>
                    <a:pt x="33003" y="105023"/>
                  </a:lnTo>
                  <a:lnTo>
                    <a:pt x="34057" y="123029"/>
                  </a:lnTo>
                  <a:lnTo>
                    <a:pt x="35579" y="141694"/>
                  </a:lnTo>
                  <a:lnTo>
                    <a:pt x="37139" y="160529"/>
                  </a:lnTo>
                  <a:lnTo>
                    <a:pt x="38482" y="179236"/>
                  </a:lnTo>
                  <a:lnTo>
                    <a:pt x="39536" y="197713"/>
                  </a:lnTo>
                  <a:lnTo>
                    <a:pt x="40317" y="215959"/>
                  </a:lnTo>
                  <a:lnTo>
                    <a:pt x="40878" y="234008"/>
                  </a:lnTo>
                  <a:lnTo>
                    <a:pt x="41270" y="251738"/>
                  </a:lnTo>
                  <a:lnTo>
                    <a:pt x="41542" y="268884"/>
                  </a:lnTo>
                  <a:lnTo>
                    <a:pt x="41728" y="285348"/>
                  </a:lnTo>
                  <a:lnTo>
                    <a:pt x="41854" y="301185"/>
                  </a:lnTo>
                  <a:lnTo>
                    <a:pt x="41939" y="316514"/>
                  </a:lnTo>
                  <a:lnTo>
                    <a:pt x="41985" y="331429"/>
                  </a:lnTo>
                  <a:lnTo>
                    <a:pt x="41572" y="344922"/>
                  </a:lnTo>
                  <a:lnTo>
                    <a:pt x="40219" y="353687"/>
                  </a:lnTo>
                  <a:lnTo>
                    <a:pt x="38682" y="355898"/>
                  </a:lnTo>
                  <a:lnTo>
                    <a:pt x="38038" y="353477"/>
                  </a:lnTo>
                  <a:lnTo>
                    <a:pt x="38469" y="348151"/>
                  </a:lnTo>
                  <a:lnTo>
                    <a:pt x="39796" y="340991"/>
                  </a:lnTo>
                  <a:lnTo>
                    <a:pt x="41792" y="332659"/>
                  </a:lnTo>
                  <a:lnTo>
                    <a:pt x="44265" y="323572"/>
                  </a:lnTo>
                  <a:lnTo>
                    <a:pt x="47070" y="313992"/>
                  </a:lnTo>
                  <a:lnTo>
                    <a:pt x="50113" y="304095"/>
                  </a:lnTo>
                  <a:lnTo>
                    <a:pt x="53648" y="294154"/>
                  </a:lnTo>
                  <a:lnTo>
                    <a:pt x="58239" y="284549"/>
                  </a:lnTo>
                  <a:lnTo>
                    <a:pt x="64116" y="275466"/>
                  </a:lnTo>
                  <a:lnTo>
                    <a:pt x="71352" y="267230"/>
                  </a:lnTo>
                  <a:lnTo>
                    <a:pt x="80038" y="260376"/>
                  </a:lnTo>
                  <a:lnTo>
                    <a:pt x="90065" y="255068"/>
                  </a:lnTo>
                  <a:lnTo>
                    <a:pt x="101035" y="251318"/>
                  </a:lnTo>
                  <a:lnTo>
                    <a:pt x="112383" y="249159"/>
                  </a:lnTo>
                  <a:lnTo>
                    <a:pt x="123745" y="248455"/>
                  </a:lnTo>
                  <a:lnTo>
                    <a:pt x="134813" y="249268"/>
                  </a:lnTo>
                  <a:lnTo>
                    <a:pt x="145244" y="251933"/>
                  </a:lnTo>
                  <a:lnTo>
                    <a:pt x="154920" y="256465"/>
                  </a:lnTo>
                  <a:lnTo>
                    <a:pt x="163740" y="262608"/>
                  </a:lnTo>
                  <a:lnTo>
                    <a:pt x="171525" y="270019"/>
                  </a:lnTo>
                  <a:lnTo>
                    <a:pt x="178279" y="278377"/>
                  </a:lnTo>
                  <a:lnTo>
                    <a:pt x="183986" y="287581"/>
                  </a:lnTo>
                  <a:lnTo>
                    <a:pt x="188531" y="297736"/>
                  </a:lnTo>
                  <a:lnTo>
                    <a:pt x="191951" y="308825"/>
                  </a:lnTo>
                  <a:lnTo>
                    <a:pt x="194095" y="320711"/>
                  </a:lnTo>
                  <a:lnTo>
                    <a:pt x="194562" y="333222"/>
                  </a:lnTo>
                  <a:lnTo>
                    <a:pt x="193278" y="346186"/>
                  </a:lnTo>
                  <a:lnTo>
                    <a:pt x="190296" y="359146"/>
                  </a:lnTo>
                  <a:lnTo>
                    <a:pt x="185629" y="371388"/>
                  </a:lnTo>
                  <a:lnTo>
                    <a:pt x="179448" y="382576"/>
                  </a:lnTo>
                  <a:lnTo>
                    <a:pt x="171875" y="392562"/>
                  </a:lnTo>
                  <a:lnTo>
                    <a:pt x="162897" y="401205"/>
                  </a:lnTo>
                  <a:lnTo>
                    <a:pt x="152643" y="408565"/>
                  </a:lnTo>
                  <a:lnTo>
                    <a:pt x="141504" y="414527"/>
                  </a:lnTo>
                  <a:lnTo>
                    <a:pt x="130037" y="418716"/>
                  </a:lnTo>
                  <a:lnTo>
                    <a:pt x="118585" y="421092"/>
                  </a:lnTo>
                  <a:lnTo>
                    <a:pt x="107286" y="421894"/>
                  </a:lnTo>
                  <a:lnTo>
                    <a:pt x="96167" y="421453"/>
                  </a:lnTo>
                  <a:lnTo>
                    <a:pt x="85205" y="420085"/>
                  </a:lnTo>
                  <a:lnTo>
                    <a:pt x="74369" y="418051"/>
                  </a:lnTo>
                  <a:lnTo>
                    <a:pt x="63626" y="415549"/>
                  </a:lnTo>
                  <a:lnTo>
                    <a:pt x="52959" y="412722"/>
                  </a:lnTo>
                  <a:lnTo>
                    <a:pt x="42610" y="409633"/>
                  </a:lnTo>
                  <a:lnTo>
                    <a:pt x="31955" y="405868"/>
                  </a:lnTo>
                  <a:lnTo>
                    <a:pt x="18939" y="39997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79140" y="2358383"/>
              <a:ext cx="137933" cy="178783"/>
            </a:xfrm>
            <a:custGeom>
              <a:avLst/>
              <a:gdLst/>
              <a:ahLst/>
              <a:cxnLst/>
              <a:rect l="0" t="0" r="0" b="0"/>
              <a:pathLst>
                <a:path w="137933" h="178783">
                  <a:moveTo>
                    <a:pt x="101295" y="31586"/>
                  </a:moveTo>
                  <a:lnTo>
                    <a:pt x="95360" y="25919"/>
                  </a:lnTo>
                  <a:lnTo>
                    <a:pt x="89156" y="22275"/>
                  </a:lnTo>
                  <a:lnTo>
                    <a:pt x="82060" y="20370"/>
                  </a:lnTo>
                  <a:lnTo>
                    <a:pt x="74120" y="20042"/>
                  </a:lnTo>
                  <a:lnTo>
                    <a:pt x="65474" y="21309"/>
                  </a:lnTo>
                  <a:lnTo>
                    <a:pt x="56288" y="24039"/>
                  </a:lnTo>
                  <a:lnTo>
                    <a:pt x="47034" y="28132"/>
                  </a:lnTo>
                  <a:lnTo>
                    <a:pt x="38441" y="33615"/>
                  </a:lnTo>
                  <a:lnTo>
                    <a:pt x="30855" y="40374"/>
                  </a:lnTo>
                  <a:lnTo>
                    <a:pt x="24272" y="48180"/>
                  </a:lnTo>
                  <a:lnTo>
                    <a:pt x="18536" y="56788"/>
                  </a:lnTo>
                  <a:lnTo>
                    <a:pt x="13458" y="65990"/>
                  </a:lnTo>
                  <a:lnTo>
                    <a:pt x="9028" y="75778"/>
                  </a:lnTo>
                  <a:lnTo>
                    <a:pt x="5417" y="86333"/>
                  </a:lnTo>
                  <a:lnTo>
                    <a:pt x="2654" y="97690"/>
                  </a:lnTo>
                  <a:lnTo>
                    <a:pt x="798" y="109588"/>
                  </a:lnTo>
                  <a:lnTo>
                    <a:pt x="0" y="121574"/>
                  </a:lnTo>
                  <a:lnTo>
                    <a:pt x="252" y="133369"/>
                  </a:lnTo>
                  <a:lnTo>
                    <a:pt x="1728" y="144559"/>
                  </a:lnTo>
                  <a:lnTo>
                    <a:pt x="4846" y="154541"/>
                  </a:lnTo>
                  <a:lnTo>
                    <a:pt x="9691" y="163094"/>
                  </a:lnTo>
                  <a:lnTo>
                    <a:pt x="16216" y="170005"/>
                  </a:lnTo>
                  <a:lnTo>
                    <a:pt x="24414" y="174907"/>
                  </a:lnTo>
                  <a:lnTo>
                    <a:pt x="34111" y="177792"/>
                  </a:lnTo>
                  <a:lnTo>
                    <a:pt x="44858" y="178782"/>
                  </a:lnTo>
                  <a:lnTo>
                    <a:pt x="56055" y="177943"/>
                  </a:lnTo>
                  <a:lnTo>
                    <a:pt x="67318" y="175489"/>
                  </a:lnTo>
                  <a:lnTo>
                    <a:pt x="78317" y="171573"/>
                  </a:lnTo>
                  <a:lnTo>
                    <a:pt x="88703" y="166205"/>
                  </a:lnTo>
                  <a:lnTo>
                    <a:pt x="98349" y="159522"/>
                  </a:lnTo>
                  <a:lnTo>
                    <a:pt x="107148" y="151765"/>
                  </a:lnTo>
                  <a:lnTo>
                    <a:pt x="114921" y="143189"/>
                  </a:lnTo>
                  <a:lnTo>
                    <a:pt x="121666" y="134009"/>
                  </a:lnTo>
                  <a:lnTo>
                    <a:pt x="127367" y="124235"/>
                  </a:lnTo>
                  <a:lnTo>
                    <a:pt x="131907" y="113689"/>
                  </a:lnTo>
                  <a:lnTo>
                    <a:pt x="135324" y="102339"/>
                  </a:lnTo>
                  <a:lnTo>
                    <a:pt x="137467" y="90446"/>
                  </a:lnTo>
                  <a:lnTo>
                    <a:pt x="137932" y="78462"/>
                  </a:lnTo>
                  <a:lnTo>
                    <a:pt x="136651" y="66665"/>
                  </a:lnTo>
                  <a:lnTo>
                    <a:pt x="133842" y="55303"/>
                  </a:lnTo>
                  <a:lnTo>
                    <a:pt x="129823" y="44673"/>
                  </a:lnTo>
                  <a:lnTo>
                    <a:pt x="124909" y="34867"/>
                  </a:lnTo>
                  <a:lnTo>
                    <a:pt x="119658" y="26102"/>
                  </a:lnTo>
                  <a:lnTo>
                    <a:pt x="114354" y="17950"/>
                  </a:lnTo>
                  <a:lnTo>
                    <a:pt x="108536" y="9696"/>
                  </a:lnTo>
                  <a:lnTo>
                    <a:pt x="1012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56793" y="2383861"/>
              <a:ext cx="165799" cy="153507"/>
            </a:xfrm>
            <a:custGeom>
              <a:avLst/>
              <a:gdLst/>
              <a:ahLst/>
              <a:cxnLst/>
              <a:rect l="0" t="0" r="0" b="0"/>
              <a:pathLst>
                <a:path w="165799" h="153507">
                  <a:moveTo>
                    <a:pt x="81569" y="58750"/>
                  </a:moveTo>
                  <a:lnTo>
                    <a:pt x="78568" y="47082"/>
                  </a:lnTo>
                  <a:lnTo>
                    <a:pt x="75146" y="36593"/>
                  </a:lnTo>
                  <a:lnTo>
                    <a:pt x="70945" y="26310"/>
                  </a:lnTo>
                  <a:lnTo>
                    <a:pt x="65873" y="16700"/>
                  </a:lnTo>
                  <a:lnTo>
                    <a:pt x="59743" y="8949"/>
                  </a:lnTo>
                  <a:lnTo>
                    <a:pt x="52564" y="3577"/>
                  </a:lnTo>
                  <a:lnTo>
                    <a:pt x="44650" y="624"/>
                  </a:lnTo>
                  <a:lnTo>
                    <a:pt x="36502" y="0"/>
                  </a:lnTo>
                  <a:lnTo>
                    <a:pt x="28445" y="1407"/>
                  </a:lnTo>
                  <a:lnTo>
                    <a:pt x="20919" y="4756"/>
                  </a:lnTo>
                  <a:lnTo>
                    <a:pt x="14551" y="10261"/>
                  </a:lnTo>
                  <a:lnTo>
                    <a:pt x="9569" y="17847"/>
                  </a:lnTo>
                  <a:lnTo>
                    <a:pt x="5870" y="27191"/>
                  </a:lnTo>
                  <a:lnTo>
                    <a:pt x="3213" y="37904"/>
                  </a:lnTo>
                  <a:lnTo>
                    <a:pt x="1353" y="49622"/>
                  </a:lnTo>
                  <a:lnTo>
                    <a:pt x="235" y="61896"/>
                  </a:lnTo>
                  <a:lnTo>
                    <a:pt x="0" y="74201"/>
                  </a:lnTo>
                  <a:lnTo>
                    <a:pt x="653" y="86251"/>
                  </a:lnTo>
                  <a:lnTo>
                    <a:pt x="2073" y="97968"/>
                  </a:lnTo>
                  <a:lnTo>
                    <a:pt x="4096" y="109376"/>
                  </a:lnTo>
                  <a:lnTo>
                    <a:pt x="6583" y="120516"/>
                  </a:lnTo>
                  <a:lnTo>
                    <a:pt x="9896" y="130795"/>
                  </a:lnTo>
                  <a:lnTo>
                    <a:pt x="14864" y="139035"/>
                  </a:lnTo>
                  <a:lnTo>
                    <a:pt x="21794" y="144749"/>
                  </a:lnTo>
                  <a:lnTo>
                    <a:pt x="30211" y="147772"/>
                  </a:lnTo>
                  <a:lnTo>
                    <a:pt x="39164" y="147913"/>
                  </a:lnTo>
                  <a:lnTo>
                    <a:pt x="48030" y="145375"/>
                  </a:lnTo>
                  <a:lnTo>
                    <a:pt x="56403" y="140623"/>
                  </a:lnTo>
                  <a:lnTo>
                    <a:pt x="63939" y="134169"/>
                  </a:lnTo>
                  <a:lnTo>
                    <a:pt x="70555" y="126469"/>
                  </a:lnTo>
                  <a:lnTo>
                    <a:pt x="76353" y="117880"/>
                  </a:lnTo>
                  <a:lnTo>
                    <a:pt x="81495" y="108673"/>
                  </a:lnTo>
                  <a:lnTo>
                    <a:pt x="86161" y="99083"/>
                  </a:lnTo>
                  <a:lnTo>
                    <a:pt x="90980" y="90839"/>
                  </a:lnTo>
                  <a:lnTo>
                    <a:pt x="96165" y="86776"/>
                  </a:lnTo>
                  <a:lnTo>
                    <a:pt x="100924" y="87380"/>
                  </a:lnTo>
                  <a:lnTo>
                    <a:pt x="105183" y="91493"/>
                  </a:lnTo>
                  <a:lnTo>
                    <a:pt x="109120" y="97907"/>
                  </a:lnTo>
                  <a:lnTo>
                    <a:pt x="113206" y="105454"/>
                  </a:lnTo>
                  <a:lnTo>
                    <a:pt x="118140" y="112983"/>
                  </a:lnTo>
                  <a:lnTo>
                    <a:pt x="124218" y="119898"/>
                  </a:lnTo>
                  <a:lnTo>
                    <a:pt x="131132" y="126097"/>
                  </a:lnTo>
                  <a:lnTo>
                    <a:pt x="138941" y="132464"/>
                  </a:lnTo>
                  <a:lnTo>
                    <a:pt x="149452" y="140665"/>
                  </a:lnTo>
                  <a:lnTo>
                    <a:pt x="165798" y="1535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05566" y="2345489"/>
              <a:ext cx="111782" cy="158979"/>
            </a:xfrm>
            <a:custGeom>
              <a:avLst/>
              <a:gdLst/>
              <a:ahLst/>
              <a:cxnLst/>
              <a:rect l="0" t="0" r="0" b="0"/>
              <a:pathLst>
                <a:path w="111782" h="158979">
                  <a:moveTo>
                    <a:pt x="6496" y="44480"/>
                  </a:moveTo>
                  <a:lnTo>
                    <a:pt x="3697" y="53415"/>
                  </a:lnTo>
                  <a:lnTo>
                    <a:pt x="2195" y="63042"/>
                  </a:lnTo>
                  <a:lnTo>
                    <a:pt x="1888" y="74324"/>
                  </a:lnTo>
                  <a:lnTo>
                    <a:pt x="2567" y="86819"/>
                  </a:lnTo>
                  <a:lnTo>
                    <a:pt x="4035" y="99651"/>
                  </a:lnTo>
                  <a:lnTo>
                    <a:pt x="6104" y="112269"/>
                  </a:lnTo>
                  <a:lnTo>
                    <a:pt x="8614" y="124480"/>
                  </a:lnTo>
                  <a:lnTo>
                    <a:pt x="11436" y="136274"/>
                  </a:lnTo>
                  <a:lnTo>
                    <a:pt x="14461" y="147650"/>
                  </a:lnTo>
                  <a:lnTo>
                    <a:pt x="17029" y="156238"/>
                  </a:lnTo>
                  <a:lnTo>
                    <a:pt x="18183" y="158978"/>
                  </a:lnTo>
                  <a:lnTo>
                    <a:pt x="17878" y="156822"/>
                  </a:lnTo>
                  <a:lnTo>
                    <a:pt x="16485" y="151464"/>
                  </a:lnTo>
                  <a:lnTo>
                    <a:pt x="14360" y="144138"/>
                  </a:lnTo>
                  <a:lnTo>
                    <a:pt x="11757" y="135615"/>
                  </a:lnTo>
                  <a:lnTo>
                    <a:pt x="8847" y="126354"/>
                  </a:lnTo>
                  <a:lnTo>
                    <a:pt x="5902" y="116468"/>
                  </a:lnTo>
                  <a:lnTo>
                    <a:pt x="3301" y="105818"/>
                  </a:lnTo>
                  <a:lnTo>
                    <a:pt x="1224" y="94389"/>
                  </a:lnTo>
                  <a:lnTo>
                    <a:pt x="0" y="82606"/>
                  </a:lnTo>
                  <a:lnTo>
                    <a:pt x="160" y="71225"/>
                  </a:lnTo>
                  <a:lnTo>
                    <a:pt x="1868" y="60649"/>
                  </a:lnTo>
                  <a:lnTo>
                    <a:pt x="5135" y="51091"/>
                  </a:lnTo>
                  <a:lnTo>
                    <a:pt x="9992" y="42742"/>
                  </a:lnTo>
                  <a:lnTo>
                    <a:pt x="16298" y="35573"/>
                  </a:lnTo>
                  <a:lnTo>
                    <a:pt x="23783" y="29403"/>
                  </a:lnTo>
                  <a:lnTo>
                    <a:pt x="32170" y="24008"/>
                  </a:lnTo>
                  <a:lnTo>
                    <a:pt x="41214" y="19187"/>
                  </a:lnTo>
                  <a:lnTo>
                    <a:pt x="50726" y="14776"/>
                  </a:lnTo>
                  <a:lnTo>
                    <a:pt x="60561" y="10652"/>
                  </a:lnTo>
                  <a:lnTo>
                    <a:pt x="70608" y="6736"/>
                  </a:lnTo>
                  <a:lnTo>
                    <a:pt x="80339" y="3307"/>
                  </a:lnTo>
                  <a:lnTo>
                    <a:pt x="89767" y="764"/>
                  </a:lnTo>
                  <a:lnTo>
                    <a:pt x="99720" y="0"/>
                  </a:lnTo>
                  <a:lnTo>
                    <a:pt x="111781" y="2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32399" y="2048379"/>
              <a:ext cx="121820" cy="492689"/>
            </a:xfrm>
            <a:custGeom>
              <a:avLst/>
              <a:gdLst/>
              <a:ahLst/>
              <a:cxnLst/>
              <a:rect l="0" t="0" r="0" b="0"/>
              <a:pathLst>
                <a:path w="121820" h="492689">
                  <a:moveTo>
                    <a:pt x="100762" y="383703"/>
                  </a:moveTo>
                  <a:lnTo>
                    <a:pt x="94894" y="377769"/>
                  </a:lnTo>
                  <a:lnTo>
                    <a:pt x="89330" y="371564"/>
                  </a:lnTo>
                  <a:lnTo>
                    <a:pt x="83526" y="364487"/>
                  </a:lnTo>
                  <a:lnTo>
                    <a:pt x="77272" y="357238"/>
                  </a:lnTo>
                  <a:lnTo>
                    <a:pt x="70294" y="351184"/>
                  </a:lnTo>
                  <a:lnTo>
                    <a:pt x="62518" y="347012"/>
                  </a:lnTo>
                  <a:lnTo>
                    <a:pt x="54189" y="345060"/>
                  </a:lnTo>
                  <a:lnTo>
                    <a:pt x="45758" y="345653"/>
                  </a:lnTo>
                  <a:lnTo>
                    <a:pt x="37503" y="348696"/>
                  </a:lnTo>
                  <a:lnTo>
                    <a:pt x="29673" y="353959"/>
                  </a:lnTo>
                  <a:lnTo>
                    <a:pt x="22569" y="361289"/>
                  </a:lnTo>
                  <a:lnTo>
                    <a:pt x="16278" y="370396"/>
                  </a:lnTo>
                  <a:lnTo>
                    <a:pt x="10886" y="380913"/>
                  </a:lnTo>
                  <a:lnTo>
                    <a:pt x="6554" y="392486"/>
                  </a:lnTo>
                  <a:lnTo>
                    <a:pt x="3273" y="404818"/>
                  </a:lnTo>
                  <a:lnTo>
                    <a:pt x="1052" y="417521"/>
                  </a:lnTo>
                  <a:lnTo>
                    <a:pt x="0" y="430121"/>
                  </a:lnTo>
                  <a:lnTo>
                    <a:pt x="75" y="442368"/>
                  </a:lnTo>
                  <a:lnTo>
                    <a:pt x="1259" y="454049"/>
                  </a:lnTo>
                  <a:lnTo>
                    <a:pt x="3649" y="464901"/>
                  </a:lnTo>
                  <a:lnTo>
                    <a:pt x="7186" y="474850"/>
                  </a:lnTo>
                  <a:lnTo>
                    <a:pt x="11849" y="483345"/>
                  </a:lnTo>
                  <a:lnTo>
                    <a:pt x="17729" y="489316"/>
                  </a:lnTo>
                  <a:lnTo>
                    <a:pt x="24748" y="492399"/>
                  </a:lnTo>
                  <a:lnTo>
                    <a:pt x="32393" y="492688"/>
                  </a:lnTo>
                  <a:lnTo>
                    <a:pt x="39830" y="490381"/>
                  </a:lnTo>
                  <a:lnTo>
                    <a:pt x="46609" y="485864"/>
                  </a:lnTo>
                  <a:lnTo>
                    <a:pt x="52803" y="479444"/>
                  </a:lnTo>
                  <a:lnTo>
                    <a:pt x="58803" y="471258"/>
                  </a:lnTo>
                  <a:lnTo>
                    <a:pt x="64873" y="461532"/>
                  </a:lnTo>
                  <a:lnTo>
                    <a:pt x="70951" y="450411"/>
                  </a:lnTo>
                  <a:lnTo>
                    <a:pt x="76739" y="437892"/>
                  </a:lnTo>
                  <a:lnTo>
                    <a:pt x="82078" y="424094"/>
                  </a:lnTo>
                  <a:lnTo>
                    <a:pt x="86799" y="409082"/>
                  </a:lnTo>
                  <a:lnTo>
                    <a:pt x="90665" y="392795"/>
                  </a:lnTo>
                  <a:lnTo>
                    <a:pt x="93637" y="375332"/>
                  </a:lnTo>
                  <a:lnTo>
                    <a:pt x="95988" y="357385"/>
                  </a:lnTo>
                  <a:lnTo>
                    <a:pt x="98189" y="340104"/>
                  </a:lnTo>
                  <a:lnTo>
                    <a:pt x="100521" y="324059"/>
                  </a:lnTo>
                  <a:lnTo>
                    <a:pt x="102922" y="308660"/>
                  </a:lnTo>
                  <a:lnTo>
                    <a:pt x="105081" y="292494"/>
                  </a:lnTo>
                  <a:lnTo>
                    <a:pt x="106830" y="274799"/>
                  </a:lnTo>
                  <a:lnTo>
                    <a:pt x="108156" y="255639"/>
                  </a:lnTo>
                  <a:lnTo>
                    <a:pt x="109121" y="235540"/>
                  </a:lnTo>
                  <a:lnTo>
                    <a:pt x="109805" y="214941"/>
                  </a:lnTo>
                  <a:lnTo>
                    <a:pt x="110281" y="194261"/>
                  </a:lnTo>
                  <a:lnTo>
                    <a:pt x="110608" y="173938"/>
                  </a:lnTo>
                  <a:lnTo>
                    <a:pt x="110831" y="154170"/>
                  </a:lnTo>
                  <a:lnTo>
                    <a:pt x="110981" y="135120"/>
                  </a:lnTo>
                  <a:lnTo>
                    <a:pt x="111083" y="117008"/>
                  </a:lnTo>
                  <a:lnTo>
                    <a:pt x="111146" y="99857"/>
                  </a:lnTo>
                  <a:lnTo>
                    <a:pt x="111020" y="83540"/>
                  </a:lnTo>
                  <a:lnTo>
                    <a:pt x="110402" y="67881"/>
                  </a:lnTo>
                  <a:lnTo>
                    <a:pt x="109165" y="52721"/>
                  </a:lnTo>
                  <a:lnTo>
                    <a:pt x="107181" y="38249"/>
                  </a:lnTo>
                  <a:lnTo>
                    <a:pt x="104245" y="24976"/>
                  </a:lnTo>
                  <a:lnTo>
                    <a:pt x="100342" y="13125"/>
                  </a:lnTo>
                  <a:lnTo>
                    <a:pt x="95595" y="4068"/>
                  </a:lnTo>
                  <a:lnTo>
                    <a:pt x="90831" y="0"/>
                  </a:lnTo>
                  <a:lnTo>
                    <a:pt x="87170" y="1168"/>
                  </a:lnTo>
                  <a:lnTo>
                    <a:pt x="84651" y="6811"/>
                  </a:lnTo>
                  <a:lnTo>
                    <a:pt x="82971" y="15934"/>
                  </a:lnTo>
                  <a:lnTo>
                    <a:pt x="81692" y="27623"/>
                  </a:lnTo>
                  <a:lnTo>
                    <a:pt x="80313" y="41147"/>
                  </a:lnTo>
                  <a:lnTo>
                    <a:pt x="78582" y="55958"/>
                  </a:lnTo>
                  <a:lnTo>
                    <a:pt x="76610" y="71822"/>
                  </a:lnTo>
                  <a:lnTo>
                    <a:pt x="74749" y="88766"/>
                  </a:lnTo>
                  <a:lnTo>
                    <a:pt x="73211" y="106712"/>
                  </a:lnTo>
                  <a:lnTo>
                    <a:pt x="72198" y="125002"/>
                  </a:lnTo>
                  <a:lnTo>
                    <a:pt x="71976" y="142523"/>
                  </a:lnTo>
                  <a:lnTo>
                    <a:pt x="72605" y="158728"/>
                  </a:lnTo>
                  <a:lnTo>
                    <a:pt x="73825" y="174067"/>
                  </a:lnTo>
                  <a:lnTo>
                    <a:pt x="75175" y="189661"/>
                  </a:lnTo>
                  <a:lnTo>
                    <a:pt x="76379" y="206150"/>
                  </a:lnTo>
                  <a:lnTo>
                    <a:pt x="77507" y="223346"/>
                  </a:lnTo>
                  <a:lnTo>
                    <a:pt x="78869" y="240524"/>
                  </a:lnTo>
                  <a:lnTo>
                    <a:pt x="80638" y="257233"/>
                  </a:lnTo>
                  <a:lnTo>
                    <a:pt x="82827" y="273353"/>
                  </a:lnTo>
                  <a:lnTo>
                    <a:pt x="85375" y="288931"/>
                  </a:lnTo>
                  <a:lnTo>
                    <a:pt x="88207" y="304066"/>
                  </a:lnTo>
                  <a:lnTo>
                    <a:pt x="91416" y="318703"/>
                  </a:lnTo>
                  <a:lnTo>
                    <a:pt x="95248" y="332626"/>
                  </a:lnTo>
                  <a:lnTo>
                    <a:pt x="99780" y="345761"/>
                  </a:lnTo>
                  <a:lnTo>
                    <a:pt x="104640" y="357743"/>
                  </a:lnTo>
                  <a:lnTo>
                    <a:pt x="109574" y="369010"/>
                  </a:lnTo>
                  <a:lnTo>
                    <a:pt x="115015" y="380552"/>
                  </a:lnTo>
                  <a:lnTo>
                    <a:pt x="121819" y="394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91130" y="2389969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6" y="67098"/>
                  </a:lnTo>
                  <a:lnTo>
                    <a:pt x="2075" y="79494"/>
                  </a:lnTo>
                  <a:lnTo>
                    <a:pt x="3735" y="91359"/>
                  </a:lnTo>
                  <a:lnTo>
                    <a:pt x="5562" y="104017"/>
                  </a:lnTo>
                  <a:lnTo>
                    <a:pt x="7716" y="120812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001658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08925" y="2366808"/>
              <a:ext cx="147830" cy="175716"/>
            </a:xfrm>
            <a:custGeom>
              <a:avLst/>
              <a:gdLst/>
              <a:ahLst/>
              <a:cxnLst/>
              <a:rect l="0" t="0" r="0" b="0"/>
              <a:pathLst>
                <a:path w="147830" h="175716">
                  <a:moveTo>
                    <a:pt x="124360" y="23161"/>
                  </a:moveTo>
                  <a:lnTo>
                    <a:pt x="115559" y="17360"/>
                  </a:lnTo>
                  <a:lnTo>
                    <a:pt x="107212" y="12436"/>
                  </a:lnTo>
                  <a:lnTo>
                    <a:pt x="98508" y="7942"/>
                  </a:lnTo>
                  <a:lnTo>
                    <a:pt x="89214" y="4067"/>
                  </a:lnTo>
                  <a:lnTo>
                    <a:pt x="79071" y="1350"/>
                  </a:lnTo>
                  <a:lnTo>
                    <a:pt x="68035" y="0"/>
                  </a:lnTo>
                  <a:lnTo>
                    <a:pt x="56541" y="71"/>
                  </a:lnTo>
                  <a:lnTo>
                    <a:pt x="45368" y="1637"/>
                  </a:lnTo>
                  <a:lnTo>
                    <a:pt x="34937" y="4585"/>
                  </a:lnTo>
                  <a:lnTo>
                    <a:pt x="25477" y="8834"/>
                  </a:lnTo>
                  <a:lnTo>
                    <a:pt x="17196" y="14428"/>
                  </a:lnTo>
                  <a:lnTo>
                    <a:pt x="10088" y="21256"/>
                  </a:lnTo>
                  <a:lnTo>
                    <a:pt x="4467" y="28941"/>
                  </a:lnTo>
                  <a:lnTo>
                    <a:pt x="1038" y="36937"/>
                  </a:lnTo>
                  <a:lnTo>
                    <a:pt x="0" y="44895"/>
                  </a:lnTo>
                  <a:lnTo>
                    <a:pt x="1421" y="52356"/>
                  </a:lnTo>
                  <a:lnTo>
                    <a:pt x="5489" y="58680"/>
                  </a:lnTo>
                  <a:lnTo>
                    <a:pt x="12038" y="63628"/>
                  </a:lnTo>
                  <a:lnTo>
                    <a:pt x="20484" y="67136"/>
                  </a:lnTo>
                  <a:lnTo>
                    <a:pt x="30045" y="69131"/>
                  </a:lnTo>
                  <a:lnTo>
                    <a:pt x="40172" y="69744"/>
                  </a:lnTo>
                  <a:lnTo>
                    <a:pt x="50560" y="69549"/>
                  </a:lnTo>
                  <a:lnTo>
                    <a:pt x="61058" y="69428"/>
                  </a:lnTo>
                  <a:lnTo>
                    <a:pt x="71594" y="69881"/>
                  </a:lnTo>
                  <a:lnTo>
                    <a:pt x="81974" y="71190"/>
                  </a:lnTo>
                  <a:lnTo>
                    <a:pt x="91878" y="73599"/>
                  </a:lnTo>
                  <a:lnTo>
                    <a:pt x="101173" y="77117"/>
                  </a:lnTo>
                  <a:lnTo>
                    <a:pt x="109891" y="81751"/>
                  </a:lnTo>
                  <a:lnTo>
                    <a:pt x="118134" y="87603"/>
                  </a:lnTo>
                  <a:lnTo>
                    <a:pt x="126004" y="94615"/>
                  </a:lnTo>
                  <a:lnTo>
                    <a:pt x="133275" y="102762"/>
                  </a:lnTo>
                  <a:lnTo>
                    <a:pt x="139407" y="112132"/>
                  </a:lnTo>
                  <a:lnTo>
                    <a:pt x="144183" y="122644"/>
                  </a:lnTo>
                  <a:lnTo>
                    <a:pt x="147221" y="133617"/>
                  </a:lnTo>
                  <a:lnTo>
                    <a:pt x="147829" y="143909"/>
                  </a:lnTo>
                  <a:lnTo>
                    <a:pt x="145855" y="152932"/>
                  </a:lnTo>
                  <a:lnTo>
                    <a:pt x="141445" y="160461"/>
                  </a:lnTo>
                  <a:lnTo>
                    <a:pt x="134756" y="166376"/>
                  </a:lnTo>
                  <a:lnTo>
                    <a:pt x="126111" y="170791"/>
                  </a:lnTo>
                  <a:lnTo>
                    <a:pt x="115920" y="173809"/>
                  </a:lnTo>
                  <a:lnTo>
                    <a:pt x="104572" y="175409"/>
                  </a:lnTo>
                  <a:lnTo>
                    <a:pt x="92399" y="175715"/>
                  </a:lnTo>
                  <a:lnTo>
                    <a:pt x="79871" y="174923"/>
                  </a:lnTo>
                  <a:lnTo>
                    <a:pt x="66169" y="173040"/>
                  </a:lnTo>
                  <a:lnTo>
                    <a:pt x="47859" y="168786"/>
                  </a:lnTo>
                  <a:lnTo>
                    <a:pt x="19075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44949" y="2158342"/>
              <a:ext cx="193704" cy="394895"/>
            </a:xfrm>
            <a:custGeom>
              <a:avLst/>
              <a:gdLst/>
              <a:ahLst/>
              <a:cxnLst/>
              <a:rect l="0" t="0" r="0" b="0"/>
              <a:pathLst>
                <a:path w="193704" h="394895">
                  <a:moveTo>
                    <a:pt x="9476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4" y="27850"/>
                  </a:lnTo>
                  <a:lnTo>
                    <a:pt x="1683" y="38831"/>
                  </a:lnTo>
                  <a:lnTo>
                    <a:pt x="835" y="50642"/>
                  </a:lnTo>
                  <a:lnTo>
                    <a:pt x="242" y="63105"/>
                  </a:lnTo>
                  <a:lnTo>
                    <a:pt x="0" y="76216"/>
                  </a:lnTo>
                  <a:lnTo>
                    <a:pt x="365" y="90145"/>
                  </a:lnTo>
                  <a:lnTo>
                    <a:pt x="1420" y="104920"/>
                  </a:lnTo>
                  <a:lnTo>
                    <a:pt x="2941" y="120434"/>
                  </a:lnTo>
                  <a:lnTo>
                    <a:pt x="4502" y="136532"/>
                  </a:lnTo>
                  <a:lnTo>
                    <a:pt x="5845" y="153063"/>
                  </a:lnTo>
                  <a:lnTo>
                    <a:pt x="6898" y="169740"/>
                  </a:lnTo>
                  <a:lnTo>
                    <a:pt x="7680" y="186163"/>
                  </a:lnTo>
                  <a:lnTo>
                    <a:pt x="8240" y="202134"/>
                  </a:lnTo>
                  <a:lnTo>
                    <a:pt x="8633" y="217638"/>
                  </a:lnTo>
                  <a:lnTo>
                    <a:pt x="8904" y="232742"/>
                  </a:lnTo>
                  <a:lnTo>
                    <a:pt x="9090" y="247535"/>
                  </a:lnTo>
                  <a:lnTo>
                    <a:pt x="9217" y="262098"/>
                  </a:lnTo>
                  <a:lnTo>
                    <a:pt x="9302" y="276497"/>
                  </a:lnTo>
                  <a:lnTo>
                    <a:pt x="9359" y="290781"/>
                  </a:lnTo>
                  <a:lnTo>
                    <a:pt x="9398" y="304985"/>
                  </a:lnTo>
                  <a:lnTo>
                    <a:pt x="9423" y="319136"/>
                  </a:lnTo>
                  <a:lnTo>
                    <a:pt x="9429" y="333219"/>
                  </a:lnTo>
                  <a:lnTo>
                    <a:pt x="8989" y="346113"/>
                  </a:lnTo>
                  <a:lnTo>
                    <a:pt x="7615" y="354268"/>
                  </a:lnTo>
                  <a:lnTo>
                    <a:pt x="6065" y="355531"/>
                  </a:lnTo>
                  <a:lnTo>
                    <a:pt x="5412" y="351672"/>
                  </a:lnTo>
                  <a:lnTo>
                    <a:pt x="5839" y="344411"/>
                  </a:lnTo>
                  <a:lnTo>
                    <a:pt x="7163" y="334890"/>
                  </a:lnTo>
                  <a:lnTo>
                    <a:pt x="9163" y="323869"/>
                  </a:lnTo>
                  <a:lnTo>
                    <a:pt x="11807" y="312012"/>
                  </a:lnTo>
                  <a:lnTo>
                    <a:pt x="15260" y="299962"/>
                  </a:lnTo>
                  <a:lnTo>
                    <a:pt x="19546" y="288075"/>
                  </a:lnTo>
                  <a:lnTo>
                    <a:pt x="24560" y="276631"/>
                  </a:lnTo>
                  <a:lnTo>
                    <a:pt x="30151" y="265935"/>
                  </a:lnTo>
                  <a:lnTo>
                    <a:pt x="36186" y="256080"/>
                  </a:lnTo>
                  <a:lnTo>
                    <a:pt x="43035" y="247308"/>
                  </a:lnTo>
                  <a:lnTo>
                    <a:pt x="51530" y="240085"/>
                  </a:lnTo>
                  <a:lnTo>
                    <a:pt x="61980" y="234527"/>
                  </a:lnTo>
                  <a:lnTo>
                    <a:pt x="73914" y="230607"/>
                  </a:lnTo>
                  <a:lnTo>
                    <a:pt x="86383" y="228334"/>
                  </a:lnTo>
                  <a:lnTo>
                    <a:pt x="98761" y="227548"/>
                  </a:lnTo>
                  <a:lnTo>
                    <a:pt x="110646" y="228137"/>
                  </a:lnTo>
                  <a:lnTo>
                    <a:pt x="121694" y="230118"/>
                  </a:lnTo>
                  <a:lnTo>
                    <a:pt x="131821" y="233374"/>
                  </a:lnTo>
                  <a:lnTo>
                    <a:pt x="141128" y="237677"/>
                  </a:lnTo>
                  <a:lnTo>
                    <a:pt x="149781" y="242781"/>
                  </a:lnTo>
                  <a:lnTo>
                    <a:pt x="157938" y="248481"/>
                  </a:lnTo>
                  <a:lnTo>
                    <a:pt x="165572" y="254934"/>
                  </a:lnTo>
                  <a:lnTo>
                    <a:pt x="172481" y="262630"/>
                  </a:lnTo>
                  <a:lnTo>
                    <a:pt x="178608" y="271736"/>
                  </a:lnTo>
                  <a:lnTo>
                    <a:pt x="183875" y="282123"/>
                  </a:lnTo>
                  <a:lnTo>
                    <a:pt x="188115" y="293546"/>
                  </a:lnTo>
                  <a:lnTo>
                    <a:pt x="191327" y="305745"/>
                  </a:lnTo>
                  <a:lnTo>
                    <a:pt x="193331" y="318342"/>
                  </a:lnTo>
                  <a:lnTo>
                    <a:pt x="193703" y="330865"/>
                  </a:lnTo>
                  <a:lnTo>
                    <a:pt x="192354" y="343052"/>
                  </a:lnTo>
                  <a:lnTo>
                    <a:pt x="189330" y="354520"/>
                  </a:lnTo>
                  <a:lnTo>
                    <a:pt x="184635" y="364697"/>
                  </a:lnTo>
                  <a:lnTo>
                    <a:pt x="178434" y="373389"/>
                  </a:lnTo>
                  <a:lnTo>
                    <a:pt x="170849" y="380564"/>
                  </a:lnTo>
                  <a:lnTo>
                    <a:pt x="161863" y="386175"/>
                  </a:lnTo>
                  <a:lnTo>
                    <a:pt x="151603" y="390355"/>
                  </a:lnTo>
                  <a:lnTo>
                    <a:pt x="140461" y="393199"/>
                  </a:lnTo>
                  <a:lnTo>
                    <a:pt x="128990" y="394675"/>
                  </a:lnTo>
                  <a:lnTo>
                    <a:pt x="117537" y="394894"/>
                  </a:lnTo>
                  <a:lnTo>
                    <a:pt x="106236" y="394078"/>
                  </a:lnTo>
                  <a:lnTo>
                    <a:pt x="95116" y="392468"/>
                  </a:lnTo>
                  <a:lnTo>
                    <a:pt x="84160" y="390272"/>
                  </a:lnTo>
                  <a:lnTo>
                    <a:pt x="73496" y="387494"/>
                  </a:lnTo>
                  <a:lnTo>
                    <a:pt x="63401" y="383952"/>
                  </a:lnTo>
                  <a:lnTo>
                    <a:pt x="53983" y="379614"/>
                  </a:lnTo>
                  <a:lnTo>
                    <a:pt x="45295" y="374885"/>
                  </a:lnTo>
                  <a:lnTo>
                    <a:pt x="36466" y="370053"/>
                  </a:lnTo>
                  <a:lnTo>
                    <a:pt x="25603" y="364694"/>
                  </a:lnTo>
                  <a:lnTo>
                    <a:pt x="9476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76576" y="2168870"/>
              <a:ext cx="9477" cy="357970"/>
            </a:xfrm>
            <a:custGeom>
              <a:avLst/>
              <a:gdLst/>
              <a:ahLst/>
              <a:cxnLst/>
              <a:rect l="0" t="0" r="0" b="0"/>
              <a:pathLst>
                <a:path w="9477" h="357970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4" y="65464"/>
                  </a:lnTo>
                  <a:lnTo>
                    <a:pt x="242" y="81186"/>
                  </a:lnTo>
                  <a:lnTo>
                    <a:pt x="0" y="97462"/>
                  </a:lnTo>
                  <a:lnTo>
                    <a:pt x="365" y="114134"/>
                  </a:lnTo>
                  <a:lnTo>
                    <a:pt x="1420" y="131084"/>
                  </a:lnTo>
                  <a:lnTo>
                    <a:pt x="2941" y="148227"/>
                  </a:lnTo>
                  <a:lnTo>
                    <a:pt x="4501" y="165502"/>
                  </a:lnTo>
                  <a:lnTo>
                    <a:pt x="5844" y="182861"/>
                  </a:lnTo>
                  <a:lnTo>
                    <a:pt x="6898" y="200113"/>
                  </a:lnTo>
                  <a:lnTo>
                    <a:pt x="7680" y="216929"/>
                  </a:lnTo>
                  <a:lnTo>
                    <a:pt x="8241" y="233169"/>
                  </a:lnTo>
                  <a:lnTo>
                    <a:pt x="8633" y="248854"/>
                  </a:lnTo>
                  <a:lnTo>
                    <a:pt x="8904" y="264080"/>
                  </a:lnTo>
                  <a:lnTo>
                    <a:pt x="9090" y="278946"/>
                  </a:lnTo>
                  <a:lnTo>
                    <a:pt x="9216" y="293326"/>
                  </a:lnTo>
                  <a:lnTo>
                    <a:pt x="9316" y="308490"/>
                  </a:lnTo>
                  <a:lnTo>
                    <a:pt x="9397" y="328009"/>
                  </a:lnTo>
                  <a:lnTo>
                    <a:pt x="947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34005" y="2337326"/>
              <a:ext cx="95061" cy="196998"/>
            </a:xfrm>
            <a:custGeom>
              <a:avLst/>
              <a:gdLst/>
              <a:ahLst/>
              <a:cxnLst/>
              <a:rect l="0" t="0" r="0" b="0"/>
              <a:pathLst>
                <a:path w="95061" h="196998">
                  <a:moveTo>
                    <a:pt x="4689" y="42114"/>
                  </a:moveTo>
                  <a:lnTo>
                    <a:pt x="4623" y="56716"/>
                  </a:lnTo>
                  <a:lnTo>
                    <a:pt x="3981" y="69987"/>
                  </a:lnTo>
                  <a:lnTo>
                    <a:pt x="2695" y="83183"/>
                  </a:lnTo>
                  <a:lnTo>
                    <a:pt x="1181" y="96352"/>
                  </a:lnTo>
                  <a:lnTo>
                    <a:pt x="160" y="109213"/>
                  </a:lnTo>
                  <a:lnTo>
                    <a:pt x="0" y="121613"/>
                  </a:lnTo>
                  <a:lnTo>
                    <a:pt x="727" y="133554"/>
                  </a:lnTo>
                  <a:lnTo>
                    <a:pt x="2213" y="145107"/>
                  </a:lnTo>
                  <a:lnTo>
                    <a:pt x="4299" y="156350"/>
                  </a:lnTo>
                  <a:lnTo>
                    <a:pt x="7157" y="167036"/>
                  </a:lnTo>
                  <a:lnTo>
                    <a:pt x="11279" y="176613"/>
                  </a:lnTo>
                  <a:lnTo>
                    <a:pt x="16824" y="184857"/>
                  </a:lnTo>
                  <a:lnTo>
                    <a:pt x="23496" y="191375"/>
                  </a:lnTo>
                  <a:lnTo>
                    <a:pt x="30736" y="195473"/>
                  </a:lnTo>
                  <a:lnTo>
                    <a:pt x="38162" y="196997"/>
                  </a:lnTo>
                  <a:lnTo>
                    <a:pt x="45586" y="196088"/>
                  </a:lnTo>
                  <a:lnTo>
                    <a:pt x="52944" y="192902"/>
                  </a:lnTo>
                  <a:lnTo>
                    <a:pt x="60218" y="187758"/>
                  </a:lnTo>
                  <a:lnTo>
                    <a:pt x="67254" y="180902"/>
                  </a:lnTo>
                  <a:lnTo>
                    <a:pt x="73760" y="172413"/>
                  </a:lnTo>
                  <a:lnTo>
                    <a:pt x="79615" y="162482"/>
                  </a:lnTo>
                  <a:lnTo>
                    <a:pt x="84699" y="151222"/>
                  </a:lnTo>
                  <a:lnTo>
                    <a:pt x="88818" y="138608"/>
                  </a:lnTo>
                  <a:lnTo>
                    <a:pt x="91954" y="124760"/>
                  </a:lnTo>
                  <a:lnTo>
                    <a:pt x="94076" y="110225"/>
                  </a:lnTo>
                  <a:lnTo>
                    <a:pt x="95060" y="95854"/>
                  </a:lnTo>
                  <a:lnTo>
                    <a:pt x="94948" y="82118"/>
                  </a:lnTo>
                  <a:lnTo>
                    <a:pt x="94072" y="68987"/>
                  </a:lnTo>
                  <a:lnTo>
                    <a:pt x="92867" y="54520"/>
                  </a:lnTo>
                  <a:lnTo>
                    <a:pt x="91227" y="34096"/>
                  </a:lnTo>
                  <a:lnTo>
                    <a:pt x="889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86093" y="2358432"/>
              <a:ext cx="210571" cy="183149"/>
            </a:xfrm>
            <a:custGeom>
              <a:avLst/>
              <a:gdLst/>
              <a:ahLst/>
              <a:cxnLst/>
              <a:rect l="0" t="0" r="0" b="0"/>
              <a:pathLst>
                <a:path w="210571" h="183149">
                  <a:moveTo>
                    <a:pt x="0" y="63122"/>
                  </a:moveTo>
                  <a:lnTo>
                    <a:pt x="8801" y="68922"/>
                  </a:lnTo>
                  <a:lnTo>
                    <a:pt x="17148" y="73847"/>
                  </a:lnTo>
                  <a:lnTo>
                    <a:pt x="25847" y="78349"/>
                  </a:lnTo>
                  <a:lnTo>
                    <a:pt x="34968" y="82570"/>
                  </a:lnTo>
                  <a:lnTo>
                    <a:pt x="44462" y="86584"/>
                  </a:lnTo>
                  <a:lnTo>
                    <a:pt x="54254" y="90436"/>
                  </a:lnTo>
                  <a:lnTo>
                    <a:pt x="64268" y="93843"/>
                  </a:lnTo>
                  <a:lnTo>
                    <a:pt x="74443" y="96222"/>
                  </a:lnTo>
                  <a:lnTo>
                    <a:pt x="84724" y="97333"/>
                  </a:lnTo>
                  <a:lnTo>
                    <a:pt x="94916" y="97094"/>
                  </a:lnTo>
                  <a:lnTo>
                    <a:pt x="104685" y="95414"/>
                  </a:lnTo>
                  <a:lnTo>
                    <a:pt x="113881" y="92383"/>
                  </a:lnTo>
                  <a:lnTo>
                    <a:pt x="122361" y="87908"/>
                  </a:lnTo>
                  <a:lnTo>
                    <a:pt x="129911" y="81631"/>
                  </a:lnTo>
                  <a:lnTo>
                    <a:pt x="136495" y="73524"/>
                  </a:lnTo>
                  <a:lnTo>
                    <a:pt x="141746" y="63998"/>
                  </a:lnTo>
                  <a:lnTo>
                    <a:pt x="144917" y="53695"/>
                  </a:lnTo>
                  <a:lnTo>
                    <a:pt x="145781" y="43073"/>
                  </a:lnTo>
                  <a:lnTo>
                    <a:pt x="144242" y="32690"/>
                  </a:lnTo>
                  <a:lnTo>
                    <a:pt x="140093" y="23257"/>
                  </a:lnTo>
                  <a:lnTo>
                    <a:pt x="133489" y="15078"/>
                  </a:lnTo>
                  <a:lnTo>
                    <a:pt x="125006" y="8418"/>
                  </a:lnTo>
                  <a:lnTo>
                    <a:pt x="115421" y="3686"/>
                  </a:lnTo>
                  <a:lnTo>
                    <a:pt x="105283" y="915"/>
                  </a:lnTo>
                  <a:lnTo>
                    <a:pt x="95057" y="0"/>
                  </a:lnTo>
                  <a:lnTo>
                    <a:pt x="85199" y="891"/>
                  </a:lnTo>
                  <a:lnTo>
                    <a:pt x="75908" y="3374"/>
                  </a:lnTo>
                  <a:lnTo>
                    <a:pt x="67176" y="7140"/>
                  </a:lnTo>
                  <a:lnTo>
                    <a:pt x="58919" y="11875"/>
                  </a:lnTo>
                  <a:lnTo>
                    <a:pt x="51029" y="17319"/>
                  </a:lnTo>
                  <a:lnTo>
                    <a:pt x="43575" y="23429"/>
                  </a:lnTo>
                  <a:lnTo>
                    <a:pt x="36788" y="30362"/>
                  </a:lnTo>
                  <a:lnTo>
                    <a:pt x="30739" y="38138"/>
                  </a:lnTo>
                  <a:lnTo>
                    <a:pt x="25353" y="46648"/>
                  </a:lnTo>
                  <a:lnTo>
                    <a:pt x="20503" y="55739"/>
                  </a:lnTo>
                  <a:lnTo>
                    <a:pt x="16061" y="65263"/>
                  </a:lnTo>
                  <a:lnTo>
                    <a:pt x="12248" y="75100"/>
                  </a:lnTo>
                  <a:lnTo>
                    <a:pt x="9591" y="85156"/>
                  </a:lnTo>
                  <a:lnTo>
                    <a:pt x="8291" y="95364"/>
                  </a:lnTo>
                  <a:lnTo>
                    <a:pt x="8402" y="105676"/>
                  </a:lnTo>
                  <a:lnTo>
                    <a:pt x="9997" y="116059"/>
                  </a:lnTo>
                  <a:lnTo>
                    <a:pt x="12960" y="126486"/>
                  </a:lnTo>
                  <a:lnTo>
                    <a:pt x="17052" y="136776"/>
                  </a:lnTo>
                  <a:lnTo>
                    <a:pt x="22006" y="146612"/>
                  </a:lnTo>
                  <a:lnTo>
                    <a:pt x="27602" y="155849"/>
                  </a:lnTo>
                  <a:lnTo>
                    <a:pt x="33985" y="164187"/>
                  </a:lnTo>
                  <a:lnTo>
                    <a:pt x="41632" y="171109"/>
                  </a:lnTo>
                  <a:lnTo>
                    <a:pt x="50702" y="176462"/>
                  </a:lnTo>
                  <a:lnTo>
                    <a:pt x="60893" y="180243"/>
                  </a:lnTo>
                  <a:lnTo>
                    <a:pt x="71651" y="182421"/>
                  </a:lnTo>
                  <a:lnTo>
                    <a:pt x="82596" y="183148"/>
                  </a:lnTo>
                  <a:lnTo>
                    <a:pt x="93708" y="182689"/>
                  </a:lnTo>
                  <a:lnTo>
                    <a:pt x="105227" y="181327"/>
                  </a:lnTo>
                  <a:lnTo>
                    <a:pt x="117270" y="179301"/>
                  </a:lnTo>
                  <a:lnTo>
                    <a:pt x="129815" y="176638"/>
                  </a:lnTo>
                  <a:lnTo>
                    <a:pt x="142776" y="173174"/>
                  </a:lnTo>
                  <a:lnTo>
                    <a:pt x="156036" y="168889"/>
                  </a:lnTo>
                  <a:lnTo>
                    <a:pt x="168904" y="164195"/>
                  </a:lnTo>
                  <a:lnTo>
                    <a:pt x="181386" y="159391"/>
                  </a:lnTo>
                  <a:lnTo>
                    <a:pt x="194574" y="154054"/>
                  </a:lnTo>
                  <a:lnTo>
                    <a:pt x="210570" y="147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5" name="Straight Connector 114"/>
          <p:cNvCxnSpPr/>
          <p:nvPr/>
        </p:nvCxnSpPr>
        <p:spPr>
          <a:xfrm>
            <a:off x="7843773" y="1895094"/>
            <a:ext cx="0" cy="13477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 flipH="1" flipV="1">
            <a:off x="8305800" y="1905000"/>
            <a:ext cx="211708" cy="6469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>
            <a:off x="6388100" y="2616200"/>
            <a:ext cx="781811" cy="10897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6618186" y="2621104"/>
            <a:ext cx="614892" cy="938599"/>
            <a:chOff x="6618186" y="2621104"/>
            <a:chExt cx="614892" cy="938599"/>
          </a:xfrm>
        </p:grpSpPr>
        <p:sp>
          <p:nvSpPr>
            <p:cNvPr id="118" name="Freeform 117"/>
            <p:cNvSpPr/>
            <p:nvPr/>
          </p:nvSpPr>
          <p:spPr>
            <a:xfrm>
              <a:off x="6618186" y="2621104"/>
              <a:ext cx="204281" cy="284762"/>
            </a:xfrm>
            <a:custGeom>
              <a:avLst/>
              <a:gdLst/>
              <a:ahLst/>
              <a:cxnLst/>
              <a:rect l="0" t="0" r="0" b="0"/>
              <a:pathLst>
                <a:path w="204281" h="284762">
                  <a:moveTo>
                    <a:pt x="204280" y="105776"/>
                  </a:moveTo>
                  <a:lnTo>
                    <a:pt x="204280" y="94041"/>
                  </a:lnTo>
                  <a:lnTo>
                    <a:pt x="204280" y="82912"/>
                  </a:lnTo>
                  <a:lnTo>
                    <a:pt x="204271" y="71319"/>
                  </a:lnTo>
                  <a:lnTo>
                    <a:pt x="203925" y="59330"/>
                  </a:lnTo>
                  <a:lnTo>
                    <a:pt x="202629" y="47318"/>
                  </a:lnTo>
                  <a:lnTo>
                    <a:pt x="200113" y="35529"/>
                  </a:lnTo>
                  <a:lnTo>
                    <a:pt x="196116" y="24521"/>
                  </a:lnTo>
                  <a:lnTo>
                    <a:pt x="190227" y="15198"/>
                  </a:lnTo>
                  <a:lnTo>
                    <a:pt x="182417" y="7907"/>
                  </a:lnTo>
                  <a:lnTo>
                    <a:pt x="173275" y="2829"/>
                  </a:lnTo>
                  <a:lnTo>
                    <a:pt x="163769" y="230"/>
                  </a:lnTo>
                  <a:lnTo>
                    <a:pt x="154492" y="0"/>
                  </a:lnTo>
                  <a:lnTo>
                    <a:pt x="145486" y="1758"/>
                  </a:lnTo>
                  <a:lnTo>
                    <a:pt x="136454" y="5055"/>
                  </a:lnTo>
                  <a:lnTo>
                    <a:pt x="127194" y="9491"/>
                  </a:lnTo>
                  <a:lnTo>
                    <a:pt x="117653" y="14905"/>
                  </a:lnTo>
                  <a:lnTo>
                    <a:pt x="107854" y="21362"/>
                  </a:lnTo>
                  <a:lnTo>
                    <a:pt x="97852" y="28809"/>
                  </a:lnTo>
                  <a:lnTo>
                    <a:pt x="87862" y="36928"/>
                  </a:lnTo>
                  <a:lnTo>
                    <a:pt x="78234" y="45223"/>
                  </a:lnTo>
                  <a:lnTo>
                    <a:pt x="69136" y="53400"/>
                  </a:lnTo>
                  <a:lnTo>
                    <a:pt x="60724" y="61519"/>
                  </a:lnTo>
                  <a:lnTo>
                    <a:pt x="53219" y="69882"/>
                  </a:lnTo>
                  <a:lnTo>
                    <a:pt x="46652" y="78658"/>
                  </a:lnTo>
                  <a:lnTo>
                    <a:pt x="40904" y="87857"/>
                  </a:lnTo>
                  <a:lnTo>
                    <a:pt x="35800" y="97419"/>
                  </a:lnTo>
                  <a:lnTo>
                    <a:pt x="31172" y="107263"/>
                  </a:lnTo>
                  <a:lnTo>
                    <a:pt x="26723" y="117315"/>
                  </a:lnTo>
                  <a:lnTo>
                    <a:pt x="22042" y="127516"/>
                  </a:lnTo>
                  <a:lnTo>
                    <a:pt x="16934" y="137827"/>
                  </a:lnTo>
                  <a:lnTo>
                    <a:pt x="11704" y="148377"/>
                  </a:lnTo>
                  <a:lnTo>
                    <a:pt x="7034" y="159452"/>
                  </a:lnTo>
                  <a:lnTo>
                    <a:pt x="3276" y="171161"/>
                  </a:lnTo>
                  <a:lnTo>
                    <a:pt x="772" y="183296"/>
                  </a:lnTo>
                  <a:lnTo>
                    <a:pt x="0" y="195442"/>
                  </a:lnTo>
                  <a:lnTo>
                    <a:pt x="1047" y="207343"/>
                  </a:lnTo>
                  <a:lnTo>
                    <a:pt x="3853" y="218605"/>
                  </a:lnTo>
                  <a:lnTo>
                    <a:pt x="8395" y="228636"/>
                  </a:lnTo>
                  <a:lnTo>
                    <a:pt x="14488" y="237221"/>
                  </a:lnTo>
                  <a:lnTo>
                    <a:pt x="22002" y="244154"/>
                  </a:lnTo>
                  <a:lnTo>
                    <a:pt x="30939" y="249069"/>
                  </a:lnTo>
                  <a:lnTo>
                    <a:pt x="41156" y="251959"/>
                  </a:lnTo>
                  <a:lnTo>
                    <a:pt x="51930" y="252783"/>
                  </a:lnTo>
                  <a:lnTo>
                    <a:pt x="62088" y="251299"/>
                  </a:lnTo>
                  <a:lnTo>
                    <a:pt x="71025" y="247600"/>
                  </a:lnTo>
                  <a:lnTo>
                    <a:pt x="78667" y="242033"/>
                  </a:lnTo>
                  <a:lnTo>
                    <a:pt x="85190" y="235018"/>
                  </a:lnTo>
                  <a:lnTo>
                    <a:pt x="90833" y="226929"/>
                  </a:lnTo>
                  <a:lnTo>
                    <a:pt x="95657" y="217907"/>
                  </a:lnTo>
                  <a:lnTo>
                    <a:pt x="99542" y="207875"/>
                  </a:lnTo>
                  <a:lnTo>
                    <a:pt x="102474" y="196889"/>
                  </a:lnTo>
                  <a:lnTo>
                    <a:pt x="103802" y="185873"/>
                  </a:lnTo>
                  <a:lnTo>
                    <a:pt x="102581" y="177780"/>
                  </a:lnTo>
                  <a:lnTo>
                    <a:pt x="100017" y="174910"/>
                  </a:lnTo>
                  <a:lnTo>
                    <a:pt x="98199" y="176382"/>
                  </a:lnTo>
                  <a:lnTo>
                    <a:pt x="97668" y="180880"/>
                  </a:lnTo>
                  <a:lnTo>
                    <a:pt x="98282" y="187405"/>
                  </a:lnTo>
                  <a:lnTo>
                    <a:pt x="99780" y="195268"/>
                  </a:lnTo>
                  <a:lnTo>
                    <a:pt x="102247" y="203687"/>
                  </a:lnTo>
                  <a:lnTo>
                    <a:pt x="106107" y="211746"/>
                  </a:lnTo>
                  <a:lnTo>
                    <a:pt x="111473" y="218997"/>
                  </a:lnTo>
                  <a:lnTo>
                    <a:pt x="117856" y="225700"/>
                  </a:lnTo>
                  <a:lnTo>
                    <a:pt x="124372" y="232586"/>
                  </a:lnTo>
                  <a:lnTo>
                    <a:pt x="130492" y="240070"/>
                  </a:lnTo>
                  <a:lnTo>
                    <a:pt x="136104" y="247974"/>
                  </a:lnTo>
                  <a:lnTo>
                    <a:pt x="141983" y="256575"/>
                  </a:lnTo>
                  <a:lnTo>
                    <a:pt x="149761" y="267753"/>
                  </a:lnTo>
                  <a:lnTo>
                    <a:pt x="162166" y="284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65359" y="2863751"/>
              <a:ext cx="172922" cy="269210"/>
            </a:xfrm>
            <a:custGeom>
              <a:avLst/>
              <a:gdLst/>
              <a:ahLst/>
              <a:cxnLst/>
              <a:rect l="0" t="0" r="0" b="0"/>
              <a:pathLst>
                <a:path w="172922" h="269210">
                  <a:moveTo>
                    <a:pt x="67636" y="0"/>
                  </a:moveTo>
                  <a:lnTo>
                    <a:pt x="61701" y="5868"/>
                  </a:lnTo>
                  <a:lnTo>
                    <a:pt x="55497" y="11432"/>
                  </a:lnTo>
                  <a:lnTo>
                    <a:pt x="48406" y="17236"/>
                  </a:lnTo>
                  <a:lnTo>
                    <a:pt x="40638" y="23489"/>
                  </a:lnTo>
                  <a:lnTo>
                    <a:pt x="32640" y="30467"/>
                  </a:lnTo>
                  <a:lnTo>
                    <a:pt x="24707" y="38253"/>
                  </a:lnTo>
                  <a:lnTo>
                    <a:pt x="17279" y="46927"/>
                  </a:lnTo>
                  <a:lnTo>
                    <a:pt x="10983" y="56655"/>
                  </a:lnTo>
                  <a:lnTo>
                    <a:pt x="6057" y="67417"/>
                  </a:lnTo>
                  <a:lnTo>
                    <a:pt x="2565" y="78898"/>
                  </a:lnTo>
                  <a:lnTo>
                    <a:pt x="582" y="90596"/>
                  </a:lnTo>
                  <a:lnTo>
                    <a:pt x="0" y="102183"/>
                  </a:lnTo>
                  <a:lnTo>
                    <a:pt x="1065" y="112893"/>
                  </a:lnTo>
                  <a:lnTo>
                    <a:pt x="4431" y="121489"/>
                  </a:lnTo>
                  <a:lnTo>
                    <a:pt x="10244" y="127479"/>
                  </a:lnTo>
                  <a:lnTo>
                    <a:pt x="17891" y="130871"/>
                  </a:lnTo>
                  <a:lnTo>
                    <a:pt x="26317" y="131800"/>
                  </a:lnTo>
                  <a:lnTo>
                    <a:pt x="34836" y="130662"/>
                  </a:lnTo>
                  <a:lnTo>
                    <a:pt x="43295" y="129656"/>
                  </a:lnTo>
                  <a:lnTo>
                    <a:pt x="50948" y="131604"/>
                  </a:lnTo>
                  <a:lnTo>
                    <a:pt x="56252" y="136471"/>
                  </a:lnTo>
                  <a:lnTo>
                    <a:pt x="58754" y="143387"/>
                  </a:lnTo>
                  <a:lnTo>
                    <a:pt x="58745" y="151622"/>
                  </a:lnTo>
                  <a:lnTo>
                    <a:pt x="57063" y="160854"/>
                  </a:lnTo>
                  <a:lnTo>
                    <a:pt x="54828" y="171082"/>
                  </a:lnTo>
                  <a:lnTo>
                    <a:pt x="52724" y="182248"/>
                  </a:lnTo>
                  <a:lnTo>
                    <a:pt x="51169" y="194199"/>
                  </a:lnTo>
                  <a:lnTo>
                    <a:pt x="50505" y="206760"/>
                  </a:lnTo>
                  <a:lnTo>
                    <a:pt x="50812" y="219756"/>
                  </a:lnTo>
                  <a:lnTo>
                    <a:pt x="52307" y="232569"/>
                  </a:lnTo>
                  <a:lnTo>
                    <a:pt x="55429" y="244181"/>
                  </a:lnTo>
                  <a:lnTo>
                    <a:pt x="60269" y="254119"/>
                  </a:lnTo>
                  <a:lnTo>
                    <a:pt x="66617" y="261943"/>
                  </a:lnTo>
                  <a:lnTo>
                    <a:pt x="74166" y="266998"/>
                  </a:lnTo>
                  <a:lnTo>
                    <a:pt x="82606" y="269209"/>
                  </a:lnTo>
                  <a:lnTo>
                    <a:pt x="91527" y="268949"/>
                  </a:lnTo>
                  <a:lnTo>
                    <a:pt x="100425" y="266740"/>
                  </a:lnTo>
                  <a:lnTo>
                    <a:pt x="109036" y="263073"/>
                  </a:lnTo>
                  <a:lnTo>
                    <a:pt x="117289" y="258194"/>
                  </a:lnTo>
                  <a:lnTo>
                    <a:pt x="125218" y="252105"/>
                  </a:lnTo>
                  <a:lnTo>
                    <a:pt x="132884" y="244907"/>
                  </a:lnTo>
                  <a:lnTo>
                    <a:pt x="140239" y="236868"/>
                  </a:lnTo>
                  <a:lnTo>
                    <a:pt x="147955" y="227354"/>
                  </a:lnTo>
                  <a:lnTo>
                    <a:pt x="157827" y="213296"/>
                  </a:lnTo>
                  <a:lnTo>
                    <a:pt x="17292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21089" y="3124159"/>
              <a:ext cx="102499" cy="160733"/>
            </a:xfrm>
            <a:custGeom>
              <a:avLst/>
              <a:gdLst/>
              <a:ahLst/>
              <a:cxnLst/>
              <a:rect l="0" t="0" r="0" b="0"/>
              <a:pathLst>
                <a:path w="102499" h="160733">
                  <a:moveTo>
                    <a:pt x="27719" y="2804"/>
                  </a:moveTo>
                  <a:lnTo>
                    <a:pt x="24919" y="11605"/>
                  </a:lnTo>
                  <a:lnTo>
                    <a:pt x="23418" y="19952"/>
                  </a:lnTo>
                  <a:lnTo>
                    <a:pt x="23116" y="28647"/>
                  </a:lnTo>
                  <a:lnTo>
                    <a:pt x="23968" y="37595"/>
                  </a:lnTo>
                  <a:lnTo>
                    <a:pt x="26084" y="46441"/>
                  </a:lnTo>
                  <a:lnTo>
                    <a:pt x="29411" y="54976"/>
                  </a:lnTo>
                  <a:lnTo>
                    <a:pt x="33918" y="62991"/>
                  </a:lnTo>
                  <a:lnTo>
                    <a:pt x="39686" y="70220"/>
                  </a:lnTo>
                  <a:lnTo>
                    <a:pt x="46632" y="76583"/>
                  </a:lnTo>
                  <a:lnTo>
                    <a:pt x="54397" y="81685"/>
                  </a:lnTo>
                  <a:lnTo>
                    <a:pt x="62445" y="84757"/>
                  </a:lnTo>
                  <a:lnTo>
                    <a:pt x="70444" y="85557"/>
                  </a:lnTo>
                  <a:lnTo>
                    <a:pt x="78101" y="84144"/>
                  </a:lnTo>
                  <a:lnTo>
                    <a:pt x="85089" y="80613"/>
                  </a:lnTo>
                  <a:lnTo>
                    <a:pt x="91296" y="75238"/>
                  </a:lnTo>
                  <a:lnTo>
                    <a:pt x="96464" y="68395"/>
                  </a:lnTo>
                  <a:lnTo>
                    <a:pt x="100112" y="60448"/>
                  </a:lnTo>
                  <a:lnTo>
                    <a:pt x="102117" y="51706"/>
                  </a:lnTo>
                  <a:lnTo>
                    <a:pt x="102498" y="42569"/>
                  </a:lnTo>
                  <a:lnTo>
                    <a:pt x="101242" y="33517"/>
                  </a:lnTo>
                  <a:lnTo>
                    <a:pt x="98501" y="24810"/>
                  </a:lnTo>
                  <a:lnTo>
                    <a:pt x="94221" y="16829"/>
                  </a:lnTo>
                  <a:lnTo>
                    <a:pt x="88075" y="10146"/>
                  </a:lnTo>
                  <a:lnTo>
                    <a:pt x="80062" y="4959"/>
                  </a:lnTo>
                  <a:lnTo>
                    <a:pt x="70767" y="1459"/>
                  </a:lnTo>
                  <a:lnTo>
                    <a:pt x="61152" y="0"/>
                  </a:lnTo>
                  <a:lnTo>
                    <a:pt x="51806" y="579"/>
                  </a:lnTo>
                  <a:lnTo>
                    <a:pt x="43092" y="3068"/>
                  </a:lnTo>
                  <a:lnTo>
                    <a:pt x="35320" y="7397"/>
                  </a:lnTo>
                  <a:lnTo>
                    <a:pt x="28542" y="13342"/>
                  </a:lnTo>
                  <a:lnTo>
                    <a:pt x="22635" y="20586"/>
                  </a:lnTo>
                  <a:lnTo>
                    <a:pt x="17418" y="28809"/>
                  </a:lnTo>
                  <a:lnTo>
                    <a:pt x="12721" y="37748"/>
                  </a:lnTo>
                  <a:lnTo>
                    <a:pt x="8561" y="47359"/>
                  </a:lnTo>
                  <a:lnTo>
                    <a:pt x="5139" y="57795"/>
                  </a:lnTo>
                  <a:lnTo>
                    <a:pt x="2506" y="69071"/>
                  </a:lnTo>
                  <a:lnTo>
                    <a:pt x="738" y="80915"/>
                  </a:lnTo>
                  <a:lnTo>
                    <a:pt x="0" y="92865"/>
                  </a:lnTo>
                  <a:lnTo>
                    <a:pt x="289" y="104635"/>
                  </a:lnTo>
                  <a:lnTo>
                    <a:pt x="1684" y="115878"/>
                  </a:lnTo>
                  <a:lnTo>
                    <a:pt x="4783" y="127302"/>
                  </a:lnTo>
                  <a:lnTo>
                    <a:pt x="12094" y="141028"/>
                  </a:lnTo>
                  <a:lnTo>
                    <a:pt x="27719" y="160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95616" y="3253305"/>
              <a:ext cx="82616" cy="168457"/>
            </a:xfrm>
            <a:custGeom>
              <a:avLst/>
              <a:gdLst/>
              <a:ahLst/>
              <a:cxnLst/>
              <a:rect l="0" t="0" r="0" b="0"/>
              <a:pathLst>
                <a:path w="82616" h="168457">
                  <a:moveTo>
                    <a:pt x="37420" y="0"/>
                  </a:moveTo>
                  <a:lnTo>
                    <a:pt x="34420" y="8802"/>
                  </a:lnTo>
                  <a:lnTo>
                    <a:pt x="30996" y="17148"/>
                  </a:lnTo>
                  <a:lnTo>
                    <a:pt x="26801" y="25842"/>
                  </a:lnTo>
                  <a:lnTo>
                    <a:pt x="21901" y="34790"/>
                  </a:lnTo>
                  <a:lnTo>
                    <a:pt x="16419" y="43637"/>
                  </a:lnTo>
                  <a:lnTo>
                    <a:pt x="10500" y="52124"/>
                  </a:lnTo>
                  <a:lnTo>
                    <a:pt x="4707" y="58377"/>
                  </a:lnTo>
                  <a:lnTo>
                    <a:pt x="709" y="60209"/>
                  </a:lnTo>
                  <a:lnTo>
                    <a:pt x="0" y="58539"/>
                  </a:lnTo>
                  <a:lnTo>
                    <a:pt x="2427" y="54695"/>
                  </a:lnTo>
                  <a:lnTo>
                    <a:pt x="7297" y="49739"/>
                  </a:lnTo>
                  <a:lnTo>
                    <a:pt x="13937" y="44512"/>
                  </a:lnTo>
                  <a:lnTo>
                    <a:pt x="21816" y="39459"/>
                  </a:lnTo>
                  <a:lnTo>
                    <a:pt x="30553" y="35051"/>
                  </a:lnTo>
                  <a:lnTo>
                    <a:pt x="39874" y="31904"/>
                  </a:lnTo>
                  <a:lnTo>
                    <a:pt x="49576" y="30239"/>
                  </a:lnTo>
                  <a:lnTo>
                    <a:pt x="59041" y="30424"/>
                  </a:lnTo>
                  <a:lnTo>
                    <a:pt x="67262" y="33123"/>
                  </a:lnTo>
                  <a:lnTo>
                    <a:pt x="73781" y="38454"/>
                  </a:lnTo>
                  <a:lnTo>
                    <a:pt x="78497" y="45932"/>
                  </a:lnTo>
                  <a:lnTo>
                    <a:pt x="81379" y="54769"/>
                  </a:lnTo>
                  <a:lnTo>
                    <a:pt x="82615" y="64372"/>
                  </a:lnTo>
                  <a:lnTo>
                    <a:pt x="82514" y="74391"/>
                  </a:lnTo>
                  <a:lnTo>
                    <a:pt x="81401" y="84636"/>
                  </a:lnTo>
                  <a:lnTo>
                    <a:pt x="79545" y="94997"/>
                  </a:lnTo>
                  <a:lnTo>
                    <a:pt x="76998" y="105258"/>
                  </a:lnTo>
                  <a:lnTo>
                    <a:pt x="73612" y="115082"/>
                  </a:lnTo>
                  <a:lnTo>
                    <a:pt x="69380" y="124318"/>
                  </a:lnTo>
                  <a:lnTo>
                    <a:pt x="64722" y="132884"/>
                  </a:lnTo>
                  <a:lnTo>
                    <a:pt x="59945" y="141618"/>
                  </a:lnTo>
                  <a:lnTo>
                    <a:pt x="54631" y="152403"/>
                  </a:lnTo>
                  <a:lnTo>
                    <a:pt x="4794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59378" y="323224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0"/>
                  </a:moveTo>
                  <a:lnTo>
                    <a:pt x="36313" y="5935"/>
                  </a:lnTo>
                  <a:lnTo>
                    <a:pt x="31389" y="12139"/>
                  </a:lnTo>
                  <a:lnTo>
                    <a:pt x="26885" y="19235"/>
                  </a:lnTo>
                  <a:lnTo>
                    <a:pt x="22665" y="27175"/>
                  </a:lnTo>
                  <a:lnTo>
                    <a:pt x="18652" y="35822"/>
                  </a:lnTo>
                  <a:lnTo>
                    <a:pt x="14795" y="45003"/>
                  </a:lnTo>
                  <a:lnTo>
                    <a:pt x="11203" y="54119"/>
                  </a:lnTo>
                  <a:lnTo>
                    <a:pt x="7786" y="63053"/>
                  </a:lnTo>
                  <a:lnTo>
                    <a:pt x="4241" y="725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75150" y="3413415"/>
              <a:ext cx="157928" cy="146288"/>
            </a:xfrm>
            <a:custGeom>
              <a:avLst/>
              <a:gdLst/>
              <a:ahLst/>
              <a:cxnLst/>
              <a:rect l="0" t="0" r="0" b="0"/>
              <a:pathLst>
                <a:path w="157928" h="146288">
                  <a:moveTo>
                    <a:pt x="157927" y="60989"/>
                  </a:moveTo>
                  <a:lnTo>
                    <a:pt x="152127" y="55054"/>
                  </a:lnTo>
                  <a:lnTo>
                    <a:pt x="147202" y="48850"/>
                  </a:lnTo>
                  <a:lnTo>
                    <a:pt x="142692" y="41759"/>
                  </a:lnTo>
                  <a:lnTo>
                    <a:pt x="138125" y="33991"/>
                  </a:lnTo>
                  <a:lnTo>
                    <a:pt x="132814" y="25993"/>
                  </a:lnTo>
                  <a:lnTo>
                    <a:pt x="126447" y="18065"/>
                  </a:lnTo>
                  <a:lnTo>
                    <a:pt x="119044" y="10809"/>
                  </a:lnTo>
                  <a:lnTo>
                    <a:pt x="110775" y="5161"/>
                  </a:lnTo>
                  <a:lnTo>
                    <a:pt x="101850" y="1493"/>
                  </a:lnTo>
                  <a:lnTo>
                    <a:pt x="92772" y="0"/>
                  </a:lnTo>
                  <a:lnTo>
                    <a:pt x="84299" y="962"/>
                  </a:lnTo>
                  <a:lnTo>
                    <a:pt x="76803" y="4280"/>
                  </a:lnTo>
                  <a:lnTo>
                    <a:pt x="70622" y="9744"/>
                  </a:lnTo>
                  <a:lnTo>
                    <a:pt x="66218" y="17214"/>
                  </a:lnTo>
                  <a:lnTo>
                    <a:pt x="63671" y="26414"/>
                  </a:lnTo>
                  <a:lnTo>
                    <a:pt x="62909" y="36825"/>
                  </a:lnTo>
                  <a:lnTo>
                    <a:pt x="63902" y="47795"/>
                  </a:lnTo>
                  <a:lnTo>
                    <a:pt x="66445" y="58914"/>
                  </a:lnTo>
                  <a:lnTo>
                    <a:pt x="69911" y="70157"/>
                  </a:lnTo>
                  <a:lnTo>
                    <a:pt x="73381" y="81771"/>
                  </a:lnTo>
                  <a:lnTo>
                    <a:pt x="76325" y="93874"/>
                  </a:lnTo>
                  <a:lnTo>
                    <a:pt x="78280" y="106121"/>
                  </a:lnTo>
                  <a:lnTo>
                    <a:pt x="78685" y="117818"/>
                  </a:lnTo>
                  <a:lnTo>
                    <a:pt x="77394" y="128594"/>
                  </a:lnTo>
                  <a:lnTo>
                    <a:pt x="74571" y="137769"/>
                  </a:lnTo>
                  <a:lnTo>
                    <a:pt x="69685" y="143932"/>
                  </a:lnTo>
                  <a:lnTo>
                    <a:pt x="62965" y="146287"/>
                  </a:lnTo>
                  <a:lnTo>
                    <a:pt x="56406" y="145168"/>
                  </a:lnTo>
                  <a:lnTo>
                    <a:pt x="50595" y="141309"/>
                  </a:lnTo>
                  <a:lnTo>
                    <a:pt x="45301" y="135586"/>
                  </a:lnTo>
                  <a:lnTo>
                    <a:pt x="40042" y="128886"/>
                  </a:lnTo>
                  <a:lnTo>
                    <a:pt x="34538" y="121776"/>
                  </a:lnTo>
                  <a:lnTo>
                    <a:pt x="28824" y="114456"/>
                  </a:lnTo>
                  <a:lnTo>
                    <a:pt x="22479" y="105955"/>
                  </a:lnTo>
                  <a:lnTo>
                    <a:pt x="13823" y="93299"/>
                  </a:lnTo>
                  <a:lnTo>
                    <a:pt x="0" y="71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663698" y="1500632"/>
            <a:ext cx="449275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2732193" y="942596"/>
            <a:ext cx="2037250" cy="524619"/>
            <a:chOff x="2732193" y="942596"/>
            <a:chExt cx="2037250" cy="524619"/>
          </a:xfrm>
        </p:grpSpPr>
        <p:sp>
          <p:nvSpPr>
            <p:cNvPr id="3" name="Freeform 2"/>
            <p:cNvSpPr/>
            <p:nvPr/>
          </p:nvSpPr>
          <p:spPr>
            <a:xfrm>
              <a:off x="2732193" y="1095018"/>
              <a:ext cx="249624" cy="347510"/>
            </a:xfrm>
            <a:custGeom>
              <a:avLst/>
              <a:gdLst/>
              <a:ahLst/>
              <a:cxnLst/>
              <a:rect l="0" t="0" r="0" b="0"/>
              <a:pathLst>
                <a:path w="249624" h="347510">
                  <a:moveTo>
                    <a:pt x="215819" y="26563"/>
                  </a:moveTo>
                  <a:lnTo>
                    <a:pt x="207084" y="23562"/>
                  </a:lnTo>
                  <a:lnTo>
                    <a:pt x="199378" y="20139"/>
                  </a:lnTo>
                  <a:lnTo>
                    <a:pt x="191967" y="15952"/>
                  </a:lnTo>
                  <a:lnTo>
                    <a:pt x="184360" y="11398"/>
                  </a:lnTo>
                  <a:lnTo>
                    <a:pt x="175885" y="7213"/>
                  </a:lnTo>
                  <a:lnTo>
                    <a:pt x="166253" y="3794"/>
                  </a:lnTo>
                  <a:lnTo>
                    <a:pt x="155512" y="1356"/>
                  </a:lnTo>
                  <a:lnTo>
                    <a:pt x="143852" y="99"/>
                  </a:lnTo>
                  <a:lnTo>
                    <a:pt x="131494" y="0"/>
                  </a:lnTo>
                  <a:lnTo>
                    <a:pt x="118789" y="883"/>
                  </a:lnTo>
                  <a:lnTo>
                    <a:pt x="106195" y="2532"/>
                  </a:lnTo>
                  <a:lnTo>
                    <a:pt x="93956" y="4751"/>
                  </a:lnTo>
                  <a:lnTo>
                    <a:pt x="82283" y="7543"/>
                  </a:lnTo>
                  <a:lnTo>
                    <a:pt x="71437" y="11094"/>
                  </a:lnTo>
                  <a:lnTo>
                    <a:pt x="61474" y="15445"/>
                  </a:lnTo>
                  <a:lnTo>
                    <a:pt x="52290" y="20503"/>
                  </a:lnTo>
                  <a:lnTo>
                    <a:pt x="43728" y="26122"/>
                  </a:lnTo>
                  <a:lnTo>
                    <a:pt x="35634" y="32167"/>
                  </a:lnTo>
                  <a:lnTo>
                    <a:pt x="28044" y="38684"/>
                  </a:lnTo>
                  <a:lnTo>
                    <a:pt x="21165" y="45890"/>
                  </a:lnTo>
                  <a:lnTo>
                    <a:pt x="15059" y="53854"/>
                  </a:lnTo>
                  <a:lnTo>
                    <a:pt x="9805" y="62660"/>
                  </a:lnTo>
                  <a:lnTo>
                    <a:pt x="5574" y="72482"/>
                  </a:lnTo>
                  <a:lnTo>
                    <a:pt x="2368" y="83310"/>
                  </a:lnTo>
                  <a:lnTo>
                    <a:pt x="368" y="94836"/>
                  </a:lnTo>
                  <a:lnTo>
                    <a:pt x="0" y="106565"/>
                  </a:lnTo>
                  <a:lnTo>
                    <a:pt x="1351" y="118183"/>
                  </a:lnTo>
                  <a:lnTo>
                    <a:pt x="4376" y="129254"/>
                  </a:lnTo>
                  <a:lnTo>
                    <a:pt x="9073" y="139155"/>
                  </a:lnTo>
                  <a:lnTo>
                    <a:pt x="15269" y="147654"/>
                  </a:lnTo>
                  <a:lnTo>
                    <a:pt x="22683" y="154528"/>
                  </a:lnTo>
                  <a:lnTo>
                    <a:pt x="31020" y="159405"/>
                  </a:lnTo>
                  <a:lnTo>
                    <a:pt x="40032" y="162278"/>
                  </a:lnTo>
                  <a:lnTo>
                    <a:pt x="49522" y="163430"/>
                  </a:lnTo>
                  <a:lnTo>
                    <a:pt x="59344" y="163232"/>
                  </a:lnTo>
                  <a:lnTo>
                    <a:pt x="69400" y="162035"/>
                  </a:lnTo>
                  <a:lnTo>
                    <a:pt x="79779" y="160288"/>
                  </a:lnTo>
                  <a:lnTo>
                    <a:pt x="90740" y="158510"/>
                  </a:lnTo>
                  <a:lnTo>
                    <a:pt x="102372" y="156993"/>
                  </a:lnTo>
                  <a:lnTo>
                    <a:pt x="114456" y="155978"/>
                  </a:lnTo>
                  <a:lnTo>
                    <a:pt x="126568" y="155746"/>
                  </a:lnTo>
                  <a:lnTo>
                    <a:pt x="138456" y="156370"/>
                  </a:lnTo>
                  <a:lnTo>
                    <a:pt x="150048" y="157754"/>
                  </a:lnTo>
                  <a:lnTo>
                    <a:pt x="161366" y="159746"/>
                  </a:lnTo>
                  <a:lnTo>
                    <a:pt x="172454" y="162198"/>
                  </a:lnTo>
                  <a:lnTo>
                    <a:pt x="183207" y="165148"/>
                  </a:lnTo>
                  <a:lnTo>
                    <a:pt x="193361" y="168805"/>
                  </a:lnTo>
                  <a:lnTo>
                    <a:pt x="202819" y="173233"/>
                  </a:lnTo>
                  <a:lnTo>
                    <a:pt x="211476" y="178511"/>
                  </a:lnTo>
                  <a:lnTo>
                    <a:pt x="219146" y="184811"/>
                  </a:lnTo>
                  <a:lnTo>
                    <a:pt x="225823" y="192126"/>
                  </a:lnTo>
                  <a:lnTo>
                    <a:pt x="231646" y="200310"/>
                  </a:lnTo>
                  <a:lnTo>
                    <a:pt x="236800" y="209174"/>
                  </a:lnTo>
                  <a:lnTo>
                    <a:pt x="241447" y="218543"/>
                  </a:lnTo>
                  <a:lnTo>
                    <a:pt x="245399" y="228273"/>
                  </a:lnTo>
                  <a:lnTo>
                    <a:pt x="248150" y="238257"/>
                  </a:lnTo>
                  <a:lnTo>
                    <a:pt x="249518" y="248417"/>
                  </a:lnTo>
                  <a:lnTo>
                    <a:pt x="249623" y="258696"/>
                  </a:lnTo>
                  <a:lnTo>
                    <a:pt x="248705" y="269057"/>
                  </a:lnTo>
                  <a:lnTo>
                    <a:pt x="247009" y="279469"/>
                  </a:lnTo>
                  <a:lnTo>
                    <a:pt x="244584" y="289749"/>
                  </a:lnTo>
                  <a:lnTo>
                    <a:pt x="241286" y="299579"/>
                  </a:lnTo>
                  <a:lnTo>
                    <a:pt x="237103" y="308816"/>
                  </a:lnTo>
                  <a:lnTo>
                    <a:pt x="231989" y="317324"/>
                  </a:lnTo>
                  <a:lnTo>
                    <a:pt x="225801" y="324893"/>
                  </a:lnTo>
                  <a:lnTo>
                    <a:pt x="218556" y="331497"/>
                  </a:lnTo>
                  <a:lnTo>
                    <a:pt x="210250" y="337102"/>
                  </a:lnTo>
                  <a:lnTo>
                    <a:pt x="200771" y="341577"/>
                  </a:lnTo>
                  <a:lnTo>
                    <a:pt x="190181" y="344950"/>
                  </a:lnTo>
                  <a:lnTo>
                    <a:pt x="178985" y="347064"/>
                  </a:lnTo>
                  <a:lnTo>
                    <a:pt x="168011" y="347509"/>
                  </a:lnTo>
                  <a:lnTo>
                    <a:pt x="157704" y="346220"/>
                  </a:lnTo>
                  <a:lnTo>
                    <a:pt x="147989" y="343575"/>
                  </a:lnTo>
                  <a:lnTo>
                    <a:pt x="138471" y="340198"/>
                  </a:lnTo>
                  <a:lnTo>
                    <a:pt x="128881" y="336519"/>
                  </a:lnTo>
                  <a:lnTo>
                    <a:pt x="119118" y="332595"/>
                  </a:lnTo>
                  <a:lnTo>
                    <a:pt x="109169" y="328208"/>
                  </a:lnTo>
                  <a:lnTo>
                    <a:pt x="99066" y="323260"/>
                  </a:lnTo>
                  <a:lnTo>
                    <a:pt x="89008" y="317785"/>
                  </a:lnTo>
                  <a:lnTo>
                    <a:pt x="79335" y="311877"/>
                  </a:lnTo>
                  <a:lnTo>
                    <a:pt x="70198" y="305644"/>
                  </a:lnTo>
                  <a:lnTo>
                    <a:pt x="61419" y="299340"/>
                  </a:lnTo>
                  <a:lnTo>
                    <a:pt x="52604" y="293340"/>
                  </a:lnTo>
                  <a:lnTo>
                    <a:pt x="43536" y="287831"/>
                  </a:lnTo>
                  <a:lnTo>
                    <a:pt x="34615" y="282965"/>
                  </a:lnTo>
                  <a:lnTo>
                    <a:pt x="25892" y="278476"/>
                  </a:lnTo>
                  <a:lnTo>
                    <a:pt x="16596" y="273970"/>
                  </a:lnTo>
                  <a:lnTo>
                    <a:pt x="5249" y="268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32240" y="942596"/>
              <a:ext cx="10530" cy="494841"/>
            </a:xfrm>
            <a:custGeom>
              <a:avLst/>
              <a:gdLst/>
              <a:ahLst/>
              <a:cxnLst/>
              <a:rect l="0" t="0" r="0" b="0"/>
              <a:pathLst>
                <a:path w="10530" h="494841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21" y="29855"/>
                  </a:lnTo>
                  <a:lnTo>
                    <a:pt x="2913" y="42695"/>
                  </a:lnTo>
                  <a:lnTo>
                    <a:pt x="2713" y="56823"/>
                  </a:lnTo>
                  <a:lnTo>
                    <a:pt x="3364" y="71948"/>
                  </a:lnTo>
                  <a:lnTo>
                    <a:pt x="4603" y="87809"/>
                  </a:lnTo>
                  <a:lnTo>
                    <a:pt x="5966" y="104197"/>
                  </a:lnTo>
                  <a:lnTo>
                    <a:pt x="7176" y="120950"/>
                  </a:lnTo>
                  <a:lnTo>
                    <a:pt x="8138" y="137789"/>
                  </a:lnTo>
                  <a:lnTo>
                    <a:pt x="8858" y="154327"/>
                  </a:lnTo>
                  <a:lnTo>
                    <a:pt x="9377" y="170388"/>
                  </a:lnTo>
                  <a:lnTo>
                    <a:pt x="9742" y="186292"/>
                  </a:lnTo>
                  <a:lnTo>
                    <a:pt x="9995" y="202731"/>
                  </a:lnTo>
                  <a:lnTo>
                    <a:pt x="10168" y="220051"/>
                  </a:lnTo>
                  <a:lnTo>
                    <a:pt x="10286" y="238110"/>
                  </a:lnTo>
                  <a:lnTo>
                    <a:pt x="10366" y="256465"/>
                  </a:lnTo>
                  <a:lnTo>
                    <a:pt x="10420" y="274811"/>
                  </a:lnTo>
                  <a:lnTo>
                    <a:pt x="10456" y="292859"/>
                  </a:lnTo>
                  <a:lnTo>
                    <a:pt x="10479" y="310277"/>
                  </a:lnTo>
                  <a:lnTo>
                    <a:pt x="10496" y="326952"/>
                  </a:lnTo>
                  <a:lnTo>
                    <a:pt x="10507" y="342944"/>
                  </a:lnTo>
                  <a:lnTo>
                    <a:pt x="10514" y="358384"/>
                  </a:lnTo>
                  <a:lnTo>
                    <a:pt x="10519" y="373406"/>
                  </a:lnTo>
                  <a:lnTo>
                    <a:pt x="10522" y="388124"/>
                  </a:lnTo>
                  <a:lnTo>
                    <a:pt x="10524" y="402627"/>
                  </a:lnTo>
                  <a:lnTo>
                    <a:pt x="10521" y="416972"/>
                  </a:lnTo>
                  <a:lnTo>
                    <a:pt x="10320" y="430985"/>
                  </a:lnTo>
                  <a:lnTo>
                    <a:pt x="9420" y="445855"/>
                  </a:lnTo>
                  <a:lnTo>
                    <a:pt x="6621" y="46512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65356" y="1089995"/>
              <a:ext cx="124812" cy="294799"/>
            </a:xfrm>
            <a:custGeom>
              <a:avLst/>
              <a:gdLst/>
              <a:ahLst/>
              <a:cxnLst/>
              <a:rect l="0" t="0" r="0" b="0"/>
              <a:pathLst>
                <a:path w="124812" h="294799">
                  <a:moveTo>
                    <a:pt x="124811" y="0"/>
                  </a:moveTo>
                  <a:lnTo>
                    <a:pt x="119011" y="5935"/>
                  </a:lnTo>
                  <a:lnTo>
                    <a:pt x="114086" y="12140"/>
                  </a:lnTo>
                  <a:lnTo>
                    <a:pt x="109580" y="19235"/>
                  </a:lnTo>
                  <a:lnTo>
                    <a:pt x="105186" y="27175"/>
                  </a:lnTo>
                  <a:lnTo>
                    <a:pt x="100524" y="35822"/>
                  </a:lnTo>
                  <a:lnTo>
                    <a:pt x="95409" y="45012"/>
                  </a:lnTo>
                  <a:lnTo>
                    <a:pt x="89831" y="54439"/>
                  </a:lnTo>
                  <a:lnTo>
                    <a:pt x="83859" y="63680"/>
                  </a:lnTo>
                  <a:lnTo>
                    <a:pt x="77581" y="72520"/>
                  </a:lnTo>
                  <a:lnTo>
                    <a:pt x="71077" y="80928"/>
                  </a:lnTo>
                  <a:lnTo>
                    <a:pt x="64412" y="88961"/>
                  </a:lnTo>
                  <a:lnTo>
                    <a:pt x="57634" y="96699"/>
                  </a:lnTo>
                  <a:lnTo>
                    <a:pt x="50778" y="104220"/>
                  </a:lnTo>
                  <a:lnTo>
                    <a:pt x="43869" y="111584"/>
                  </a:lnTo>
                  <a:lnTo>
                    <a:pt x="36924" y="118837"/>
                  </a:lnTo>
                  <a:lnTo>
                    <a:pt x="29955" y="126016"/>
                  </a:lnTo>
                  <a:lnTo>
                    <a:pt x="22970" y="133142"/>
                  </a:lnTo>
                  <a:lnTo>
                    <a:pt x="15986" y="140238"/>
                  </a:lnTo>
                  <a:lnTo>
                    <a:pt x="9501" y="147479"/>
                  </a:lnTo>
                  <a:lnTo>
                    <a:pt x="4437" y="155178"/>
                  </a:lnTo>
                  <a:lnTo>
                    <a:pt x="1193" y="163468"/>
                  </a:lnTo>
                  <a:lnTo>
                    <a:pt x="0" y="172154"/>
                  </a:lnTo>
                  <a:lnTo>
                    <a:pt x="1170" y="180831"/>
                  </a:lnTo>
                  <a:lnTo>
                    <a:pt x="4623" y="189259"/>
                  </a:lnTo>
                  <a:lnTo>
                    <a:pt x="9839" y="197375"/>
                  </a:lnTo>
                  <a:lnTo>
                    <a:pt x="16079" y="205205"/>
                  </a:lnTo>
                  <a:lnTo>
                    <a:pt x="22826" y="212804"/>
                  </a:lnTo>
                  <a:lnTo>
                    <a:pt x="29961" y="220229"/>
                  </a:lnTo>
                  <a:lnTo>
                    <a:pt x="37655" y="227529"/>
                  </a:lnTo>
                  <a:lnTo>
                    <a:pt x="45973" y="234744"/>
                  </a:lnTo>
                  <a:lnTo>
                    <a:pt x="54694" y="242066"/>
                  </a:lnTo>
                  <a:lnTo>
                    <a:pt x="63402" y="249821"/>
                  </a:lnTo>
                  <a:lnTo>
                    <a:pt x="71855" y="258139"/>
                  </a:lnTo>
                  <a:lnTo>
                    <a:pt x="80074" y="266538"/>
                  </a:lnTo>
                  <a:lnTo>
                    <a:pt x="89273" y="274845"/>
                  </a:lnTo>
                  <a:lnTo>
                    <a:pt x="102493" y="283793"/>
                  </a:lnTo>
                  <a:lnTo>
                    <a:pt x="12481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36718" y="1215309"/>
              <a:ext cx="227191" cy="222128"/>
            </a:xfrm>
            <a:custGeom>
              <a:avLst/>
              <a:gdLst/>
              <a:ahLst/>
              <a:cxnLst/>
              <a:rect l="0" t="0" r="0" b="0"/>
              <a:pathLst>
                <a:path w="227191" h="222128">
                  <a:moveTo>
                    <a:pt x="132434" y="85256"/>
                  </a:moveTo>
                  <a:lnTo>
                    <a:pt x="135233" y="76455"/>
                  </a:lnTo>
                  <a:lnTo>
                    <a:pt x="136735" y="68108"/>
                  </a:lnTo>
                  <a:lnTo>
                    <a:pt x="137041" y="59409"/>
                  </a:lnTo>
                  <a:lnTo>
                    <a:pt x="136362" y="50288"/>
                  </a:lnTo>
                  <a:lnTo>
                    <a:pt x="134894" y="40793"/>
                  </a:lnTo>
                  <a:lnTo>
                    <a:pt x="132812" y="31015"/>
                  </a:lnTo>
                  <a:lnTo>
                    <a:pt x="129785" y="21520"/>
                  </a:lnTo>
                  <a:lnTo>
                    <a:pt x="125017" y="13291"/>
                  </a:lnTo>
                  <a:lnTo>
                    <a:pt x="118219" y="6773"/>
                  </a:lnTo>
                  <a:lnTo>
                    <a:pt x="109722" y="2231"/>
                  </a:lnTo>
                  <a:lnTo>
                    <a:pt x="100186" y="0"/>
                  </a:lnTo>
                  <a:lnTo>
                    <a:pt x="90109" y="20"/>
                  </a:lnTo>
                  <a:lnTo>
                    <a:pt x="79939" y="1948"/>
                  </a:lnTo>
                  <a:lnTo>
                    <a:pt x="70125" y="5360"/>
                  </a:lnTo>
                  <a:lnTo>
                    <a:pt x="60865" y="9868"/>
                  </a:lnTo>
                  <a:lnTo>
                    <a:pt x="52159" y="15161"/>
                  </a:lnTo>
                  <a:lnTo>
                    <a:pt x="43918" y="21003"/>
                  </a:lnTo>
                  <a:lnTo>
                    <a:pt x="36040" y="27230"/>
                  </a:lnTo>
                  <a:lnTo>
                    <a:pt x="28595" y="33884"/>
                  </a:lnTo>
                  <a:lnTo>
                    <a:pt x="21812" y="41190"/>
                  </a:lnTo>
                  <a:lnTo>
                    <a:pt x="15771" y="49224"/>
                  </a:lnTo>
                  <a:lnTo>
                    <a:pt x="10561" y="58079"/>
                  </a:lnTo>
                  <a:lnTo>
                    <a:pt x="6359" y="67934"/>
                  </a:lnTo>
                  <a:lnTo>
                    <a:pt x="3168" y="78790"/>
                  </a:lnTo>
                  <a:lnTo>
                    <a:pt x="1008" y="90505"/>
                  </a:lnTo>
                  <a:lnTo>
                    <a:pt x="0" y="102892"/>
                  </a:lnTo>
                  <a:lnTo>
                    <a:pt x="103" y="115775"/>
                  </a:lnTo>
                  <a:lnTo>
                    <a:pt x="1307" y="128848"/>
                  </a:lnTo>
                  <a:lnTo>
                    <a:pt x="3710" y="141698"/>
                  </a:lnTo>
                  <a:lnTo>
                    <a:pt x="7256" y="154108"/>
                  </a:lnTo>
                  <a:lnTo>
                    <a:pt x="11924" y="165727"/>
                  </a:lnTo>
                  <a:lnTo>
                    <a:pt x="17808" y="176006"/>
                  </a:lnTo>
                  <a:lnTo>
                    <a:pt x="24839" y="184761"/>
                  </a:lnTo>
                  <a:lnTo>
                    <a:pt x="32831" y="191809"/>
                  </a:lnTo>
                  <a:lnTo>
                    <a:pt x="41566" y="196803"/>
                  </a:lnTo>
                  <a:lnTo>
                    <a:pt x="50843" y="199751"/>
                  </a:lnTo>
                  <a:lnTo>
                    <a:pt x="60343" y="200783"/>
                  </a:lnTo>
                  <a:lnTo>
                    <a:pt x="69640" y="199971"/>
                  </a:lnTo>
                  <a:lnTo>
                    <a:pt x="78520" y="197541"/>
                  </a:lnTo>
                  <a:lnTo>
                    <a:pt x="86957" y="193810"/>
                  </a:lnTo>
                  <a:lnTo>
                    <a:pt x="95010" y="189099"/>
                  </a:lnTo>
                  <a:lnTo>
                    <a:pt x="102758" y="183670"/>
                  </a:lnTo>
                  <a:lnTo>
                    <a:pt x="110114" y="177570"/>
                  </a:lnTo>
                  <a:lnTo>
                    <a:pt x="116836" y="170644"/>
                  </a:lnTo>
                  <a:lnTo>
                    <a:pt x="122842" y="162873"/>
                  </a:lnTo>
                  <a:lnTo>
                    <a:pt x="128198" y="154366"/>
                  </a:lnTo>
                  <a:lnTo>
                    <a:pt x="133029" y="145277"/>
                  </a:lnTo>
                  <a:lnTo>
                    <a:pt x="137461" y="135750"/>
                  </a:lnTo>
                  <a:lnTo>
                    <a:pt x="141439" y="125741"/>
                  </a:lnTo>
                  <a:lnTo>
                    <a:pt x="144738" y="115037"/>
                  </a:lnTo>
                  <a:lnTo>
                    <a:pt x="147301" y="103679"/>
                  </a:lnTo>
                  <a:lnTo>
                    <a:pt x="149508" y="95336"/>
                  </a:lnTo>
                  <a:lnTo>
                    <a:pt x="151785" y="94287"/>
                  </a:lnTo>
                  <a:lnTo>
                    <a:pt x="154100" y="98796"/>
                  </a:lnTo>
                  <a:lnTo>
                    <a:pt x="156549" y="106807"/>
                  </a:lnTo>
                  <a:lnTo>
                    <a:pt x="159198" y="116999"/>
                  </a:lnTo>
                  <a:lnTo>
                    <a:pt x="162059" y="128556"/>
                  </a:lnTo>
                  <a:lnTo>
                    <a:pt x="165266" y="140812"/>
                  </a:lnTo>
                  <a:lnTo>
                    <a:pt x="169087" y="153151"/>
                  </a:lnTo>
                  <a:lnTo>
                    <a:pt x="173620" y="165236"/>
                  </a:lnTo>
                  <a:lnTo>
                    <a:pt x="178967" y="176648"/>
                  </a:lnTo>
                  <a:lnTo>
                    <a:pt x="185311" y="186792"/>
                  </a:lnTo>
                  <a:lnTo>
                    <a:pt x="192641" y="195464"/>
                  </a:lnTo>
                  <a:lnTo>
                    <a:pt x="200359" y="202648"/>
                  </a:lnTo>
                  <a:lnTo>
                    <a:pt x="208125" y="209037"/>
                  </a:lnTo>
                  <a:lnTo>
                    <a:pt x="216624" y="215190"/>
                  </a:lnTo>
                  <a:lnTo>
                    <a:pt x="227190" y="222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4965" y="99523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70"/>
                  </a:lnTo>
                  <a:lnTo>
                    <a:pt x="3727" y="82142"/>
                  </a:lnTo>
                  <a:lnTo>
                    <a:pt x="5375" y="94707"/>
                  </a:lnTo>
                  <a:lnTo>
                    <a:pt x="6783" y="108273"/>
                  </a:lnTo>
                  <a:lnTo>
                    <a:pt x="8048" y="122824"/>
                  </a:lnTo>
                  <a:lnTo>
                    <a:pt x="9505" y="138203"/>
                  </a:lnTo>
                  <a:lnTo>
                    <a:pt x="11331" y="154224"/>
                  </a:lnTo>
                  <a:lnTo>
                    <a:pt x="13389" y="170882"/>
                  </a:lnTo>
                  <a:lnTo>
                    <a:pt x="15317" y="188348"/>
                  </a:lnTo>
                  <a:lnTo>
                    <a:pt x="16911" y="206648"/>
                  </a:lnTo>
                  <a:lnTo>
                    <a:pt x="18133" y="225512"/>
                  </a:lnTo>
                  <a:lnTo>
                    <a:pt x="19029" y="244481"/>
                  </a:lnTo>
                  <a:lnTo>
                    <a:pt x="19671" y="263270"/>
                  </a:lnTo>
                  <a:lnTo>
                    <a:pt x="20288" y="281463"/>
                  </a:lnTo>
                  <a:lnTo>
                    <a:pt x="21242" y="298453"/>
                  </a:lnTo>
                  <a:lnTo>
                    <a:pt x="22700" y="314026"/>
                  </a:lnTo>
                  <a:lnTo>
                    <a:pt x="24503" y="328429"/>
                  </a:lnTo>
                  <a:lnTo>
                    <a:pt x="26441" y="343904"/>
                  </a:lnTo>
                  <a:lnTo>
                    <a:pt x="28686" y="365166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37566" y="1142638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62073" y="67"/>
                  </a:lnTo>
                  <a:lnTo>
                    <a:pt x="251585" y="707"/>
                  </a:lnTo>
                  <a:lnTo>
                    <a:pt x="241278" y="2003"/>
                  </a:lnTo>
                  <a:lnTo>
                    <a:pt x="230804" y="3863"/>
                  </a:lnTo>
                  <a:lnTo>
                    <a:pt x="219812" y="6180"/>
                  </a:lnTo>
                  <a:lnTo>
                    <a:pt x="208169" y="8842"/>
                  </a:lnTo>
                  <a:lnTo>
                    <a:pt x="195915" y="11592"/>
                  </a:lnTo>
                  <a:lnTo>
                    <a:pt x="183160" y="14051"/>
                  </a:lnTo>
                  <a:lnTo>
                    <a:pt x="170025" y="16033"/>
                  </a:lnTo>
                  <a:lnTo>
                    <a:pt x="156611" y="17532"/>
                  </a:lnTo>
                  <a:lnTo>
                    <a:pt x="143001" y="18619"/>
                  </a:lnTo>
                  <a:lnTo>
                    <a:pt x="129254" y="19389"/>
                  </a:lnTo>
                  <a:lnTo>
                    <a:pt x="115412" y="19923"/>
                  </a:lnTo>
                  <a:lnTo>
                    <a:pt x="101507" y="20291"/>
                  </a:lnTo>
                  <a:lnTo>
                    <a:pt x="87562" y="20546"/>
                  </a:lnTo>
                  <a:lnTo>
                    <a:pt x="73757" y="20888"/>
                  </a:lnTo>
                  <a:lnTo>
                    <a:pt x="60407" y="21650"/>
                  </a:lnTo>
                  <a:lnTo>
                    <a:pt x="47663" y="22975"/>
                  </a:lnTo>
                  <a:lnTo>
                    <a:pt x="35947" y="24688"/>
                  </a:lnTo>
                  <a:lnTo>
                    <a:pt x="24888" y="26555"/>
                  </a:lnTo>
                  <a:lnTo>
                    <a:pt x="13516" y="2874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72813" y="1210757"/>
              <a:ext cx="161575" cy="220121"/>
            </a:xfrm>
            <a:custGeom>
              <a:avLst/>
              <a:gdLst/>
              <a:ahLst/>
              <a:cxnLst/>
              <a:rect l="0" t="0" r="0" b="0"/>
              <a:pathLst>
                <a:path w="161575" h="220121">
                  <a:moveTo>
                    <a:pt x="49023" y="89808"/>
                  </a:moveTo>
                  <a:lnTo>
                    <a:pt x="60758" y="89741"/>
                  </a:lnTo>
                  <a:lnTo>
                    <a:pt x="71887" y="89101"/>
                  </a:lnTo>
                  <a:lnTo>
                    <a:pt x="83481" y="87804"/>
                  </a:lnTo>
                  <a:lnTo>
                    <a:pt x="95469" y="85945"/>
                  </a:lnTo>
                  <a:lnTo>
                    <a:pt x="107481" y="83628"/>
                  </a:lnTo>
                  <a:lnTo>
                    <a:pt x="119275" y="80953"/>
                  </a:lnTo>
                  <a:lnTo>
                    <a:pt x="130456" y="77683"/>
                  </a:lnTo>
                  <a:lnTo>
                    <a:pt x="140428" y="73279"/>
                  </a:lnTo>
                  <a:lnTo>
                    <a:pt x="148967" y="67538"/>
                  </a:lnTo>
                  <a:lnTo>
                    <a:pt x="155698" y="60563"/>
                  </a:lnTo>
                  <a:lnTo>
                    <a:pt x="159945" y="52585"/>
                  </a:lnTo>
                  <a:lnTo>
                    <a:pt x="161574" y="43857"/>
                  </a:lnTo>
                  <a:lnTo>
                    <a:pt x="160736" y="34913"/>
                  </a:lnTo>
                  <a:lnTo>
                    <a:pt x="157598" y="26529"/>
                  </a:lnTo>
                  <a:lnTo>
                    <a:pt x="152487" y="19088"/>
                  </a:lnTo>
                  <a:lnTo>
                    <a:pt x="145652" y="12772"/>
                  </a:lnTo>
                  <a:lnTo>
                    <a:pt x="137178" y="7748"/>
                  </a:lnTo>
                  <a:lnTo>
                    <a:pt x="127266" y="3965"/>
                  </a:lnTo>
                  <a:lnTo>
                    <a:pt x="116359" y="1389"/>
                  </a:lnTo>
                  <a:lnTo>
                    <a:pt x="105046" y="93"/>
                  </a:lnTo>
                  <a:lnTo>
                    <a:pt x="93703" y="0"/>
                  </a:lnTo>
                  <a:lnTo>
                    <a:pt x="82647" y="1070"/>
                  </a:lnTo>
                  <a:lnTo>
                    <a:pt x="72223" y="3383"/>
                  </a:lnTo>
                  <a:lnTo>
                    <a:pt x="62551" y="6868"/>
                  </a:lnTo>
                  <a:lnTo>
                    <a:pt x="53734" y="11496"/>
                  </a:lnTo>
                  <a:lnTo>
                    <a:pt x="45950" y="17351"/>
                  </a:lnTo>
                  <a:lnTo>
                    <a:pt x="39192" y="24364"/>
                  </a:lnTo>
                  <a:lnTo>
                    <a:pt x="33313" y="32344"/>
                  </a:lnTo>
                  <a:lnTo>
                    <a:pt x="28121" y="41071"/>
                  </a:lnTo>
                  <a:lnTo>
                    <a:pt x="23439" y="50347"/>
                  </a:lnTo>
                  <a:lnTo>
                    <a:pt x="19123" y="60016"/>
                  </a:lnTo>
                  <a:lnTo>
                    <a:pt x="15064" y="69959"/>
                  </a:lnTo>
                  <a:lnTo>
                    <a:pt x="11186" y="80100"/>
                  </a:lnTo>
                  <a:lnTo>
                    <a:pt x="7599" y="90706"/>
                  </a:lnTo>
                  <a:lnTo>
                    <a:pt x="4568" y="102352"/>
                  </a:lnTo>
                  <a:lnTo>
                    <a:pt x="2203" y="115257"/>
                  </a:lnTo>
                  <a:lnTo>
                    <a:pt x="616" y="129010"/>
                  </a:lnTo>
                  <a:lnTo>
                    <a:pt x="0" y="142781"/>
                  </a:lnTo>
                  <a:lnTo>
                    <a:pt x="370" y="156075"/>
                  </a:lnTo>
                  <a:lnTo>
                    <a:pt x="1755" y="168592"/>
                  </a:lnTo>
                  <a:lnTo>
                    <a:pt x="4279" y="180072"/>
                  </a:lnTo>
                  <a:lnTo>
                    <a:pt x="7913" y="190484"/>
                  </a:lnTo>
                  <a:lnTo>
                    <a:pt x="12809" y="199643"/>
                  </a:lnTo>
                  <a:lnTo>
                    <a:pt x="19376" y="207133"/>
                  </a:lnTo>
                  <a:lnTo>
                    <a:pt x="27681" y="212874"/>
                  </a:lnTo>
                  <a:lnTo>
                    <a:pt x="37342" y="216917"/>
                  </a:lnTo>
                  <a:lnTo>
                    <a:pt x="47737" y="219274"/>
                  </a:lnTo>
                  <a:lnTo>
                    <a:pt x="58433" y="220120"/>
                  </a:lnTo>
                  <a:lnTo>
                    <a:pt x="69377" y="219742"/>
                  </a:lnTo>
                  <a:lnTo>
                    <a:pt x="80781" y="218433"/>
                  </a:lnTo>
                  <a:lnTo>
                    <a:pt x="92734" y="216443"/>
                  </a:lnTo>
                  <a:lnTo>
                    <a:pt x="104784" y="213736"/>
                  </a:lnTo>
                  <a:lnTo>
                    <a:pt x="117304" y="209533"/>
                  </a:lnTo>
                  <a:lnTo>
                    <a:pt x="132513" y="201232"/>
                  </a:lnTo>
                  <a:lnTo>
                    <a:pt x="154308" y="184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00820" y="1037353"/>
              <a:ext cx="174365" cy="421891"/>
            </a:xfrm>
            <a:custGeom>
              <a:avLst/>
              <a:gdLst/>
              <a:ahLst/>
              <a:cxnLst/>
              <a:rect l="0" t="0" r="0" b="0"/>
              <a:pathLst>
                <a:path w="174365" h="42189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1"/>
                  </a:lnTo>
                  <a:lnTo>
                    <a:pt x="177" y="50309"/>
                  </a:lnTo>
                  <a:lnTo>
                    <a:pt x="826" y="64638"/>
                  </a:lnTo>
                  <a:lnTo>
                    <a:pt x="2074" y="79107"/>
                  </a:lnTo>
                  <a:lnTo>
                    <a:pt x="3727" y="93557"/>
                  </a:lnTo>
                  <a:lnTo>
                    <a:pt x="5375" y="107933"/>
                  </a:lnTo>
                  <a:lnTo>
                    <a:pt x="6778" y="122232"/>
                  </a:lnTo>
                  <a:lnTo>
                    <a:pt x="7871" y="136629"/>
                  </a:lnTo>
                  <a:lnTo>
                    <a:pt x="8679" y="151448"/>
                  </a:lnTo>
                  <a:lnTo>
                    <a:pt x="9257" y="166826"/>
                  </a:lnTo>
                  <a:lnTo>
                    <a:pt x="9662" y="182580"/>
                  </a:lnTo>
                  <a:lnTo>
                    <a:pt x="9941" y="198309"/>
                  </a:lnTo>
                  <a:lnTo>
                    <a:pt x="10133" y="213778"/>
                  </a:lnTo>
                  <a:lnTo>
                    <a:pt x="10262" y="228929"/>
                  </a:lnTo>
                  <a:lnTo>
                    <a:pt x="10350" y="243788"/>
                  </a:lnTo>
                  <a:lnTo>
                    <a:pt x="10409" y="258413"/>
                  </a:lnTo>
                  <a:lnTo>
                    <a:pt x="10448" y="272862"/>
                  </a:lnTo>
                  <a:lnTo>
                    <a:pt x="10475" y="287184"/>
                  </a:lnTo>
                  <a:lnTo>
                    <a:pt x="10493" y="301317"/>
                  </a:lnTo>
                  <a:lnTo>
                    <a:pt x="10506" y="311851"/>
                  </a:lnTo>
                  <a:lnTo>
                    <a:pt x="10515" y="314646"/>
                  </a:lnTo>
                  <a:lnTo>
                    <a:pt x="10525" y="311279"/>
                  </a:lnTo>
                  <a:lnTo>
                    <a:pt x="10702" y="304105"/>
                  </a:lnTo>
                  <a:lnTo>
                    <a:pt x="11351" y="294939"/>
                  </a:lnTo>
                  <a:lnTo>
                    <a:pt x="12610" y="284850"/>
                  </a:lnTo>
                  <a:lnTo>
                    <a:pt x="14609" y="274543"/>
                  </a:lnTo>
                  <a:lnTo>
                    <a:pt x="17555" y="264573"/>
                  </a:lnTo>
                  <a:lnTo>
                    <a:pt x="21474" y="255187"/>
                  </a:lnTo>
                  <a:lnTo>
                    <a:pt x="26563" y="246720"/>
                  </a:lnTo>
                  <a:lnTo>
                    <a:pt x="33261" y="239697"/>
                  </a:lnTo>
                  <a:lnTo>
                    <a:pt x="41653" y="234270"/>
                  </a:lnTo>
                  <a:lnTo>
                    <a:pt x="51373" y="230436"/>
                  </a:lnTo>
                  <a:lnTo>
                    <a:pt x="61806" y="228220"/>
                  </a:lnTo>
                  <a:lnTo>
                    <a:pt x="72524" y="227473"/>
                  </a:lnTo>
                  <a:lnTo>
                    <a:pt x="83312" y="228087"/>
                  </a:lnTo>
                  <a:lnTo>
                    <a:pt x="94080" y="230085"/>
                  </a:lnTo>
                  <a:lnTo>
                    <a:pt x="104797" y="233357"/>
                  </a:lnTo>
                  <a:lnTo>
                    <a:pt x="115297" y="237840"/>
                  </a:lnTo>
                  <a:lnTo>
                    <a:pt x="125282" y="243597"/>
                  </a:lnTo>
                  <a:lnTo>
                    <a:pt x="134627" y="250544"/>
                  </a:lnTo>
                  <a:lnTo>
                    <a:pt x="143209" y="258480"/>
                  </a:lnTo>
                  <a:lnTo>
                    <a:pt x="150827" y="267177"/>
                  </a:lnTo>
                  <a:lnTo>
                    <a:pt x="157466" y="276438"/>
                  </a:lnTo>
                  <a:lnTo>
                    <a:pt x="163094" y="286266"/>
                  </a:lnTo>
                  <a:lnTo>
                    <a:pt x="167584" y="296848"/>
                  </a:lnTo>
                  <a:lnTo>
                    <a:pt x="170972" y="308228"/>
                  </a:lnTo>
                  <a:lnTo>
                    <a:pt x="173266" y="320310"/>
                  </a:lnTo>
                  <a:lnTo>
                    <a:pt x="174364" y="332953"/>
                  </a:lnTo>
                  <a:lnTo>
                    <a:pt x="174322" y="346006"/>
                  </a:lnTo>
                  <a:lnTo>
                    <a:pt x="173159" y="359025"/>
                  </a:lnTo>
                  <a:lnTo>
                    <a:pt x="170784" y="371307"/>
                  </a:lnTo>
                  <a:lnTo>
                    <a:pt x="167255" y="382522"/>
                  </a:lnTo>
                  <a:lnTo>
                    <a:pt x="162598" y="392526"/>
                  </a:lnTo>
                  <a:lnTo>
                    <a:pt x="156724" y="401180"/>
                  </a:lnTo>
                  <a:lnTo>
                    <a:pt x="149698" y="408549"/>
                  </a:lnTo>
                  <a:lnTo>
                    <a:pt x="141709" y="414515"/>
                  </a:lnTo>
                  <a:lnTo>
                    <a:pt x="132977" y="418709"/>
                  </a:lnTo>
                  <a:lnTo>
                    <a:pt x="123697" y="421087"/>
                  </a:lnTo>
                  <a:lnTo>
                    <a:pt x="114026" y="421890"/>
                  </a:lnTo>
                  <a:lnTo>
                    <a:pt x="104081" y="421450"/>
                  </a:lnTo>
                  <a:lnTo>
                    <a:pt x="93953" y="420078"/>
                  </a:lnTo>
                  <a:lnTo>
                    <a:pt x="83864" y="417872"/>
                  </a:lnTo>
                  <a:lnTo>
                    <a:pt x="74162" y="414721"/>
                  </a:lnTo>
                  <a:lnTo>
                    <a:pt x="65012" y="410646"/>
                  </a:lnTo>
                  <a:lnTo>
                    <a:pt x="56506" y="405897"/>
                  </a:lnTo>
                  <a:lnTo>
                    <a:pt x="47819" y="400304"/>
                  </a:lnTo>
                  <a:lnTo>
                    <a:pt x="37073" y="392262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7430" y="1279508"/>
              <a:ext cx="178047" cy="177631"/>
            </a:xfrm>
            <a:custGeom>
              <a:avLst/>
              <a:gdLst/>
              <a:ahLst/>
              <a:cxnLst/>
              <a:rect l="0" t="0" r="0" b="0"/>
              <a:pathLst>
                <a:path w="178047" h="177631">
                  <a:moveTo>
                    <a:pt x="120303" y="10529"/>
                  </a:moveTo>
                  <a:lnTo>
                    <a:pt x="108567" y="10596"/>
                  </a:lnTo>
                  <a:lnTo>
                    <a:pt x="97438" y="11236"/>
                  </a:lnTo>
                  <a:lnTo>
                    <a:pt x="85850" y="12537"/>
                  </a:lnTo>
                  <a:lnTo>
                    <a:pt x="74034" y="14570"/>
                  </a:lnTo>
                  <a:lnTo>
                    <a:pt x="62671" y="17534"/>
                  </a:lnTo>
                  <a:lnTo>
                    <a:pt x="52121" y="21459"/>
                  </a:lnTo>
                  <a:lnTo>
                    <a:pt x="42420" y="26381"/>
                  </a:lnTo>
                  <a:lnTo>
                    <a:pt x="33447" y="32433"/>
                  </a:lnTo>
                  <a:lnTo>
                    <a:pt x="25054" y="39582"/>
                  </a:lnTo>
                  <a:lnTo>
                    <a:pt x="17417" y="47822"/>
                  </a:lnTo>
                  <a:lnTo>
                    <a:pt x="11032" y="57256"/>
                  </a:lnTo>
                  <a:lnTo>
                    <a:pt x="6073" y="67820"/>
                  </a:lnTo>
                  <a:lnTo>
                    <a:pt x="2572" y="79167"/>
                  </a:lnTo>
                  <a:lnTo>
                    <a:pt x="588" y="90776"/>
                  </a:lnTo>
                  <a:lnTo>
                    <a:pt x="0" y="102318"/>
                  </a:lnTo>
                  <a:lnTo>
                    <a:pt x="724" y="113507"/>
                  </a:lnTo>
                  <a:lnTo>
                    <a:pt x="2797" y="124020"/>
                  </a:lnTo>
                  <a:lnTo>
                    <a:pt x="6118" y="133756"/>
                  </a:lnTo>
                  <a:lnTo>
                    <a:pt x="10634" y="142786"/>
                  </a:lnTo>
                  <a:lnTo>
                    <a:pt x="16414" y="151245"/>
                  </a:lnTo>
                  <a:lnTo>
                    <a:pt x="23381" y="159260"/>
                  </a:lnTo>
                  <a:lnTo>
                    <a:pt x="31499" y="166458"/>
                  </a:lnTo>
                  <a:lnTo>
                    <a:pt x="40852" y="172009"/>
                  </a:lnTo>
                  <a:lnTo>
                    <a:pt x="51361" y="175592"/>
                  </a:lnTo>
                  <a:lnTo>
                    <a:pt x="62672" y="177354"/>
                  </a:lnTo>
                  <a:lnTo>
                    <a:pt x="74257" y="177630"/>
                  </a:lnTo>
                  <a:lnTo>
                    <a:pt x="85782" y="176776"/>
                  </a:lnTo>
                  <a:lnTo>
                    <a:pt x="96960" y="174933"/>
                  </a:lnTo>
                  <a:lnTo>
                    <a:pt x="107466" y="172035"/>
                  </a:lnTo>
                  <a:lnTo>
                    <a:pt x="117193" y="168123"/>
                  </a:lnTo>
                  <a:lnTo>
                    <a:pt x="126046" y="163194"/>
                  </a:lnTo>
                  <a:lnTo>
                    <a:pt x="133855" y="157129"/>
                  </a:lnTo>
                  <a:lnTo>
                    <a:pt x="140633" y="149977"/>
                  </a:lnTo>
                  <a:lnTo>
                    <a:pt x="146696" y="142072"/>
                  </a:lnTo>
                  <a:lnTo>
                    <a:pt x="152544" y="133927"/>
                  </a:lnTo>
                  <a:lnTo>
                    <a:pt x="158474" y="125850"/>
                  </a:lnTo>
                  <a:lnTo>
                    <a:pt x="164274" y="117631"/>
                  </a:lnTo>
                  <a:lnTo>
                    <a:pt x="169335" y="108668"/>
                  </a:lnTo>
                  <a:lnTo>
                    <a:pt x="173364" y="98676"/>
                  </a:lnTo>
                  <a:lnTo>
                    <a:pt x="176220" y="87846"/>
                  </a:lnTo>
                  <a:lnTo>
                    <a:pt x="177763" y="76651"/>
                  </a:lnTo>
                  <a:lnTo>
                    <a:pt x="178046" y="65419"/>
                  </a:lnTo>
                  <a:lnTo>
                    <a:pt x="176947" y="54454"/>
                  </a:lnTo>
                  <a:lnTo>
                    <a:pt x="174090" y="44097"/>
                  </a:lnTo>
                  <a:lnTo>
                    <a:pt x="169437" y="34479"/>
                  </a:lnTo>
                  <a:lnTo>
                    <a:pt x="163495" y="25841"/>
                  </a:lnTo>
                  <a:lnTo>
                    <a:pt x="156451" y="17789"/>
                  </a:lnTo>
                  <a:lnTo>
                    <a:pt x="146569" y="9617"/>
                  </a:lnTo>
                  <a:lnTo>
                    <a:pt x="1308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47600" y="1310708"/>
              <a:ext cx="216517" cy="156507"/>
            </a:xfrm>
            <a:custGeom>
              <a:avLst/>
              <a:gdLst/>
              <a:ahLst/>
              <a:cxnLst/>
              <a:rect l="0" t="0" r="0" b="0"/>
              <a:pathLst>
                <a:path w="216517" h="156507">
                  <a:moveTo>
                    <a:pt x="121760" y="63557"/>
                  </a:moveTo>
                  <a:lnTo>
                    <a:pt x="118759" y="54755"/>
                  </a:lnTo>
                  <a:lnTo>
                    <a:pt x="115336" y="46409"/>
                  </a:lnTo>
                  <a:lnTo>
                    <a:pt x="111135" y="37719"/>
                  </a:lnTo>
                  <a:lnTo>
                    <a:pt x="106062" y="28944"/>
                  </a:lnTo>
                  <a:lnTo>
                    <a:pt x="99933" y="20745"/>
                  </a:lnTo>
                  <a:lnTo>
                    <a:pt x="92749" y="13469"/>
                  </a:lnTo>
                  <a:lnTo>
                    <a:pt x="84662" y="7452"/>
                  </a:lnTo>
                  <a:lnTo>
                    <a:pt x="75867" y="3168"/>
                  </a:lnTo>
                  <a:lnTo>
                    <a:pt x="66552" y="704"/>
                  </a:lnTo>
                  <a:lnTo>
                    <a:pt x="57027" y="0"/>
                  </a:lnTo>
                  <a:lnTo>
                    <a:pt x="47714" y="1033"/>
                  </a:lnTo>
                  <a:lnTo>
                    <a:pt x="38828" y="3617"/>
                  </a:lnTo>
                  <a:lnTo>
                    <a:pt x="30557" y="7620"/>
                  </a:lnTo>
                  <a:lnTo>
                    <a:pt x="23147" y="13047"/>
                  </a:lnTo>
                  <a:lnTo>
                    <a:pt x="16650" y="19774"/>
                  </a:lnTo>
                  <a:lnTo>
                    <a:pt x="11117" y="27730"/>
                  </a:lnTo>
                  <a:lnTo>
                    <a:pt x="6690" y="36972"/>
                  </a:lnTo>
                  <a:lnTo>
                    <a:pt x="3344" y="47407"/>
                  </a:lnTo>
                  <a:lnTo>
                    <a:pt x="1080" y="58669"/>
                  </a:lnTo>
                  <a:lnTo>
                    <a:pt x="0" y="70220"/>
                  </a:lnTo>
                  <a:lnTo>
                    <a:pt x="55" y="81723"/>
                  </a:lnTo>
                  <a:lnTo>
                    <a:pt x="1226" y="92887"/>
                  </a:lnTo>
                  <a:lnTo>
                    <a:pt x="3607" y="103383"/>
                  </a:lnTo>
                  <a:lnTo>
                    <a:pt x="7135" y="113108"/>
                  </a:lnTo>
                  <a:lnTo>
                    <a:pt x="11621" y="122130"/>
                  </a:lnTo>
                  <a:lnTo>
                    <a:pt x="16849" y="130584"/>
                  </a:lnTo>
                  <a:lnTo>
                    <a:pt x="22628" y="138595"/>
                  </a:lnTo>
                  <a:lnTo>
                    <a:pt x="28964" y="145791"/>
                  </a:lnTo>
                  <a:lnTo>
                    <a:pt x="36048" y="151340"/>
                  </a:lnTo>
                  <a:lnTo>
                    <a:pt x="43926" y="154918"/>
                  </a:lnTo>
                  <a:lnTo>
                    <a:pt x="52505" y="156506"/>
                  </a:lnTo>
                  <a:lnTo>
                    <a:pt x="61642" y="156134"/>
                  </a:lnTo>
                  <a:lnTo>
                    <a:pt x="71192" y="154030"/>
                  </a:lnTo>
                  <a:lnTo>
                    <a:pt x="80876" y="150535"/>
                  </a:lnTo>
                  <a:lnTo>
                    <a:pt x="90298" y="145988"/>
                  </a:lnTo>
                  <a:lnTo>
                    <a:pt x="99262" y="140678"/>
                  </a:lnTo>
                  <a:lnTo>
                    <a:pt x="107755" y="134829"/>
                  </a:lnTo>
                  <a:lnTo>
                    <a:pt x="115845" y="128605"/>
                  </a:lnTo>
                  <a:lnTo>
                    <a:pt x="123613" y="122114"/>
                  </a:lnTo>
                  <a:lnTo>
                    <a:pt x="130814" y="115111"/>
                  </a:lnTo>
                  <a:lnTo>
                    <a:pt x="136899" y="107038"/>
                  </a:lnTo>
                  <a:lnTo>
                    <a:pt x="141658" y="97675"/>
                  </a:lnTo>
                  <a:lnTo>
                    <a:pt x="145194" y="87114"/>
                  </a:lnTo>
                  <a:lnTo>
                    <a:pt x="147732" y="75575"/>
                  </a:lnTo>
                  <a:lnTo>
                    <a:pt x="149498" y="63389"/>
                  </a:lnTo>
                  <a:lnTo>
                    <a:pt x="150097" y="54140"/>
                  </a:lnTo>
                  <a:lnTo>
                    <a:pt x="149761" y="51825"/>
                  </a:lnTo>
                  <a:lnTo>
                    <a:pt x="150179" y="54657"/>
                  </a:lnTo>
                  <a:lnTo>
                    <a:pt x="151990" y="60579"/>
                  </a:lnTo>
                  <a:lnTo>
                    <a:pt x="155149" y="68308"/>
                  </a:lnTo>
                  <a:lnTo>
                    <a:pt x="159407" y="76940"/>
                  </a:lnTo>
                  <a:lnTo>
                    <a:pt x="164494" y="85741"/>
                  </a:lnTo>
                  <a:lnTo>
                    <a:pt x="170180" y="94323"/>
                  </a:lnTo>
                  <a:lnTo>
                    <a:pt x="176369" y="102268"/>
                  </a:lnTo>
                  <a:lnTo>
                    <a:pt x="183903" y="109783"/>
                  </a:lnTo>
                  <a:lnTo>
                    <a:pt x="195677" y="117522"/>
                  </a:lnTo>
                  <a:lnTo>
                    <a:pt x="216516" y="126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74644" y="1268980"/>
              <a:ext cx="115815" cy="148465"/>
            </a:xfrm>
            <a:custGeom>
              <a:avLst/>
              <a:gdLst/>
              <a:ahLst/>
              <a:cxnLst/>
              <a:rect l="0" t="0" r="0" b="0"/>
              <a:pathLst>
                <a:path w="115815" h="148465">
                  <a:moveTo>
                    <a:pt x="0" y="42114"/>
                  </a:moveTo>
                  <a:lnTo>
                    <a:pt x="67" y="53782"/>
                  </a:lnTo>
                  <a:lnTo>
                    <a:pt x="708" y="64270"/>
                  </a:lnTo>
                  <a:lnTo>
                    <a:pt x="2004" y="74577"/>
                  </a:lnTo>
                  <a:lnTo>
                    <a:pt x="3864" y="85051"/>
                  </a:lnTo>
                  <a:lnTo>
                    <a:pt x="6180" y="96043"/>
                  </a:lnTo>
                  <a:lnTo>
                    <a:pt x="8852" y="107676"/>
                  </a:lnTo>
                  <a:lnTo>
                    <a:pt x="11948" y="119585"/>
                  </a:lnTo>
                  <a:lnTo>
                    <a:pt x="15704" y="131043"/>
                  </a:lnTo>
                  <a:lnTo>
                    <a:pt x="20167" y="141592"/>
                  </a:lnTo>
                  <a:lnTo>
                    <a:pt x="24372" y="148391"/>
                  </a:lnTo>
                  <a:lnTo>
                    <a:pt x="26505" y="148464"/>
                  </a:lnTo>
                  <a:lnTo>
                    <a:pt x="25962" y="143615"/>
                  </a:lnTo>
                  <a:lnTo>
                    <a:pt x="23438" y="135771"/>
                  </a:lnTo>
                  <a:lnTo>
                    <a:pt x="19907" y="126353"/>
                  </a:lnTo>
                  <a:lnTo>
                    <a:pt x="16009" y="116192"/>
                  </a:lnTo>
                  <a:lnTo>
                    <a:pt x="12214" y="105550"/>
                  </a:lnTo>
                  <a:lnTo>
                    <a:pt x="8948" y="94318"/>
                  </a:lnTo>
                  <a:lnTo>
                    <a:pt x="6381" y="82462"/>
                  </a:lnTo>
                  <a:lnTo>
                    <a:pt x="4805" y="70375"/>
                  </a:lnTo>
                  <a:lnTo>
                    <a:pt x="4719" y="58782"/>
                  </a:lnTo>
                  <a:lnTo>
                    <a:pt x="6257" y="48060"/>
                  </a:lnTo>
                  <a:lnTo>
                    <a:pt x="9407" y="38403"/>
                  </a:lnTo>
                  <a:lnTo>
                    <a:pt x="14187" y="29986"/>
                  </a:lnTo>
                  <a:lnTo>
                    <a:pt x="20443" y="22776"/>
                  </a:lnTo>
                  <a:lnTo>
                    <a:pt x="28066" y="16748"/>
                  </a:lnTo>
                  <a:lnTo>
                    <a:pt x="37077" y="11981"/>
                  </a:lnTo>
                  <a:lnTo>
                    <a:pt x="47349" y="8399"/>
                  </a:lnTo>
                  <a:lnTo>
                    <a:pt x="58431" y="5799"/>
                  </a:lnTo>
                  <a:lnTo>
                    <a:pt x="70923" y="3680"/>
                  </a:lnTo>
                  <a:lnTo>
                    <a:pt x="88156" y="185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16186" y="1016081"/>
              <a:ext cx="153257" cy="428434"/>
            </a:xfrm>
            <a:custGeom>
              <a:avLst/>
              <a:gdLst/>
              <a:ahLst/>
              <a:cxnLst/>
              <a:rect l="0" t="0" r="0" b="0"/>
              <a:pathLst>
                <a:path w="153257" h="428434">
                  <a:moveTo>
                    <a:pt x="90085" y="305541"/>
                  </a:moveTo>
                  <a:lnTo>
                    <a:pt x="84084" y="299808"/>
                  </a:lnTo>
                  <a:lnTo>
                    <a:pt x="77239" y="295524"/>
                  </a:lnTo>
                  <a:lnTo>
                    <a:pt x="68856" y="292327"/>
                  </a:lnTo>
                  <a:lnTo>
                    <a:pt x="59401" y="290311"/>
                  </a:lnTo>
                  <a:lnTo>
                    <a:pt x="49735" y="289910"/>
                  </a:lnTo>
                  <a:lnTo>
                    <a:pt x="40385" y="291227"/>
                  </a:lnTo>
                  <a:lnTo>
                    <a:pt x="31685" y="294222"/>
                  </a:lnTo>
                  <a:lnTo>
                    <a:pt x="23931" y="298895"/>
                  </a:lnTo>
                  <a:lnTo>
                    <a:pt x="17172" y="305078"/>
                  </a:lnTo>
                  <a:lnTo>
                    <a:pt x="11449" y="312651"/>
                  </a:lnTo>
                  <a:lnTo>
                    <a:pt x="6889" y="321628"/>
                  </a:lnTo>
                  <a:lnTo>
                    <a:pt x="3451" y="331887"/>
                  </a:lnTo>
                  <a:lnTo>
                    <a:pt x="1123" y="343198"/>
                  </a:lnTo>
                  <a:lnTo>
                    <a:pt x="0" y="355314"/>
                  </a:lnTo>
                  <a:lnTo>
                    <a:pt x="26" y="368010"/>
                  </a:lnTo>
                  <a:lnTo>
                    <a:pt x="1178" y="380788"/>
                  </a:lnTo>
                  <a:lnTo>
                    <a:pt x="3546" y="392908"/>
                  </a:lnTo>
                  <a:lnTo>
                    <a:pt x="7073" y="404005"/>
                  </a:lnTo>
                  <a:lnTo>
                    <a:pt x="11899" y="413589"/>
                  </a:lnTo>
                  <a:lnTo>
                    <a:pt x="18419" y="420899"/>
                  </a:lnTo>
                  <a:lnTo>
                    <a:pt x="26688" y="425733"/>
                  </a:lnTo>
                  <a:lnTo>
                    <a:pt x="36155" y="428199"/>
                  </a:lnTo>
                  <a:lnTo>
                    <a:pt x="45887" y="428433"/>
                  </a:lnTo>
                  <a:lnTo>
                    <a:pt x="55317" y="426734"/>
                  </a:lnTo>
                  <a:lnTo>
                    <a:pt x="64254" y="423174"/>
                  </a:lnTo>
                  <a:lnTo>
                    <a:pt x="72710" y="417521"/>
                  </a:lnTo>
                  <a:lnTo>
                    <a:pt x="80761" y="409837"/>
                  </a:lnTo>
                  <a:lnTo>
                    <a:pt x="88336" y="400594"/>
                  </a:lnTo>
                  <a:lnTo>
                    <a:pt x="95213" y="390483"/>
                  </a:lnTo>
                  <a:lnTo>
                    <a:pt x="101325" y="379981"/>
                  </a:lnTo>
                  <a:lnTo>
                    <a:pt x="106754" y="369338"/>
                  </a:lnTo>
                  <a:lnTo>
                    <a:pt x="111635" y="358666"/>
                  </a:lnTo>
                  <a:lnTo>
                    <a:pt x="116105" y="348005"/>
                  </a:lnTo>
                  <a:lnTo>
                    <a:pt x="120278" y="337201"/>
                  </a:lnTo>
                  <a:lnTo>
                    <a:pt x="124241" y="325948"/>
                  </a:lnTo>
                  <a:lnTo>
                    <a:pt x="128053" y="314102"/>
                  </a:lnTo>
                  <a:lnTo>
                    <a:pt x="131598" y="301364"/>
                  </a:lnTo>
                  <a:lnTo>
                    <a:pt x="134599" y="287216"/>
                  </a:lnTo>
                  <a:lnTo>
                    <a:pt x="136954" y="271511"/>
                  </a:lnTo>
                  <a:lnTo>
                    <a:pt x="138874" y="254574"/>
                  </a:lnTo>
                  <a:lnTo>
                    <a:pt x="140777" y="236988"/>
                  </a:lnTo>
                  <a:lnTo>
                    <a:pt x="142908" y="219161"/>
                  </a:lnTo>
                  <a:lnTo>
                    <a:pt x="145171" y="201294"/>
                  </a:lnTo>
                  <a:lnTo>
                    <a:pt x="147236" y="183467"/>
                  </a:lnTo>
                  <a:lnTo>
                    <a:pt x="148923" y="165699"/>
                  </a:lnTo>
                  <a:lnTo>
                    <a:pt x="150208" y="147989"/>
                  </a:lnTo>
                  <a:lnTo>
                    <a:pt x="151145" y="130324"/>
                  </a:lnTo>
                  <a:lnTo>
                    <a:pt x="151805" y="112699"/>
                  </a:lnTo>
                  <a:lnTo>
                    <a:pt x="152095" y="95268"/>
                  </a:lnTo>
                  <a:lnTo>
                    <a:pt x="151765" y="78330"/>
                  </a:lnTo>
                  <a:lnTo>
                    <a:pt x="150729" y="62014"/>
                  </a:lnTo>
                  <a:lnTo>
                    <a:pt x="149050" y="46447"/>
                  </a:lnTo>
                  <a:lnTo>
                    <a:pt x="146853" y="31832"/>
                  </a:lnTo>
                  <a:lnTo>
                    <a:pt x="144251" y="18215"/>
                  </a:lnTo>
                  <a:lnTo>
                    <a:pt x="140893" y="6565"/>
                  </a:lnTo>
                  <a:lnTo>
                    <a:pt x="136454" y="0"/>
                  </a:lnTo>
                  <a:lnTo>
                    <a:pt x="131967" y="105"/>
                  </a:lnTo>
                  <a:lnTo>
                    <a:pt x="128539" y="4909"/>
                  </a:lnTo>
                  <a:lnTo>
                    <a:pt x="126026" y="12938"/>
                  </a:lnTo>
                  <a:lnTo>
                    <a:pt x="123831" y="23477"/>
                  </a:lnTo>
                  <a:lnTo>
                    <a:pt x="121567" y="35987"/>
                  </a:lnTo>
                  <a:lnTo>
                    <a:pt x="119246" y="49988"/>
                  </a:lnTo>
                  <a:lnTo>
                    <a:pt x="117158" y="65075"/>
                  </a:lnTo>
                  <a:lnTo>
                    <a:pt x="115470" y="80926"/>
                  </a:lnTo>
                  <a:lnTo>
                    <a:pt x="114357" y="96980"/>
                  </a:lnTo>
                  <a:lnTo>
                    <a:pt x="114071" y="112454"/>
                  </a:lnTo>
                  <a:lnTo>
                    <a:pt x="114657" y="126985"/>
                  </a:lnTo>
                  <a:lnTo>
                    <a:pt x="115848" y="141048"/>
                  </a:lnTo>
                  <a:lnTo>
                    <a:pt x="117179" y="155712"/>
                  </a:lnTo>
                  <a:lnTo>
                    <a:pt x="118371" y="171540"/>
                  </a:lnTo>
                  <a:lnTo>
                    <a:pt x="119490" y="188276"/>
                  </a:lnTo>
                  <a:lnTo>
                    <a:pt x="120848" y="205137"/>
                  </a:lnTo>
                  <a:lnTo>
                    <a:pt x="122613" y="221635"/>
                  </a:lnTo>
                  <a:lnTo>
                    <a:pt x="124798" y="237782"/>
                  </a:lnTo>
                  <a:lnTo>
                    <a:pt x="127345" y="253909"/>
                  </a:lnTo>
                  <a:lnTo>
                    <a:pt x="130172" y="270226"/>
                  </a:lnTo>
                  <a:lnTo>
                    <a:pt x="133207" y="286472"/>
                  </a:lnTo>
                  <a:lnTo>
                    <a:pt x="136390" y="302012"/>
                  </a:lnTo>
                  <a:lnTo>
                    <a:pt x="139672" y="316535"/>
                  </a:lnTo>
                  <a:lnTo>
                    <a:pt x="142871" y="329801"/>
                  </a:lnTo>
                  <a:lnTo>
                    <a:pt x="145977" y="342887"/>
                  </a:lnTo>
                  <a:lnTo>
                    <a:pt x="149265" y="358058"/>
                  </a:lnTo>
                  <a:lnTo>
                    <a:pt x="153256" y="379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4895722" y="784605"/>
            <a:ext cx="0" cy="148234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5127411" y="1142638"/>
            <a:ext cx="318444" cy="294799"/>
            <a:chOff x="5127411" y="1142638"/>
            <a:chExt cx="318444" cy="294799"/>
          </a:xfrm>
        </p:grpSpPr>
        <p:sp>
          <p:nvSpPr>
            <p:cNvPr id="17" name="Freeform 16"/>
            <p:cNvSpPr/>
            <p:nvPr/>
          </p:nvSpPr>
          <p:spPr>
            <a:xfrm>
              <a:off x="5137939" y="1268980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6" y="63812"/>
                  </a:lnTo>
                  <a:lnTo>
                    <a:pt x="2075" y="77032"/>
                  </a:lnTo>
                  <a:lnTo>
                    <a:pt x="3728" y="89830"/>
                  </a:lnTo>
                  <a:lnTo>
                    <a:pt x="5376" y="102557"/>
                  </a:lnTo>
                  <a:lnTo>
                    <a:pt x="6778" y="115431"/>
                  </a:lnTo>
                  <a:lnTo>
                    <a:pt x="7874" y="127918"/>
                  </a:lnTo>
                  <a:lnTo>
                    <a:pt x="8801" y="140042"/>
                  </a:lnTo>
                  <a:lnTo>
                    <a:pt x="9640" y="15287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27411" y="11426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43224" y="1180144"/>
              <a:ext cx="202631" cy="231528"/>
            </a:xfrm>
            <a:custGeom>
              <a:avLst/>
              <a:gdLst/>
              <a:ahLst/>
              <a:cxnLst/>
              <a:rect l="0" t="0" r="0" b="0"/>
              <a:pathLst>
                <a:path w="202631" h="231528">
                  <a:moveTo>
                    <a:pt x="126342" y="4608"/>
                  </a:moveTo>
                  <a:lnTo>
                    <a:pt x="117541" y="1808"/>
                  </a:lnTo>
                  <a:lnTo>
                    <a:pt x="109194" y="306"/>
                  </a:lnTo>
                  <a:lnTo>
                    <a:pt x="100495" y="0"/>
                  </a:lnTo>
                  <a:lnTo>
                    <a:pt x="91375" y="679"/>
                  </a:lnTo>
                  <a:lnTo>
                    <a:pt x="81880" y="2147"/>
                  </a:lnTo>
                  <a:lnTo>
                    <a:pt x="72092" y="4220"/>
                  </a:lnTo>
                  <a:lnTo>
                    <a:pt x="62251" y="6902"/>
                  </a:lnTo>
                  <a:lnTo>
                    <a:pt x="52725" y="10374"/>
                  </a:lnTo>
                  <a:lnTo>
                    <a:pt x="43697" y="14674"/>
                  </a:lnTo>
                  <a:lnTo>
                    <a:pt x="35331" y="19865"/>
                  </a:lnTo>
                  <a:lnTo>
                    <a:pt x="27858" y="26106"/>
                  </a:lnTo>
                  <a:lnTo>
                    <a:pt x="21323" y="33381"/>
                  </a:lnTo>
                  <a:lnTo>
                    <a:pt x="15934" y="41538"/>
                  </a:lnTo>
                  <a:lnTo>
                    <a:pt x="12137" y="50385"/>
                  </a:lnTo>
                  <a:lnTo>
                    <a:pt x="10037" y="59732"/>
                  </a:lnTo>
                  <a:lnTo>
                    <a:pt x="9761" y="69109"/>
                  </a:lnTo>
                  <a:lnTo>
                    <a:pt x="11621" y="77791"/>
                  </a:lnTo>
                  <a:lnTo>
                    <a:pt x="15581" y="85436"/>
                  </a:lnTo>
                  <a:lnTo>
                    <a:pt x="21494" y="91889"/>
                  </a:lnTo>
                  <a:lnTo>
                    <a:pt x="29275" y="97007"/>
                  </a:lnTo>
                  <a:lnTo>
                    <a:pt x="38691" y="100857"/>
                  </a:lnTo>
                  <a:lnTo>
                    <a:pt x="49418" y="103647"/>
                  </a:lnTo>
                  <a:lnTo>
                    <a:pt x="61134" y="105620"/>
                  </a:lnTo>
                  <a:lnTo>
                    <a:pt x="73562" y="106995"/>
                  </a:lnTo>
                  <a:lnTo>
                    <a:pt x="86329" y="108108"/>
                  </a:lnTo>
                  <a:lnTo>
                    <a:pt x="98973" y="109398"/>
                  </a:lnTo>
                  <a:lnTo>
                    <a:pt x="111254" y="111089"/>
                  </a:lnTo>
                  <a:lnTo>
                    <a:pt x="123127" y="113380"/>
                  </a:lnTo>
                  <a:lnTo>
                    <a:pt x="134641" y="116521"/>
                  </a:lnTo>
                  <a:lnTo>
                    <a:pt x="145865" y="120562"/>
                  </a:lnTo>
                  <a:lnTo>
                    <a:pt x="156709" y="125395"/>
                  </a:lnTo>
                  <a:lnTo>
                    <a:pt x="166926" y="130855"/>
                  </a:lnTo>
                  <a:lnTo>
                    <a:pt x="176422" y="136794"/>
                  </a:lnTo>
                  <a:lnTo>
                    <a:pt x="184935" y="143407"/>
                  </a:lnTo>
                  <a:lnTo>
                    <a:pt x="191976" y="151210"/>
                  </a:lnTo>
                  <a:lnTo>
                    <a:pt x="197403" y="160378"/>
                  </a:lnTo>
                  <a:lnTo>
                    <a:pt x="201064" y="170468"/>
                  </a:lnTo>
                  <a:lnTo>
                    <a:pt x="202630" y="180625"/>
                  </a:lnTo>
                  <a:lnTo>
                    <a:pt x="202123" y="190339"/>
                  </a:lnTo>
                  <a:lnTo>
                    <a:pt x="199682" y="199300"/>
                  </a:lnTo>
                  <a:lnTo>
                    <a:pt x="195385" y="207239"/>
                  </a:lnTo>
                  <a:lnTo>
                    <a:pt x="189452" y="214124"/>
                  </a:lnTo>
                  <a:lnTo>
                    <a:pt x="181878" y="219934"/>
                  </a:lnTo>
                  <a:lnTo>
                    <a:pt x="172367" y="224553"/>
                  </a:lnTo>
                  <a:lnTo>
                    <a:pt x="160941" y="228030"/>
                  </a:lnTo>
                  <a:lnTo>
                    <a:pt x="148203" y="230386"/>
                  </a:lnTo>
                  <a:lnTo>
                    <a:pt x="135121" y="231527"/>
                  </a:lnTo>
                  <a:lnTo>
                    <a:pt x="122285" y="231522"/>
                  </a:lnTo>
                  <a:lnTo>
                    <a:pt x="109736" y="230724"/>
                  </a:lnTo>
                  <a:lnTo>
                    <a:pt x="97171" y="229658"/>
                  </a:lnTo>
                  <a:lnTo>
                    <a:pt x="84390" y="228645"/>
                  </a:lnTo>
                  <a:lnTo>
                    <a:pt x="71501" y="227646"/>
                  </a:lnTo>
                  <a:lnTo>
                    <a:pt x="58833" y="226368"/>
                  </a:lnTo>
                  <a:lnTo>
                    <a:pt x="46579" y="224661"/>
                  </a:lnTo>
                  <a:lnTo>
                    <a:pt x="35207" y="222675"/>
                  </a:lnTo>
                  <a:lnTo>
                    <a:pt x="24425" y="220586"/>
                  </a:lnTo>
                  <a:lnTo>
                    <a:pt x="13285" y="218211"/>
                  </a:lnTo>
                  <a:lnTo>
                    <a:pt x="0" y="215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 flipH="1" flipV="1">
            <a:off x="5442711" y="756412"/>
            <a:ext cx="252604" cy="72644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/>
          <p:cNvGrpSpPr/>
          <p:nvPr/>
        </p:nvGrpSpPr>
        <p:grpSpPr>
          <a:xfrm>
            <a:off x="5853285" y="1103880"/>
            <a:ext cx="1052851" cy="600125"/>
            <a:chOff x="5853285" y="1103880"/>
            <a:chExt cx="1052851" cy="600125"/>
          </a:xfrm>
        </p:grpSpPr>
        <p:sp>
          <p:nvSpPr>
            <p:cNvPr id="22" name="Freeform 21"/>
            <p:cNvSpPr/>
            <p:nvPr/>
          </p:nvSpPr>
          <p:spPr>
            <a:xfrm>
              <a:off x="5853285" y="1230222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51"/>
                  </a:lnTo>
                  <a:lnTo>
                    <a:pt x="15342" y="35145"/>
                  </a:lnTo>
                  <a:lnTo>
                    <a:pt x="20176" y="45288"/>
                  </a:lnTo>
                  <a:lnTo>
                    <a:pt x="24857" y="56324"/>
                  </a:lnTo>
                  <a:lnTo>
                    <a:pt x="29466" y="67818"/>
                  </a:lnTo>
                  <a:lnTo>
                    <a:pt x="34316" y="78992"/>
                  </a:lnTo>
                  <a:lnTo>
                    <a:pt x="39569" y="89423"/>
                  </a:lnTo>
                  <a:lnTo>
                    <a:pt x="44930" y="98941"/>
                  </a:lnTo>
                  <a:lnTo>
                    <a:pt x="50263" y="108489"/>
                  </a:lnTo>
                  <a:lnTo>
                    <a:pt x="56039" y="120019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63814" y="1198636"/>
              <a:ext cx="136871" cy="505369"/>
            </a:xfrm>
            <a:custGeom>
              <a:avLst/>
              <a:gdLst/>
              <a:ahLst/>
              <a:cxnLst/>
              <a:rect l="0" t="0" r="0" b="0"/>
              <a:pathLst>
                <a:path w="136871" h="505369">
                  <a:moveTo>
                    <a:pt x="136870" y="0"/>
                  </a:moveTo>
                  <a:lnTo>
                    <a:pt x="133937" y="8935"/>
                  </a:lnTo>
                  <a:lnTo>
                    <a:pt x="131155" y="18562"/>
                  </a:lnTo>
                  <a:lnTo>
                    <a:pt x="128255" y="29854"/>
                  </a:lnTo>
                  <a:lnTo>
                    <a:pt x="125215" y="42695"/>
                  </a:lnTo>
                  <a:lnTo>
                    <a:pt x="122050" y="56823"/>
                  </a:lnTo>
                  <a:lnTo>
                    <a:pt x="118780" y="71948"/>
                  </a:lnTo>
                  <a:lnTo>
                    <a:pt x="115270" y="87809"/>
                  </a:lnTo>
                  <a:lnTo>
                    <a:pt x="111230" y="104197"/>
                  </a:lnTo>
                  <a:lnTo>
                    <a:pt x="106553" y="120959"/>
                  </a:lnTo>
                  <a:lnTo>
                    <a:pt x="101446" y="138144"/>
                  </a:lnTo>
                  <a:lnTo>
                    <a:pt x="96325" y="155978"/>
                  </a:lnTo>
                  <a:lnTo>
                    <a:pt x="91433" y="174532"/>
                  </a:lnTo>
                  <a:lnTo>
                    <a:pt x="86675" y="193569"/>
                  </a:lnTo>
                  <a:lnTo>
                    <a:pt x="81719" y="212655"/>
                  </a:lnTo>
                  <a:lnTo>
                    <a:pt x="76391" y="231523"/>
                  </a:lnTo>
                  <a:lnTo>
                    <a:pt x="70829" y="249769"/>
                  </a:lnTo>
                  <a:lnTo>
                    <a:pt x="65395" y="266796"/>
                  </a:lnTo>
                  <a:lnTo>
                    <a:pt x="60293" y="282393"/>
                  </a:lnTo>
                  <a:lnTo>
                    <a:pt x="55563" y="296680"/>
                  </a:lnTo>
                  <a:lnTo>
                    <a:pt x="51159" y="309904"/>
                  </a:lnTo>
                  <a:lnTo>
                    <a:pt x="47013" y="322334"/>
                  </a:lnTo>
                  <a:lnTo>
                    <a:pt x="43059" y="334515"/>
                  </a:lnTo>
                  <a:lnTo>
                    <a:pt x="39244" y="347235"/>
                  </a:lnTo>
                  <a:lnTo>
                    <a:pt x="35526" y="360869"/>
                  </a:lnTo>
                  <a:lnTo>
                    <a:pt x="31875" y="375114"/>
                  </a:lnTo>
                  <a:lnTo>
                    <a:pt x="28270" y="389215"/>
                  </a:lnTo>
                  <a:lnTo>
                    <a:pt x="24697" y="402735"/>
                  </a:lnTo>
                  <a:lnTo>
                    <a:pt x="21144" y="415574"/>
                  </a:lnTo>
                  <a:lnTo>
                    <a:pt x="17606" y="427801"/>
                  </a:lnTo>
                  <a:lnTo>
                    <a:pt x="14081" y="439538"/>
                  </a:lnTo>
                  <a:lnTo>
                    <a:pt x="10720" y="450836"/>
                  </a:lnTo>
                  <a:lnTo>
                    <a:pt x="7484" y="462991"/>
                  </a:lnTo>
                  <a:lnTo>
                    <a:pt x="4092" y="47930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30138" y="1261596"/>
              <a:ext cx="129186" cy="181712"/>
            </a:xfrm>
            <a:custGeom>
              <a:avLst/>
              <a:gdLst/>
              <a:ahLst/>
              <a:cxnLst/>
              <a:rect l="0" t="0" r="0" b="0"/>
              <a:pathLst>
                <a:path w="129186" h="181712">
                  <a:moveTo>
                    <a:pt x="12660" y="73911"/>
                  </a:moveTo>
                  <a:lnTo>
                    <a:pt x="18662" y="79644"/>
                  </a:lnTo>
                  <a:lnTo>
                    <a:pt x="25506" y="83928"/>
                  </a:lnTo>
                  <a:lnTo>
                    <a:pt x="33894" y="87130"/>
                  </a:lnTo>
                  <a:lnTo>
                    <a:pt x="43521" y="89318"/>
                  </a:lnTo>
                  <a:lnTo>
                    <a:pt x="53836" y="90367"/>
                  </a:lnTo>
                  <a:lnTo>
                    <a:pt x="64439" y="90304"/>
                  </a:lnTo>
                  <a:lnTo>
                    <a:pt x="74964" y="89134"/>
                  </a:lnTo>
                  <a:lnTo>
                    <a:pt x="85016" y="86758"/>
                  </a:lnTo>
                  <a:lnTo>
                    <a:pt x="94431" y="83231"/>
                  </a:lnTo>
                  <a:lnTo>
                    <a:pt x="103071" y="78576"/>
                  </a:lnTo>
                  <a:lnTo>
                    <a:pt x="110736" y="72703"/>
                  </a:lnTo>
                  <a:lnTo>
                    <a:pt x="117403" y="65678"/>
                  </a:lnTo>
                  <a:lnTo>
                    <a:pt x="122882" y="57690"/>
                  </a:lnTo>
                  <a:lnTo>
                    <a:pt x="126741" y="48959"/>
                  </a:lnTo>
                  <a:lnTo>
                    <a:pt x="128882" y="39688"/>
                  </a:lnTo>
                  <a:lnTo>
                    <a:pt x="129185" y="30363"/>
                  </a:lnTo>
                  <a:lnTo>
                    <a:pt x="127344" y="21715"/>
                  </a:lnTo>
                  <a:lnTo>
                    <a:pt x="123401" y="14098"/>
                  </a:lnTo>
                  <a:lnTo>
                    <a:pt x="117669" y="7833"/>
                  </a:lnTo>
                  <a:lnTo>
                    <a:pt x="110542" y="3373"/>
                  </a:lnTo>
                  <a:lnTo>
                    <a:pt x="102383" y="788"/>
                  </a:lnTo>
                  <a:lnTo>
                    <a:pt x="93484" y="0"/>
                  </a:lnTo>
                  <a:lnTo>
                    <a:pt x="84066" y="976"/>
                  </a:lnTo>
                  <a:lnTo>
                    <a:pt x="74295" y="3517"/>
                  </a:lnTo>
                  <a:lnTo>
                    <a:pt x="64447" y="7321"/>
                  </a:lnTo>
                  <a:lnTo>
                    <a:pt x="54908" y="12083"/>
                  </a:lnTo>
                  <a:lnTo>
                    <a:pt x="45866" y="17544"/>
                  </a:lnTo>
                  <a:lnTo>
                    <a:pt x="37490" y="23666"/>
                  </a:lnTo>
                  <a:lnTo>
                    <a:pt x="30009" y="30607"/>
                  </a:lnTo>
                  <a:lnTo>
                    <a:pt x="23459" y="38392"/>
                  </a:lnTo>
                  <a:lnTo>
                    <a:pt x="17720" y="47079"/>
                  </a:lnTo>
                  <a:lnTo>
                    <a:pt x="12623" y="56820"/>
                  </a:lnTo>
                  <a:lnTo>
                    <a:pt x="8014" y="67599"/>
                  </a:lnTo>
                  <a:lnTo>
                    <a:pt x="4087" y="79263"/>
                  </a:lnTo>
                  <a:lnTo>
                    <a:pt x="1352" y="91616"/>
                  </a:lnTo>
                  <a:lnTo>
                    <a:pt x="0" y="104476"/>
                  </a:lnTo>
                  <a:lnTo>
                    <a:pt x="75" y="117534"/>
                  </a:lnTo>
                  <a:lnTo>
                    <a:pt x="1647" y="130373"/>
                  </a:lnTo>
                  <a:lnTo>
                    <a:pt x="4604" y="142771"/>
                  </a:lnTo>
                  <a:lnTo>
                    <a:pt x="9030" y="154214"/>
                  </a:lnTo>
                  <a:lnTo>
                    <a:pt x="15274" y="163841"/>
                  </a:lnTo>
                  <a:lnTo>
                    <a:pt x="23358" y="171345"/>
                  </a:lnTo>
                  <a:lnTo>
                    <a:pt x="32870" y="176740"/>
                  </a:lnTo>
                  <a:lnTo>
                    <a:pt x="43164" y="180084"/>
                  </a:lnTo>
                  <a:lnTo>
                    <a:pt x="53784" y="181633"/>
                  </a:lnTo>
                  <a:lnTo>
                    <a:pt x="64431" y="181711"/>
                  </a:lnTo>
                  <a:lnTo>
                    <a:pt x="76128" y="180521"/>
                  </a:lnTo>
                  <a:lnTo>
                    <a:pt x="92129" y="176848"/>
                  </a:lnTo>
                  <a:lnTo>
                    <a:pt x="117945" y="1686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32311" y="110388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70"/>
                  </a:lnTo>
                  <a:lnTo>
                    <a:pt x="3687" y="50664"/>
                  </a:lnTo>
                  <a:lnTo>
                    <a:pt x="5355" y="66289"/>
                  </a:lnTo>
                  <a:lnTo>
                    <a:pt x="6768" y="83260"/>
                  </a:lnTo>
                  <a:lnTo>
                    <a:pt x="7866" y="101188"/>
                  </a:lnTo>
                  <a:lnTo>
                    <a:pt x="8677" y="119509"/>
                  </a:lnTo>
                  <a:lnTo>
                    <a:pt x="9256" y="137857"/>
                  </a:lnTo>
                  <a:lnTo>
                    <a:pt x="9662" y="155921"/>
                  </a:lnTo>
                  <a:lnTo>
                    <a:pt x="9942" y="173355"/>
                  </a:lnTo>
                  <a:lnTo>
                    <a:pt x="10133" y="190043"/>
                  </a:lnTo>
                  <a:lnTo>
                    <a:pt x="10262" y="206047"/>
                  </a:lnTo>
                  <a:lnTo>
                    <a:pt x="10350" y="221495"/>
                  </a:lnTo>
                  <a:lnTo>
                    <a:pt x="10409" y="236513"/>
                  </a:lnTo>
                  <a:lnTo>
                    <a:pt x="10449" y="250997"/>
                  </a:lnTo>
                  <a:lnTo>
                    <a:pt x="10480" y="266244"/>
                  </a:lnTo>
                  <a:lnTo>
                    <a:pt x="10505" y="285829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16539" y="1103880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4" y="81176"/>
                  </a:lnTo>
                  <a:lnTo>
                    <a:pt x="177" y="97106"/>
                  </a:lnTo>
                  <a:lnTo>
                    <a:pt x="825" y="112482"/>
                  </a:lnTo>
                  <a:lnTo>
                    <a:pt x="2074" y="126935"/>
                  </a:lnTo>
                  <a:lnTo>
                    <a:pt x="3727" y="140773"/>
                  </a:lnTo>
                  <a:lnTo>
                    <a:pt x="5375" y="154751"/>
                  </a:lnTo>
                  <a:lnTo>
                    <a:pt x="6778" y="169305"/>
                  </a:lnTo>
                  <a:lnTo>
                    <a:pt x="7870" y="184371"/>
                  </a:lnTo>
                  <a:lnTo>
                    <a:pt x="8678" y="199572"/>
                  </a:lnTo>
                  <a:lnTo>
                    <a:pt x="9257" y="214654"/>
                  </a:lnTo>
                  <a:lnTo>
                    <a:pt x="9662" y="229530"/>
                  </a:lnTo>
                  <a:lnTo>
                    <a:pt x="9941" y="244197"/>
                  </a:lnTo>
                  <a:lnTo>
                    <a:pt x="10132" y="258671"/>
                  </a:lnTo>
                  <a:lnTo>
                    <a:pt x="10262" y="272388"/>
                  </a:lnTo>
                  <a:lnTo>
                    <a:pt x="10364" y="285545"/>
                  </a:lnTo>
                  <a:lnTo>
                    <a:pt x="10448" y="299300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9171" y="1282864"/>
              <a:ext cx="113930" cy="165806"/>
            </a:xfrm>
            <a:custGeom>
              <a:avLst/>
              <a:gdLst/>
              <a:ahLst/>
              <a:cxnLst/>
              <a:rect l="0" t="0" r="0" b="0"/>
              <a:pathLst>
                <a:path w="113930" h="165806">
                  <a:moveTo>
                    <a:pt x="107409" y="0"/>
                  </a:moveTo>
                  <a:lnTo>
                    <a:pt x="95742" y="3001"/>
                  </a:lnTo>
                  <a:lnTo>
                    <a:pt x="85252" y="6423"/>
                  </a:lnTo>
                  <a:lnTo>
                    <a:pt x="74955" y="10620"/>
                  </a:lnTo>
                  <a:lnTo>
                    <a:pt x="64827" y="15520"/>
                  </a:lnTo>
                  <a:lnTo>
                    <a:pt x="55131" y="21001"/>
                  </a:lnTo>
                  <a:lnTo>
                    <a:pt x="45999" y="26941"/>
                  </a:lnTo>
                  <a:lnTo>
                    <a:pt x="37569" y="33548"/>
                  </a:lnTo>
                  <a:lnTo>
                    <a:pt x="30056" y="41343"/>
                  </a:lnTo>
                  <a:lnTo>
                    <a:pt x="23486" y="50509"/>
                  </a:lnTo>
                  <a:lnTo>
                    <a:pt x="17735" y="60766"/>
                  </a:lnTo>
                  <a:lnTo>
                    <a:pt x="12630" y="71568"/>
                  </a:lnTo>
                  <a:lnTo>
                    <a:pt x="8016" y="82536"/>
                  </a:lnTo>
                  <a:lnTo>
                    <a:pt x="4085" y="93493"/>
                  </a:lnTo>
                  <a:lnTo>
                    <a:pt x="1349" y="104376"/>
                  </a:lnTo>
                  <a:lnTo>
                    <a:pt x="0" y="115170"/>
                  </a:lnTo>
                  <a:lnTo>
                    <a:pt x="247" y="125722"/>
                  </a:lnTo>
                  <a:lnTo>
                    <a:pt x="2466" y="135742"/>
                  </a:lnTo>
                  <a:lnTo>
                    <a:pt x="6667" y="145100"/>
                  </a:lnTo>
                  <a:lnTo>
                    <a:pt x="12573" y="153352"/>
                  </a:lnTo>
                  <a:lnTo>
                    <a:pt x="19817" y="159684"/>
                  </a:lnTo>
                  <a:lnTo>
                    <a:pt x="28055" y="163823"/>
                  </a:lnTo>
                  <a:lnTo>
                    <a:pt x="37007" y="165805"/>
                  </a:lnTo>
                  <a:lnTo>
                    <a:pt x="46460" y="165705"/>
                  </a:lnTo>
                  <a:lnTo>
                    <a:pt x="56251" y="163778"/>
                  </a:lnTo>
                  <a:lnTo>
                    <a:pt x="65941" y="160064"/>
                  </a:lnTo>
                  <a:lnTo>
                    <a:pt x="74843" y="154305"/>
                  </a:lnTo>
                  <a:lnTo>
                    <a:pt x="82643" y="146551"/>
                  </a:lnTo>
                  <a:lnTo>
                    <a:pt x="89371" y="137262"/>
                  </a:lnTo>
                  <a:lnTo>
                    <a:pt x="95207" y="127119"/>
                  </a:lnTo>
                  <a:lnTo>
                    <a:pt x="100353" y="116591"/>
                  </a:lnTo>
                  <a:lnTo>
                    <a:pt x="104827" y="105761"/>
                  </a:lnTo>
                  <a:lnTo>
                    <a:pt x="108469" y="94432"/>
                  </a:lnTo>
                  <a:lnTo>
                    <a:pt x="111252" y="82521"/>
                  </a:lnTo>
                  <a:lnTo>
                    <a:pt x="113123" y="70233"/>
                  </a:lnTo>
                  <a:lnTo>
                    <a:pt x="113929" y="57977"/>
                  </a:lnTo>
                  <a:lnTo>
                    <a:pt x="113696" y="46003"/>
                  </a:lnTo>
                  <a:lnTo>
                    <a:pt x="112737" y="34821"/>
                  </a:lnTo>
                  <a:lnTo>
                    <a:pt x="111465" y="24187"/>
                  </a:lnTo>
                  <a:lnTo>
                    <a:pt x="109772" y="1316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00808" y="1261807"/>
              <a:ext cx="305328" cy="198160"/>
            </a:xfrm>
            <a:custGeom>
              <a:avLst/>
              <a:gdLst/>
              <a:ahLst/>
              <a:cxnLst/>
              <a:rect l="0" t="0" r="0" b="0"/>
              <a:pathLst>
                <a:path w="305328" h="198160">
                  <a:moveTo>
                    <a:pt x="1" y="31586"/>
                  </a:moveTo>
                  <a:lnTo>
                    <a:pt x="0" y="43321"/>
                  </a:lnTo>
                  <a:lnTo>
                    <a:pt x="0" y="54450"/>
                  </a:lnTo>
                  <a:lnTo>
                    <a:pt x="5" y="66043"/>
                  </a:lnTo>
                  <a:lnTo>
                    <a:pt x="178" y="78032"/>
                  </a:lnTo>
                  <a:lnTo>
                    <a:pt x="826" y="90043"/>
                  </a:lnTo>
                  <a:lnTo>
                    <a:pt x="2088" y="101837"/>
                  </a:lnTo>
                  <a:lnTo>
                    <a:pt x="4260" y="113018"/>
                  </a:lnTo>
                  <a:lnTo>
                    <a:pt x="7852" y="122990"/>
                  </a:lnTo>
                  <a:lnTo>
                    <a:pt x="13010" y="131529"/>
                  </a:lnTo>
                  <a:lnTo>
                    <a:pt x="19408" y="138260"/>
                  </a:lnTo>
                  <a:lnTo>
                    <a:pt x="26457" y="142508"/>
                  </a:lnTo>
                  <a:lnTo>
                    <a:pt x="33745" y="144131"/>
                  </a:lnTo>
                  <a:lnTo>
                    <a:pt x="40905" y="143120"/>
                  </a:lnTo>
                  <a:lnTo>
                    <a:pt x="47555" y="139334"/>
                  </a:lnTo>
                  <a:lnTo>
                    <a:pt x="53543" y="132979"/>
                  </a:lnTo>
                  <a:lnTo>
                    <a:pt x="59072" y="124664"/>
                  </a:lnTo>
                  <a:lnTo>
                    <a:pt x="64558" y="115191"/>
                  </a:lnTo>
                  <a:lnTo>
                    <a:pt x="70271" y="105169"/>
                  </a:lnTo>
                  <a:lnTo>
                    <a:pt x="76751" y="96480"/>
                  </a:lnTo>
                  <a:lnTo>
                    <a:pt x="83770" y="92023"/>
                  </a:lnTo>
                  <a:lnTo>
                    <a:pt x="89985" y="92343"/>
                  </a:lnTo>
                  <a:lnTo>
                    <a:pt x="95263" y="96266"/>
                  </a:lnTo>
                  <a:lnTo>
                    <a:pt x="99879" y="102567"/>
                  </a:lnTo>
                  <a:lnTo>
                    <a:pt x="104077" y="110381"/>
                  </a:lnTo>
                  <a:lnTo>
                    <a:pt x="108018" y="119155"/>
                  </a:lnTo>
                  <a:lnTo>
                    <a:pt x="111805" y="128537"/>
                  </a:lnTo>
                  <a:lnTo>
                    <a:pt x="115662" y="138146"/>
                  </a:lnTo>
                  <a:lnTo>
                    <a:pt x="119933" y="147535"/>
                  </a:lnTo>
                  <a:lnTo>
                    <a:pt x="124769" y="156486"/>
                  </a:lnTo>
                  <a:lnTo>
                    <a:pt x="130153" y="164975"/>
                  </a:lnTo>
                  <a:lnTo>
                    <a:pt x="135991" y="173065"/>
                  </a:lnTo>
                  <a:lnTo>
                    <a:pt x="142181" y="180830"/>
                  </a:lnTo>
                  <a:lnTo>
                    <a:pt x="148797" y="187859"/>
                  </a:lnTo>
                  <a:lnTo>
                    <a:pt x="156068" y="193296"/>
                  </a:lnTo>
                  <a:lnTo>
                    <a:pt x="164071" y="196794"/>
                  </a:lnTo>
                  <a:lnTo>
                    <a:pt x="172733" y="198159"/>
                  </a:lnTo>
                  <a:lnTo>
                    <a:pt x="181926" y="197105"/>
                  </a:lnTo>
                  <a:lnTo>
                    <a:pt x="191519" y="193721"/>
                  </a:lnTo>
                  <a:lnTo>
                    <a:pt x="201401" y="188212"/>
                  </a:lnTo>
                  <a:lnTo>
                    <a:pt x="211487" y="180710"/>
                  </a:lnTo>
                  <a:lnTo>
                    <a:pt x="221716" y="171480"/>
                  </a:lnTo>
                  <a:lnTo>
                    <a:pt x="232041" y="160709"/>
                  </a:lnTo>
                  <a:lnTo>
                    <a:pt x="242433" y="148433"/>
                  </a:lnTo>
                  <a:lnTo>
                    <a:pt x="252862" y="134805"/>
                  </a:lnTo>
                  <a:lnTo>
                    <a:pt x="262982" y="120080"/>
                  </a:lnTo>
                  <a:lnTo>
                    <a:pt x="272174" y="104518"/>
                  </a:lnTo>
                  <a:lnTo>
                    <a:pt x="280163" y="88359"/>
                  </a:lnTo>
                  <a:lnTo>
                    <a:pt x="286869" y="72155"/>
                  </a:lnTo>
                  <a:lnTo>
                    <a:pt x="292875" y="54973"/>
                  </a:lnTo>
                  <a:lnTo>
                    <a:pt x="298708" y="33069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3147441" y="1535557"/>
            <a:ext cx="494918" cy="7896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3315917" y="1589893"/>
            <a:ext cx="379027" cy="598423"/>
            <a:chOff x="3315917" y="1589893"/>
            <a:chExt cx="379027" cy="598423"/>
          </a:xfrm>
        </p:grpSpPr>
        <p:sp>
          <p:nvSpPr>
            <p:cNvPr id="31" name="Freeform 30"/>
            <p:cNvSpPr/>
            <p:nvPr/>
          </p:nvSpPr>
          <p:spPr>
            <a:xfrm>
              <a:off x="3315917" y="1589893"/>
              <a:ext cx="352853" cy="324682"/>
            </a:xfrm>
            <a:custGeom>
              <a:avLst/>
              <a:gdLst/>
              <a:ahLst/>
              <a:cxnLst/>
              <a:rect l="0" t="0" r="0" b="0"/>
              <a:pathLst>
                <a:path w="352853" h="324682">
                  <a:moveTo>
                    <a:pt x="0" y="114111"/>
                  </a:moveTo>
                  <a:lnTo>
                    <a:pt x="8802" y="108244"/>
                  </a:lnTo>
                  <a:lnTo>
                    <a:pt x="17148" y="102679"/>
                  </a:lnTo>
                  <a:lnTo>
                    <a:pt x="25848" y="96884"/>
                  </a:lnTo>
                  <a:lnTo>
                    <a:pt x="34968" y="90976"/>
                  </a:lnTo>
                  <a:lnTo>
                    <a:pt x="44463" y="85295"/>
                  </a:lnTo>
                  <a:lnTo>
                    <a:pt x="54250" y="80015"/>
                  </a:lnTo>
                  <a:lnTo>
                    <a:pt x="64092" y="74992"/>
                  </a:lnTo>
                  <a:lnTo>
                    <a:pt x="73617" y="69858"/>
                  </a:lnTo>
                  <a:lnTo>
                    <a:pt x="82655" y="64408"/>
                  </a:lnTo>
                  <a:lnTo>
                    <a:pt x="91366" y="58764"/>
                  </a:lnTo>
                  <a:lnTo>
                    <a:pt x="100136" y="53275"/>
                  </a:lnTo>
                  <a:lnTo>
                    <a:pt x="109187" y="48137"/>
                  </a:lnTo>
                  <a:lnTo>
                    <a:pt x="118573" y="43382"/>
                  </a:lnTo>
                  <a:lnTo>
                    <a:pt x="128260" y="38962"/>
                  </a:lnTo>
                  <a:lnTo>
                    <a:pt x="138188" y="34800"/>
                  </a:lnTo>
                  <a:lnTo>
                    <a:pt x="148296" y="30666"/>
                  </a:lnTo>
                  <a:lnTo>
                    <a:pt x="158535" y="26198"/>
                  </a:lnTo>
                  <a:lnTo>
                    <a:pt x="168866" y="21228"/>
                  </a:lnTo>
                  <a:lnTo>
                    <a:pt x="179260" y="15921"/>
                  </a:lnTo>
                  <a:lnTo>
                    <a:pt x="189698" y="10667"/>
                  </a:lnTo>
                  <a:lnTo>
                    <a:pt x="200156" y="5708"/>
                  </a:lnTo>
                  <a:lnTo>
                    <a:pt x="210298" y="1753"/>
                  </a:lnTo>
                  <a:lnTo>
                    <a:pt x="219502" y="0"/>
                  </a:lnTo>
                  <a:lnTo>
                    <a:pt x="227493" y="906"/>
                  </a:lnTo>
                  <a:lnTo>
                    <a:pt x="233839" y="4280"/>
                  </a:lnTo>
                  <a:lnTo>
                    <a:pt x="237821" y="9668"/>
                  </a:lnTo>
                  <a:lnTo>
                    <a:pt x="239273" y="16586"/>
                  </a:lnTo>
                  <a:lnTo>
                    <a:pt x="238484" y="24616"/>
                  </a:lnTo>
                  <a:lnTo>
                    <a:pt x="235912" y="33434"/>
                  </a:lnTo>
                  <a:lnTo>
                    <a:pt x="232007" y="42800"/>
                  </a:lnTo>
                  <a:lnTo>
                    <a:pt x="227306" y="52543"/>
                  </a:lnTo>
                  <a:lnTo>
                    <a:pt x="222401" y="62542"/>
                  </a:lnTo>
                  <a:lnTo>
                    <a:pt x="217638" y="72715"/>
                  </a:lnTo>
                  <a:lnTo>
                    <a:pt x="213462" y="83006"/>
                  </a:lnTo>
                  <a:lnTo>
                    <a:pt x="210488" y="93375"/>
                  </a:lnTo>
                  <a:lnTo>
                    <a:pt x="208944" y="103774"/>
                  </a:lnTo>
                  <a:lnTo>
                    <a:pt x="209043" y="113367"/>
                  </a:lnTo>
                  <a:lnTo>
                    <a:pt x="211154" y="120606"/>
                  </a:lnTo>
                  <a:lnTo>
                    <a:pt x="215279" y="124841"/>
                  </a:lnTo>
                  <a:lnTo>
                    <a:pt x="221131" y="126394"/>
                  </a:lnTo>
                  <a:lnTo>
                    <a:pt x="228339" y="126074"/>
                  </a:lnTo>
                  <a:lnTo>
                    <a:pt x="236548" y="124562"/>
                  </a:lnTo>
                  <a:lnTo>
                    <a:pt x="245310" y="122145"/>
                  </a:lnTo>
                  <a:lnTo>
                    <a:pt x="254104" y="118795"/>
                  </a:lnTo>
                  <a:lnTo>
                    <a:pt x="262647" y="114553"/>
                  </a:lnTo>
                  <a:lnTo>
                    <a:pt x="271026" y="109556"/>
                  </a:lnTo>
                  <a:lnTo>
                    <a:pt x="279572" y="103971"/>
                  </a:lnTo>
                  <a:lnTo>
                    <a:pt x="288469" y="97951"/>
                  </a:lnTo>
                  <a:lnTo>
                    <a:pt x="297581" y="91619"/>
                  </a:lnTo>
                  <a:lnTo>
                    <a:pt x="306553" y="85068"/>
                  </a:lnTo>
                  <a:lnTo>
                    <a:pt x="315187" y="78366"/>
                  </a:lnTo>
                  <a:lnTo>
                    <a:pt x="323614" y="71561"/>
                  </a:lnTo>
                  <a:lnTo>
                    <a:pt x="332184" y="64686"/>
                  </a:lnTo>
                  <a:lnTo>
                    <a:pt x="341055" y="57818"/>
                  </a:lnTo>
                  <a:lnTo>
                    <a:pt x="348708" y="52862"/>
                  </a:lnTo>
                  <a:lnTo>
                    <a:pt x="352677" y="52217"/>
                  </a:lnTo>
                  <a:lnTo>
                    <a:pt x="352852" y="55217"/>
                  </a:lnTo>
                  <a:lnTo>
                    <a:pt x="350324" y="60581"/>
                  </a:lnTo>
                  <a:lnTo>
                    <a:pt x="346090" y="67157"/>
                  </a:lnTo>
                  <a:lnTo>
                    <a:pt x="340812" y="74249"/>
                  </a:lnTo>
                  <a:lnTo>
                    <a:pt x="334893" y="81675"/>
                  </a:lnTo>
                  <a:lnTo>
                    <a:pt x="328577" y="89592"/>
                  </a:lnTo>
                  <a:lnTo>
                    <a:pt x="322011" y="98074"/>
                  </a:lnTo>
                  <a:lnTo>
                    <a:pt x="315287" y="106911"/>
                  </a:lnTo>
                  <a:lnTo>
                    <a:pt x="308461" y="115700"/>
                  </a:lnTo>
                  <a:lnTo>
                    <a:pt x="301564" y="124213"/>
                  </a:lnTo>
                  <a:lnTo>
                    <a:pt x="294456" y="132559"/>
                  </a:lnTo>
                  <a:lnTo>
                    <a:pt x="286844" y="141076"/>
                  </a:lnTo>
                  <a:lnTo>
                    <a:pt x="278609" y="149954"/>
                  </a:lnTo>
                  <a:lnTo>
                    <a:pt x="269788" y="159223"/>
                  </a:lnTo>
                  <a:lnTo>
                    <a:pt x="260489" y="168831"/>
                  </a:lnTo>
                  <a:lnTo>
                    <a:pt x="250829" y="178711"/>
                  </a:lnTo>
                  <a:lnTo>
                    <a:pt x="241072" y="188957"/>
                  </a:lnTo>
                  <a:lnTo>
                    <a:pt x="231602" y="199820"/>
                  </a:lnTo>
                  <a:lnTo>
                    <a:pt x="222605" y="211383"/>
                  </a:lnTo>
                  <a:lnTo>
                    <a:pt x="214090" y="223420"/>
                  </a:lnTo>
                  <a:lnTo>
                    <a:pt x="205985" y="235498"/>
                  </a:lnTo>
                  <a:lnTo>
                    <a:pt x="198198" y="247359"/>
                  </a:lnTo>
                  <a:lnTo>
                    <a:pt x="190645" y="258764"/>
                  </a:lnTo>
                  <a:lnTo>
                    <a:pt x="183259" y="269422"/>
                  </a:lnTo>
                  <a:lnTo>
                    <a:pt x="175995" y="279252"/>
                  </a:lnTo>
                  <a:lnTo>
                    <a:pt x="168926" y="288231"/>
                  </a:lnTo>
                  <a:lnTo>
                    <a:pt x="161442" y="297294"/>
                  </a:lnTo>
                  <a:lnTo>
                    <a:pt x="151767" y="308356"/>
                  </a:lnTo>
                  <a:lnTo>
                    <a:pt x="136871" y="324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47544" y="188298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8123" y="11736"/>
                  </a:lnTo>
                  <a:lnTo>
                    <a:pt x="15341" y="22865"/>
                  </a:lnTo>
                  <a:lnTo>
                    <a:pt x="12446" y="34458"/>
                  </a:lnTo>
                  <a:lnTo>
                    <a:pt x="9567" y="46578"/>
                  </a:lnTo>
                  <a:lnTo>
                    <a:pt x="6739" y="60598"/>
                  </a:lnTo>
                  <a:lnTo>
                    <a:pt x="371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36974" y="1935631"/>
              <a:ext cx="357970" cy="252685"/>
            </a:xfrm>
            <a:custGeom>
              <a:avLst/>
              <a:gdLst/>
              <a:ahLst/>
              <a:cxnLst/>
              <a:rect l="0" t="0" r="0" b="0"/>
              <a:pathLst>
                <a:path w="357970" h="252685">
                  <a:moveTo>
                    <a:pt x="357969" y="0"/>
                  </a:moveTo>
                  <a:lnTo>
                    <a:pt x="349168" y="3001"/>
                  </a:lnTo>
                  <a:lnTo>
                    <a:pt x="340821" y="6423"/>
                  </a:lnTo>
                  <a:lnTo>
                    <a:pt x="332118" y="10619"/>
                  </a:lnTo>
                  <a:lnTo>
                    <a:pt x="322824" y="15519"/>
                  </a:lnTo>
                  <a:lnTo>
                    <a:pt x="312681" y="21001"/>
                  </a:lnTo>
                  <a:lnTo>
                    <a:pt x="301644" y="26931"/>
                  </a:lnTo>
                  <a:lnTo>
                    <a:pt x="290151" y="33193"/>
                  </a:lnTo>
                  <a:lnTo>
                    <a:pt x="278977" y="39691"/>
                  </a:lnTo>
                  <a:lnTo>
                    <a:pt x="268532" y="46360"/>
                  </a:lnTo>
                  <a:lnTo>
                    <a:pt x="258555" y="53311"/>
                  </a:lnTo>
                  <a:lnTo>
                    <a:pt x="248329" y="60817"/>
                  </a:lnTo>
                  <a:lnTo>
                    <a:pt x="237447" y="68980"/>
                  </a:lnTo>
                  <a:lnTo>
                    <a:pt x="225831" y="77751"/>
                  </a:lnTo>
                  <a:lnTo>
                    <a:pt x="213567" y="87018"/>
                  </a:lnTo>
                  <a:lnTo>
                    <a:pt x="200793" y="96660"/>
                  </a:lnTo>
                  <a:lnTo>
                    <a:pt x="187636" y="106576"/>
                  </a:lnTo>
                  <a:lnTo>
                    <a:pt x="174205" y="116685"/>
                  </a:lnTo>
                  <a:lnTo>
                    <a:pt x="160586" y="126923"/>
                  </a:lnTo>
                  <a:lnTo>
                    <a:pt x="147001" y="137086"/>
                  </a:lnTo>
                  <a:lnTo>
                    <a:pt x="133801" y="146837"/>
                  </a:lnTo>
                  <a:lnTo>
                    <a:pt x="121149" y="156025"/>
                  </a:lnTo>
                  <a:lnTo>
                    <a:pt x="109194" y="164669"/>
                  </a:lnTo>
                  <a:lnTo>
                    <a:pt x="98158" y="172862"/>
                  </a:lnTo>
                  <a:lnTo>
                    <a:pt x="88068" y="180708"/>
                  </a:lnTo>
                  <a:lnTo>
                    <a:pt x="78800" y="188301"/>
                  </a:lnTo>
                  <a:lnTo>
                    <a:pt x="70180" y="195714"/>
                  </a:lnTo>
                  <a:lnTo>
                    <a:pt x="62039" y="203000"/>
                  </a:lnTo>
                  <a:lnTo>
                    <a:pt x="54077" y="210200"/>
                  </a:lnTo>
                  <a:lnTo>
                    <a:pt x="45885" y="217341"/>
                  </a:lnTo>
                  <a:lnTo>
                    <a:pt x="37270" y="224433"/>
                  </a:lnTo>
                  <a:lnTo>
                    <a:pt x="28670" y="231186"/>
                  </a:lnTo>
                  <a:lnTo>
                    <a:pt x="20205" y="237678"/>
                  </a:lnTo>
                  <a:lnTo>
                    <a:pt x="11128" y="24448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>
            <a:off x="2641600" y="3722496"/>
            <a:ext cx="334657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2692729" y="3191379"/>
            <a:ext cx="3263835" cy="504858"/>
            <a:chOff x="2692729" y="3191379"/>
            <a:chExt cx="3263835" cy="504858"/>
          </a:xfrm>
        </p:grpSpPr>
        <p:sp>
          <p:nvSpPr>
            <p:cNvPr id="36" name="Freeform 35"/>
            <p:cNvSpPr/>
            <p:nvPr/>
          </p:nvSpPr>
          <p:spPr>
            <a:xfrm>
              <a:off x="2692729" y="3364090"/>
              <a:ext cx="225259" cy="288837"/>
            </a:xfrm>
            <a:custGeom>
              <a:avLst/>
              <a:gdLst/>
              <a:ahLst/>
              <a:cxnLst/>
              <a:rect l="0" t="0" r="0" b="0"/>
              <a:pathLst>
                <a:path w="225259" h="288837">
                  <a:moveTo>
                    <a:pt x="200041" y="21480"/>
                  </a:moveTo>
                  <a:lnTo>
                    <a:pt x="191240" y="18479"/>
                  </a:lnTo>
                  <a:lnTo>
                    <a:pt x="182893" y="15057"/>
                  </a:lnTo>
                  <a:lnTo>
                    <a:pt x="174194" y="10874"/>
                  </a:lnTo>
                  <a:lnTo>
                    <a:pt x="165074" y="6493"/>
                  </a:lnTo>
                  <a:lnTo>
                    <a:pt x="155579" y="2956"/>
                  </a:lnTo>
                  <a:lnTo>
                    <a:pt x="145782" y="785"/>
                  </a:lnTo>
                  <a:lnTo>
                    <a:pt x="135596" y="0"/>
                  </a:lnTo>
                  <a:lnTo>
                    <a:pt x="124774" y="391"/>
                  </a:lnTo>
                  <a:lnTo>
                    <a:pt x="113238" y="1699"/>
                  </a:lnTo>
                  <a:lnTo>
                    <a:pt x="101221" y="3849"/>
                  </a:lnTo>
                  <a:lnTo>
                    <a:pt x="89155" y="6953"/>
                  </a:lnTo>
                  <a:lnTo>
                    <a:pt x="77308" y="11003"/>
                  </a:lnTo>
                  <a:lnTo>
                    <a:pt x="66082" y="16026"/>
                  </a:lnTo>
                  <a:lnTo>
                    <a:pt x="56076" y="22153"/>
                  </a:lnTo>
                  <a:lnTo>
                    <a:pt x="47498" y="29351"/>
                  </a:lnTo>
                  <a:lnTo>
                    <a:pt x="40231" y="37457"/>
                  </a:lnTo>
                  <a:lnTo>
                    <a:pt x="34026" y="46269"/>
                  </a:lnTo>
                  <a:lnTo>
                    <a:pt x="28634" y="55602"/>
                  </a:lnTo>
                  <a:lnTo>
                    <a:pt x="24162" y="65309"/>
                  </a:lnTo>
                  <a:lnTo>
                    <a:pt x="21055" y="75278"/>
                  </a:lnTo>
                  <a:lnTo>
                    <a:pt x="19449" y="85422"/>
                  </a:lnTo>
                  <a:lnTo>
                    <a:pt x="19352" y="95522"/>
                  </a:lnTo>
                  <a:lnTo>
                    <a:pt x="20808" y="105230"/>
                  </a:lnTo>
                  <a:lnTo>
                    <a:pt x="23682" y="114386"/>
                  </a:lnTo>
                  <a:lnTo>
                    <a:pt x="27883" y="122838"/>
                  </a:lnTo>
                  <a:lnTo>
                    <a:pt x="33444" y="130370"/>
                  </a:lnTo>
                  <a:lnTo>
                    <a:pt x="40256" y="136946"/>
                  </a:lnTo>
                  <a:lnTo>
                    <a:pt x="48100" y="142362"/>
                  </a:lnTo>
                  <a:lnTo>
                    <a:pt x="56735" y="146177"/>
                  </a:lnTo>
                  <a:lnTo>
                    <a:pt x="65954" y="148304"/>
                  </a:lnTo>
                  <a:lnTo>
                    <a:pt x="75754" y="149106"/>
                  </a:lnTo>
                  <a:lnTo>
                    <a:pt x="86317" y="149196"/>
                  </a:lnTo>
                  <a:lnTo>
                    <a:pt x="97679" y="149008"/>
                  </a:lnTo>
                  <a:lnTo>
                    <a:pt x="109580" y="148920"/>
                  </a:lnTo>
                  <a:lnTo>
                    <a:pt x="121569" y="149327"/>
                  </a:lnTo>
                  <a:lnTo>
                    <a:pt x="133374" y="150391"/>
                  </a:lnTo>
                  <a:lnTo>
                    <a:pt x="144911" y="152243"/>
                  </a:lnTo>
                  <a:lnTo>
                    <a:pt x="156191" y="155083"/>
                  </a:lnTo>
                  <a:lnTo>
                    <a:pt x="167255" y="158918"/>
                  </a:lnTo>
                  <a:lnTo>
                    <a:pt x="177990" y="163610"/>
                  </a:lnTo>
                  <a:lnTo>
                    <a:pt x="188134" y="168976"/>
                  </a:lnTo>
                  <a:lnTo>
                    <a:pt x="197580" y="174851"/>
                  </a:lnTo>
                  <a:lnTo>
                    <a:pt x="206059" y="181422"/>
                  </a:lnTo>
                  <a:lnTo>
                    <a:pt x="213077" y="189196"/>
                  </a:lnTo>
                  <a:lnTo>
                    <a:pt x="218494" y="198350"/>
                  </a:lnTo>
                  <a:lnTo>
                    <a:pt x="222318" y="208600"/>
                  </a:lnTo>
                  <a:lnTo>
                    <a:pt x="224525" y="219397"/>
                  </a:lnTo>
                  <a:lnTo>
                    <a:pt x="225258" y="230358"/>
                  </a:lnTo>
                  <a:lnTo>
                    <a:pt x="224294" y="241141"/>
                  </a:lnTo>
                  <a:lnTo>
                    <a:pt x="220996" y="251374"/>
                  </a:lnTo>
                  <a:lnTo>
                    <a:pt x="215215" y="260909"/>
                  </a:lnTo>
                  <a:lnTo>
                    <a:pt x="207080" y="269463"/>
                  </a:lnTo>
                  <a:lnTo>
                    <a:pt x="196728" y="276537"/>
                  </a:lnTo>
                  <a:lnTo>
                    <a:pt x="184473" y="281995"/>
                  </a:lnTo>
                  <a:lnTo>
                    <a:pt x="170873" y="285848"/>
                  </a:lnTo>
                  <a:lnTo>
                    <a:pt x="156615" y="288076"/>
                  </a:lnTo>
                  <a:lnTo>
                    <a:pt x="142148" y="288836"/>
                  </a:lnTo>
                  <a:lnTo>
                    <a:pt x="127844" y="288400"/>
                  </a:lnTo>
                  <a:lnTo>
                    <a:pt x="114087" y="287053"/>
                  </a:lnTo>
                  <a:lnTo>
                    <a:pt x="101025" y="285032"/>
                  </a:lnTo>
                  <a:lnTo>
                    <a:pt x="88778" y="282203"/>
                  </a:lnTo>
                  <a:lnTo>
                    <a:pt x="77538" y="278095"/>
                  </a:lnTo>
                  <a:lnTo>
                    <a:pt x="67306" y="272556"/>
                  </a:lnTo>
                  <a:lnTo>
                    <a:pt x="57942" y="265886"/>
                  </a:lnTo>
                  <a:lnTo>
                    <a:pt x="49256" y="258645"/>
                  </a:lnTo>
                  <a:lnTo>
                    <a:pt x="41080" y="251230"/>
                  </a:lnTo>
                  <a:lnTo>
                    <a:pt x="33380" y="244125"/>
                  </a:lnTo>
                  <a:lnTo>
                    <a:pt x="25395" y="237292"/>
                  </a:lnTo>
                  <a:lnTo>
                    <a:pt x="15303" y="230137"/>
                  </a:lnTo>
                  <a:lnTo>
                    <a:pt x="0" y="221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87527" y="3280285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21057" y="0"/>
                  </a:moveTo>
                  <a:lnTo>
                    <a:pt x="18190" y="14668"/>
                  </a:lnTo>
                  <a:lnTo>
                    <a:pt x="16048" y="28580"/>
                  </a:lnTo>
                  <a:lnTo>
                    <a:pt x="14444" y="43078"/>
                  </a:lnTo>
                  <a:lnTo>
                    <a:pt x="13264" y="58279"/>
                  </a:lnTo>
                  <a:lnTo>
                    <a:pt x="12416" y="74104"/>
                  </a:lnTo>
                  <a:lnTo>
                    <a:pt x="11819" y="90429"/>
                  </a:lnTo>
                  <a:lnTo>
                    <a:pt x="11404" y="107291"/>
                  </a:lnTo>
                  <a:lnTo>
                    <a:pt x="11120" y="124896"/>
                  </a:lnTo>
                  <a:lnTo>
                    <a:pt x="10926" y="143288"/>
                  </a:lnTo>
                  <a:lnTo>
                    <a:pt x="10796" y="162215"/>
                  </a:lnTo>
                  <a:lnTo>
                    <a:pt x="10708" y="181226"/>
                  </a:lnTo>
                  <a:lnTo>
                    <a:pt x="10649" y="200047"/>
                  </a:lnTo>
                  <a:lnTo>
                    <a:pt x="10609" y="218432"/>
                  </a:lnTo>
                  <a:lnTo>
                    <a:pt x="10583" y="236083"/>
                  </a:lnTo>
                  <a:lnTo>
                    <a:pt x="10560" y="252922"/>
                  </a:lnTo>
                  <a:lnTo>
                    <a:pt x="10376" y="269197"/>
                  </a:lnTo>
                  <a:lnTo>
                    <a:pt x="9719" y="285359"/>
                  </a:lnTo>
                  <a:lnTo>
                    <a:pt x="8465" y="301666"/>
                  </a:lnTo>
                  <a:lnTo>
                    <a:pt x="6800" y="317639"/>
                  </a:lnTo>
                  <a:lnTo>
                    <a:pt x="4970" y="333833"/>
                  </a:lnTo>
                  <a:lnTo>
                    <a:pt x="2814" y="352793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08370" y="3427683"/>
              <a:ext cx="126557" cy="252685"/>
            </a:xfrm>
            <a:custGeom>
              <a:avLst/>
              <a:gdLst/>
              <a:ahLst/>
              <a:cxnLst/>
              <a:rect l="0" t="0" r="0" b="0"/>
              <a:pathLst>
                <a:path w="126557" h="252685">
                  <a:moveTo>
                    <a:pt x="105499" y="0"/>
                  </a:moveTo>
                  <a:lnTo>
                    <a:pt x="96765" y="5868"/>
                  </a:lnTo>
                  <a:lnTo>
                    <a:pt x="89058" y="11432"/>
                  </a:lnTo>
                  <a:lnTo>
                    <a:pt x="81656" y="17231"/>
                  </a:lnTo>
                  <a:lnTo>
                    <a:pt x="74394" y="23312"/>
                  </a:lnTo>
                  <a:lnTo>
                    <a:pt x="67216" y="29642"/>
                  </a:lnTo>
                  <a:lnTo>
                    <a:pt x="60090" y="36170"/>
                  </a:lnTo>
                  <a:lnTo>
                    <a:pt x="52999" y="42846"/>
                  </a:lnTo>
                  <a:lnTo>
                    <a:pt x="45934" y="49629"/>
                  </a:lnTo>
                  <a:lnTo>
                    <a:pt x="38888" y="56491"/>
                  </a:lnTo>
                  <a:lnTo>
                    <a:pt x="32020" y="63573"/>
                  </a:lnTo>
                  <a:lnTo>
                    <a:pt x="25635" y="71167"/>
                  </a:lnTo>
                  <a:lnTo>
                    <a:pt x="19860" y="79389"/>
                  </a:lnTo>
                  <a:lnTo>
                    <a:pt x="14660" y="88200"/>
                  </a:lnTo>
                  <a:lnTo>
                    <a:pt x="9933" y="97493"/>
                  </a:lnTo>
                  <a:lnTo>
                    <a:pt x="5581" y="107149"/>
                  </a:lnTo>
                  <a:lnTo>
                    <a:pt x="1996" y="116903"/>
                  </a:lnTo>
                  <a:lnTo>
                    <a:pt x="26" y="126372"/>
                  </a:lnTo>
                  <a:lnTo>
                    <a:pt x="0" y="135367"/>
                  </a:lnTo>
                  <a:lnTo>
                    <a:pt x="1780" y="143881"/>
                  </a:lnTo>
                  <a:lnTo>
                    <a:pt x="5035" y="151985"/>
                  </a:lnTo>
                  <a:lnTo>
                    <a:pt x="9413" y="159772"/>
                  </a:lnTo>
                  <a:lnTo>
                    <a:pt x="14775" y="167325"/>
                  </a:lnTo>
                  <a:lnTo>
                    <a:pt x="21189" y="174711"/>
                  </a:lnTo>
                  <a:lnTo>
                    <a:pt x="28605" y="181980"/>
                  </a:lnTo>
                  <a:lnTo>
                    <a:pt x="36701" y="189168"/>
                  </a:lnTo>
                  <a:lnTo>
                    <a:pt x="44981" y="196301"/>
                  </a:lnTo>
                  <a:lnTo>
                    <a:pt x="53146" y="203392"/>
                  </a:lnTo>
                  <a:lnTo>
                    <a:pt x="61256" y="210289"/>
                  </a:lnTo>
                  <a:lnTo>
                    <a:pt x="69615" y="216694"/>
                  </a:lnTo>
                  <a:lnTo>
                    <a:pt x="78378" y="222483"/>
                  </a:lnTo>
                  <a:lnTo>
                    <a:pt x="87292" y="227737"/>
                  </a:lnTo>
                  <a:lnTo>
                    <a:pt x="96754" y="233273"/>
                  </a:lnTo>
                  <a:lnTo>
                    <a:pt x="108715" y="240696"/>
                  </a:lnTo>
                  <a:lnTo>
                    <a:pt x="12655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37123" y="3500354"/>
              <a:ext cx="145203" cy="158957"/>
            </a:xfrm>
            <a:custGeom>
              <a:avLst/>
              <a:gdLst/>
              <a:ahLst/>
              <a:cxnLst/>
              <a:rect l="0" t="0" r="0" b="0"/>
              <a:pathLst>
                <a:path w="145203" h="158957">
                  <a:moveTo>
                    <a:pt x="103088" y="85257"/>
                  </a:moveTo>
                  <a:lnTo>
                    <a:pt x="105887" y="76456"/>
                  </a:lnTo>
                  <a:lnTo>
                    <a:pt x="107390" y="68109"/>
                  </a:lnTo>
                  <a:lnTo>
                    <a:pt x="107692" y="59410"/>
                  </a:lnTo>
                  <a:lnTo>
                    <a:pt x="106840" y="50289"/>
                  </a:lnTo>
                  <a:lnTo>
                    <a:pt x="104724" y="40794"/>
                  </a:lnTo>
                  <a:lnTo>
                    <a:pt x="101392" y="31016"/>
                  </a:lnTo>
                  <a:lnTo>
                    <a:pt x="96711" y="21520"/>
                  </a:lnTo>
                  <a:lnTo>
                    <a:pt x="90295" y="13291"/>
                  </a:lnTo>
                  <a:lnTo>
                    <a:pt x="82096" y="6774"/>
                  </a:lnTo>
                  <a:lnTo>
                    <a:pt x="72506" y="2232"/>
                  </a:lnTo>
                  <a:lnTo>
                    <a:pt x="62160" y="0"/>
                  </a:lnTo>
                  <a:lnTo>
                    <a:pt x="51511" y="26"/>
                  </a:lnTo>
                  <a:lnTo>
                    <a:pt x="41108" y="2126"/>
                  </a:lnTo>
                  <a:lnTo>
                    <a:pt x="31663" y="6186"/>
                  </a:lnTo>
                  <a:lnTo>
                    <a:pt x="23471" y="11952"/>
                  </a:lnTo>
                  <a:lnTo>
                    <a:pt x="16632" y="19243"/>
                  </a:lnTo>
                  <a:lnTo>
                    <a:pt x="11248" y="28031"/>
                  </a:lnTo>
                  <a:lnTo>
                    <a:pt x="7216" y="38162"/>
                  </a:lnTo>
                  <a:lnTo>
                    <a:pt x="4302" y="49388"/>
                  </a:lnTo>
                  <a:lnTo>
                    <a:pt x="2246" y="61446"/>
                  </a:lnTo>
                  <a:lnTo>
                    <a:pt x="825" y="74108"/>
                  </a:lnTo>
                  <a:lnTo>
                    <a:pt x="18" y="87034"/>
                  </a:lnTo>
                  <a:lnTo>
                    <a:pt x="0" y="99784"/>
                  </a:lnTo>
                  <a:lnTo>
                    <a:pt x="812" y="112127"/>
                  </a:lnTo>
                  <a:lnTo>
                    <a:pt x="2679" y="123703"/>
                  </a:lnTo>
                  <a:lnTo>
                    <a:pt x="6068" y="133952"/>
                  </a:lnTo>
                  <a:lnTo>
                    <a:pt x="11089" y="142683"/>
                  </a:lnTo>
                  <a:lnTo>
                    <a:pt x="17394" y="149545"/>
                  </a:lnTo>
                  <a:lnTo>
                    <a:pt x="24382" y="153882"/>
                  </a:lnTo>
                  <a:lnTo>
                    <a:pt x="31629" y="155570"/>
                  </a:lnTo>
                  <a:lnTo>
                    <a:pt x="38764" y="154773"/>
                  </a:lnTo>
                  <a:lnTo>
                    <a:pt x="45394" y="151663"/>
                  </a:lnTo>
                  <a:lnTo>
                    <a:pt x="51366" y="146574"/>
                  </a:lnTo>
                  <a:lnTo>
                    <a:pt x="56713" y="139924"/>
                  </a:lnTo>
                  <a:lnTo>
                    <a:pt x="61547" y="132107"/>
                  </a:lnTo>
                  <a:lnTo>
                    <a:pt x="65987" y="123449"/>
                  </a:lnTo>
                  <a:lnTo>
                    <a:pt x="70141" y="114198"/>
                  </a:lnTo>
                  <a:lnTo>
                    <a:pt x="74093" y="104536"/>
                  </a:lnTo>
                  <a:lnTo>
                    <a:pt x="77903" y="94593"/>
                  </a:lnTo>
                  <a:lnTo>
                    <a:pt x="81616" y="84459"/>
                  </a:lnTo>
                  <a:lnTo>
                    <a:pt x="85262" y="74195"/>
                  </a:lnTo>
                  <a:lnTo>
                    <a:pt x="88869" y="63914"/>
                  </a:lnTo>
                  <a:lnTo>
                    <a:pt x="92635" y="56138"/>
                  </a:lnTo>
                  <a:lnTo>
                    <a:pt x="96226" y="54179"/>
                  </a:lnTo>
                  <a:lnTo>
                    <a:pt x="98799" y="57378"/>
                  </a:lnTo>
                  <a:lnTo>
                    <a:pt x="100433" y="64221"/>
                  </a:lnTo>
                  <a:lnTo>
                    <a:pt x="101605" y="73338"/>
                  </a:lnTo>
                  <a:lnTo>
                    <a:pt x="102865" y="83591"/>
                  </a:lnTo>
                  <a:lnTo>
                    <a:pt x="104501" y="94296"/>
                  </a:lnTo>
                  <a:lnTo>
                    <a:pt x="106738" y="104960"/>
                  </a:lnTo>
                  <a:lnTo>
                    <a:pt x="109833" y="115140"/>
                  </a:lnTo>
                  <a:lnTo>
                    <a:pt x="113835" y="124653"/>
                  </a:lnTo>
                  <a:lnTo>
                    <a:pt x="118517" y="133226"/>
                  </a:lnTo>
                  <a:lnTo>
                    <a:pt x="124049" y="141231"/>
                  </a:lnTo>
                  <a:lnTo>
                    <a:pt x="132032" y="149369"/>
                  </a:lnTo>
                  <a:lnTo>
                    <a:pt x="145202" y="158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04435" y="3269756"/>
              <a:ext cx="30533" cy="368498"/>
            </a:xfrm>
            <a:custGeom>
              <a:avLst/>
              <a:gdLst/>
              <a:ahLst/>
              <a:cxnLst/>
              <a:rect l="0" t="0" r="0" b="0"/>
              <a:pathLst>
                <a:path w="30533" h="368498">
                  <a:moveTo>
                    <a:pt x="9475" y="0"/>
                  </a:moveTo>
                  <a:lnTo>
                    <a:pt x="6608" y="14736"/>
                  </a:lnTo>
                  <a:lnTo>
                    <a:pt x="4466" y="29287"/>
                  </a:lnTo>
                  <a:lnTo>
                    <a:pt x="2863" y="45082"/>
                  </a:lnTo>
                  <a:lnTo>
                    <a:pt x="1683" y="62143"/>
                  </a:lnTo>
                  <a:lnTo>
                    <a:pt x="834" y="80285"/>
                  </a:lnTo>
                  <a:lnTo>
                    <a:pt x="241" y="99257"/>
                  </a:lnTo>
                  <a:lnTo>
                    <a:pt x="0" y="118352"/>
                  </a:lnTo>
                  <a:lnTo>
                    <a:pt x="364" y="136471"/>
                  </a:lnTo>
                  <a:lnTo>
                    <a:pt x="1419" y="153100"/>
                  </a:lnTo>
                  <a:lnTo>
                    <a:pt x="2941" y="168567"/>
                  </a:lnTo>
                  <a:lnTo>
                    <a:pt x="4501" y="183721"/>
                  </a:lnTo>
                  <a:lnTo>
                    <a:pt x="5849" y="199099"/>
                  </a:lnTo>
                  <a:lnTo>
                    <a:pt x="7076" y="214566"/>
                  </a:lnTo>
                  <a:lnTo>
                    <a:pt x="8505" y="229512"/>
                  </a:lnTo>
                  <a:lnTo>
                    <a:pt x="10314" y="243619"/>
                  </a:lnTo>
                  <a:lnTo>
                    <a:pt x="12360" y="257196"/>
                  </a:lnTo>
                  <a:lnTo>
                    <a:pt x="14279" y="270985"/>
                  </a:lnTo>
                  <a:lnTo>
                    <a:pt x="15873" y="285396"/>
                  </a:lnTo>
                  <a:lnTo>
                    <a:pt x="17296" y="300138"/>
                  </a:lnTo>
                  <a:lnTo>
                    <a:pt x="19224" y="316040"/>
                  </a:lnTo>
                  <a:lnTo>
                    <a:pt x="22943" y="336742"/>
                  </a:lnTo>
                  <a:lnTo>
                    <a:pt x="3053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87569" y="3406626"/>
              <a:ext cx="221099" cy="42116"/>
            </a:xfrm>
            <a:custGeom>
              <a:avLst/>
              <a:gdLst/>
              <a:ahLst/>
              <a:cxnLst/>
              <a:rect l="0" t="0" r="0" b="0"/>
              <a:pathLst>
                <a:path w="221099" h="42116">
                  <a:moveTo>
                    <a:pt x="221098" y="0"/>
                  </a:moveTo>
                  <a:lnTo>
                    <a:pt x="209429" y="67"/>
                  </a:lnTo>
                  <a:lnTo>
                    <a:pt x="198941" y="707"/>
                  </a:lnTo>
                  <a:lnTo>
                    <a:pt x="188634" y="2004"/>
                  </a:lnTo>
                  <a:lnTo>
                    <a:pt x="178161" y="3864"/>
                  </a:lnTo>
                  <a:lnTo>
                    <a:pt x="167168" y="6181"/>
                  </a:lnTo>
                  <a:lnTo>
                    <a:pt x="155525" y="8847"/>
                  </a:lnTo>
                  <a:lnTo>
                    <a:pt x="143271" y="11771"/>
                  </a:lnTo>
                  <a:lnTo>
                    <a:pt x="130516" y="14878"/>
                  </a:lnTo>
                  <a:lnTo>
                    <a:pt x="117381" y="18109"/>
                  </a:lnTo>
                  <a:lnTo>
                    <a:pt x="103968" y="21260"/>
                  </a:lnTo>
                  <a:lnTo>
                    <a:pt x="90358" y="23995"/>
                  </a:lnTo>
                  <a:lnTo>
                    <a:pt x="76620" y="26172"/>
                  </a:lnTo>
                  <a:lnTo>
                    <a:pt x="63017" y="28005"/>
                  </a:lnTo>
                  <a:lnTo>
                    <a:pt x="48469" y="30261"/>
                  </a:lnTo>
                  <a:lnTo>
                    <a:pt x="29461" y="3425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80050" y="3486808"/>
              <a:ext cx="133903" cy="187295"/>
            </a:xfrm>
            <a:custGeom>
              <a:avLst/>
              <a:gdLst/>
              <a:ahLst/>
              <a:cxnLst/>
              <a:rect l="0" t="0" r="0" b="0"/>
              <a:pathLst>
                <a:path w="133903" h="187295">
                  <a:moveTo>
                    <a:pt x="7560" y="77746"/>
                  </a:moveTo>
                  <a:lnTo>
                    <a:pt x="16428" y="80612"/>
                  </a:lnTo>
                  <a:lnTo>
                    <a:pt x="25415" y="82755"/>
                  </a:lnTo>
                  <a:lnTo>
                    <a:pt x="35406" y="84353"/>
                  </a:lnTo>
                  <a:lnTo>
                    <a:pt x="46214" y="85361"/>
                  </a:lnTo>
                  <a:lnTo>
                    <a:pt x="57376" y="85561"/>
                  </a:lnTo>
                  <a:lnTo>
                    <a:pt x="68578" y="84901"/>
                  </a:lnTo>
                  <a:lnTo>
                    <a:pt x="79517" y="83317"/>
                  </a:lnTo>
                  <a:lnTo>
                    <a:pt x="89853" y="80656"/>
                  </a:lnTo>
                  <a:lnTo>
                    <a:pt x="99456" y="76931"/>
                  </a:lnTo>
                  <a:lnTo>
                    <a:pt x="108055" y="71972"/>
                  </a:lnTo>
                  <a:lnTo>
                    <a:pt x="115159" y="65363"/>
                  </a:lnTo>
                  <a:lnTo>
                    <a:pt x="120633" y="57035"/>
                  </a:lnTo>
                  <a:lnTo>
                    <a:pt x="124326" y="47527"/>
                  </a:lnTo>
                  <a:lnTo>
                    <a:pt x="125914" y="37769"/>
                  </a:lnTo>
                  <a:lnTo>
                    <a:pt x="125418" y="28331"/>
                  </a:lnTo>
                  <a:lnTo>
                    <a:pt x="122814" y="19727"/>
                  </a:lnTo>
                  <a:lnTo>
                    <a:pt x="117876" y="12560"/>
                  </a:lnTo>
                  <a:lnTo>
                    <a:pt x="110709" y="7010"/>
                  </a:lnTo>
                  <a:lnTo>
                    <a:pt x="101830" y="3082"/>
                  </a:lnTo>
                  <a:lnTo>
                    <a:pt x="91970" y="797"/>
                  </a:lnTo>
                  <a:lnTo>
                    <a:pt x="81645" y="0"/>
                  </a:lnTo>
                  <a:lnTo>
                    <a:pt x="71292" y="580"/>
                  </a:lnTo>
                  <a:lnTo>
                    <a:pt x="61348" y="2554"/>
                  </a:lnTo>
                  <a:lnTo>
                    <a:pt x="51998" y="5814"/>
                  </a:lnTo>
                  <a:lnTo>
                    <a:pt x="43229" y="10459"/>
                  </a:lnTo>
                  <a:lnTo>
                    <a:pt x="34944" y="16857"/>
                  </a:lnTo>
                  <a:lnTo>
                    <a:pt x="27043" y="25053"/>
                  </a:lnTo>
                  <a:lnTo>
                    <a:pt x="19751" y="34811"/>
                  </a:lnTo>
                  <a:lnTo>
                    <a:pt x="13604" y="45802"/>
                  </a:lnTo>
                  <a:lnTo>
                    <a:pt x="8803" y="57713"/>
                  </a:lnTo>
                  <a:lnTo>
                    <a:pt x="5240" y="70286"/>
                  </a:lnTo>
                  <a:lnTo>
                    <a:pt x="2682" y="83324"/>
                  </a:lnTo>
                  <a:lnTo>
                    <a:pt x="895" y="96679"/>
                  </a:lnTo>
                  <a:lnTo>
                    <a:pt x="0" y="110086"/>
                  </a:lnTo>
                  <a:lnTo>
                    <a:pt x="447" y="123168"/>
                  </a:lnTo>
                  <a:lnTo>
                    <a:pt x="2380" y="135736"/>
                  </a:lnTo>
                  <a:lnTo>
                    <a:pt x="5813" y="147465"/>
                  </a:lnTo>
                  <a:lnTo>
                    <a:pt x="10792" y="157817"/>
                  </a:lnTo>
                  <a:lnTo>
                    <a:pt x="17185" y="166626"/>
                  </a:lnTo>
                  <a:lnTo>
                    <a:pt x="24902" y="173881"/>
                  </a:lnTo>
                  <a:lnTo>
                    <a:pt x="33978" y="179545"/>
                  </a:lnTo>
                  <a:lnTo>
                    <a:pt x="44297" y="183756"/>
                  </a:lnTo>
                  <a:lnTo>
                    <a:pt x="55479" y="186451"/>
                  </a:lnTo>
                  <a:lnTo>
                    <a:pt x="66976" y="187294"/>
                  </a:lnTo>
                  <a:lnTo>
                    <a:pt x="78438" y="186280"/>
                  </a:lnTo>
                  <a:lnTo>
                    <a:pt x="89473" y="183976"/>
                  </a:lnTo>
                  <a:lnTo>
                    <a:pt x="100734" y="181126"/>
                  </a:lnTo>
                  <a:lnTo>
                    <a:pt x="114326" y="177481"/>
                  </a:lnTo>
                  <a:lnTo>
                    <a:pt x="133902" y="172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35009" y="3259228"/>
              <a:ext cx="194563" cy="421894"/>
            </a:xfrm>
            <a:custGeom>
              <a:avLst/>
              <a:gdLst/>
              <a:ahLst/>
              <a:cxnLst/>
              <a:rect l="0" t="0" r="0" b="0"/>
              <a:pathLst>
                <a:path w="194563" h="421894">
                  <a:moveTo>
                    <a:pt x="42113" y="0"/>
                  </a:moveTo>
                  <a:lnTo>
                    <a:pt x="39247" y="8935"/>
                  </a:lnTo>
                  <a:lnTo>
                    <a:pt x="37104" y="18562"/>
                  </a:lnTo>
                  <a:lnTo>
                    <a:pt x="35501" y="29854"/>
                  </a:lnTo>
                  <a:lnTo>
                    <a:pt x="34321" y="42694"/>
                  </a:lnTo>
                  <a:lnTo>
                    <a:pt x="33473" y="56822"/>
                  </a:lnTo>
                  <a:lnTo>
                    <a:pt x="32880" y="71952"/>
                  </a:lnTo>
                  <a:lnTo>
                    <a:pt x="32639" y="87986"/>
                  </a:lnTo>
                  <a:lnTo>
                    <a:pt x="33003" y="105022"/>
                  </a:lnTo>
                  <a:lnTo>
                    <a:pt x="34057" y="123029"/>
                  </a:lnTo>
                  <a:lnTo>
                    <a:pt x="35579" y="141693"/>
                  </a:lnTo>
                  <a:lnTo>
                    <a:pt x="37139" y="160528"/>
                  </a:lnTo>
                  <a:lnTo>
                    <a:pt x="38482" y="179235"/>
                  </a:lnTo>
                  <a:lnTo>
                    <a:pt x="39536" y="197712"/>
                  </a:lnTo>
                  <a:lnTo>
                    <a:pt x="40317" y="215959"/>
                  </a:lnTo>
                  <a:lnTo>
                    <a:pt x="40878" y="234007"/>
                  </a:lnTo>
                  <a:lnTo>
                    <a:pt x="41270" y="251737"/>
                  </a:lnTo>
                  <a:lnTo>
                    <a:pt x="41542" y="268883"/>
                  </a:lnTo>
                  <a:lnTo>
                    <a:pt x="41728" y="285347"/>
                  </a:lnTo>
                  <a:lnTo>
                    <a:pt x="41854" y="301184"/>
                  </a:lnTo>
                  <a:lnTo>
                    <a:pt x="41939" y="316514"/>
                  </a:lnTo>
                  <a:lnTo>
                    <a:pt x="41985" y="331428"/>
                  </a:lnTo>
                  <a:lnTo>
                    <a:pt x="41572" y="344921"/>
                  </a:lnTo>
                  <a:lnTo>
                    <a:pt x="40219" y="353687"/>
                  </a:lnTo>
                  <a:lnTo>
                    <a:pt x="38682" y="355897"/>
                  </a:lnTo>
                  <a:lnTo>
                    <a:pt x="38038" y="353477"/>
                  </a:lnTo>
                  <a:lnTo>
                    <a:pt x="38469" y="348150"/>
                  </a:lnTo>
                  <a:lnTo>
                    <a:pt x="39796" y="340990"/>
                  </a:lnTo>
                  <a:lnTo>
                    <a:pt x="41792" y="332658"/>
                  </a:lnTo>
                  <a:lnTo>
                    <a:pt x="44265" y="323571"/>
                  </a:lnTo>
                  <a:lnTo>
                    <a:pt x="47070" y="313991"/>
                  </a:lnTo>
                  <a:lnTo>
                    <a:pt x="50113" y="304094"/>
                  </a:lnTo>
                  <a:lnTo>
                    <a:pt x="53648" y="294153"/>
                  </a:lnTo>
                  <a:lnTo>
                    <a:pt x="58239" y="284548"/>
                  </a:lnTo>
                  <a:lnTo>
                    <a:pt x="64116" y="275465"/>
                  </a:lnTo>
                  <a:lnTo>
                    <a:pt x="71352" y="267229"/>
                  </a:lnTo>
                  <a:lnTo>
                    <a:pt x="80038" y="260375"/>
                  </a:lnTo>
                  <a:lnTo>
                    <a:pt x="90065" y="255067"/>
                  </a:lnTo>
                  <a:lnTo>
                    <a:pt x="101035" y="251317"/>
                  </a:lnTo>
                  <a:lnTo>
                    <a:pt x="112383" y="249158"/>
                  </a:lnTo>
                  <a:lnTo>
                    <a:pt x="123745" y="248454"/>
                  </a:lnTo>
                  <a:lnTo>
                    <a:pt x="134813" y="249267"/>
                  </a:lnTo>
                  <a:lnTo>
                    <a:pt x="145244" y="251932"/>
                  </a:lnTo>
                  <a:lnTo>
                    <a:pt x="154920" y="256464"/>
                  </a:lnTo>
                  <a:lnTo>
                    <a:pt x="163740" y="262607"/>
                  </a:lnTo>
                  <a:lnTo>
                    <a:pt x="171525" y="270018"/>
                  </a:lnTo>
                  <a:lnTo>
                    <a:pt x="178279" y="278376"/>
                  </a:lnTo>
                  <a:lnTo>
                    <a:pt x="183986" y="287580"/>
                  </a:lnTo>
                  <a:lnTo>
                    <a:pt x="188531" y="297735"/>
                  </a:lnTo>
                  <a:lnTo>
                    <a:pt x="191951" y="308824"/>
                  </a:lnTo>
                  <a:lnTo>
                    <a:pt x="194095" y="320710"/>
                  </a:lnTo>
                  <a:lnTo>
                    <a:pt x="194562" y="333221"/>
                  </a:lnTo>
                  <a:lnTo>
                    <a:pt x="193278" y="346186"/>
                  </a:lnTo>
                  <a:lnTo>
                    <a:pt x="190296" y="359145"/>
                  </a:lnTo>
                  <a:lnTo>
                    <a:pt x="185629" y="371387"/>
                  </a:lnTo>
                  <a:lnTo>
                    <a:pt x="179448" y="382576"/>
                  </a:lnTo>
                  <a:lnTo>
                    <a:pt x="171875" y="392561"/>
                  </a:lnTo>
                  <a:lnTo>
                    <a:pt x="162897" y="401204"/>
                  </a:lnTo>
                  <a:lnTo>
                    <a:pt x="152643" y="408565"/>
                  </a:lnTo>
                  <a:lnTo>
                    <a:pt x="141504" y="414526"/>
                  </a:lnTo>
                  <a:lnTo>
                    <a:pt x="130037" y="418715"/>
                  </a:lnTo>
                  <a:lnTo>
                    <a:pt x="118585" y="421092"/>
                  </a:lnTo>
                  <a:lnTo>
                    <a:pt x="107286" y="421893"/>
                  </a:lnTo>
                  <a:lnTo>
                    <a:pt x="96167" y="421452"/>
                  </a:lnTo>
                  <a:lnTo>
                    <a:pt x="85205" y="420084"/>
                  </a:lnTo>
                  <a:lnTo>
                    <a:pt x="74369" y="418050"/>
                  </a:lnTo>
                  <a:lnTo>
                    <a:pt x="63626" y="415548"/>
                  </a:lnTo>
                  <a:lnTo>
                    <a:pt x="52959" y="412721"/>
                  </a:lnTo>
                  <a:lnTo>
                    <a:pt x="42610" y="409632"/>
                  </a:lnTo>
                  <a:lnTo>
                    <a:pt x="31955" y="405867"/>
                  </a:lnTo>
                  <a:lnTo>
                    <a:pt x="18939" y="39997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39040" y="3501383"/>
              <a:ext cx="137933" cy="178783"/>
            </a:xfrm>
            <a:custGeom>
              <a:avLst/>
              <a:gdLst/>
              <a:ahLst/>
              <a:cxnLst/>
              <a:rect l="0" t="0" r="0" b="0"/>
              <a:pathLst>
                <a:path w="137933" h="178783">
                  <a:moveTo>
                    <a:pt x="101295" y="31585"/>
                  </a:moveTo>
                  <a:lnTo>
                    <a:pt x="95360" y="25919"/>
                  </a:lnTo>
                  <a:lnTo>
                    <a:pt x="89156" y="22275"/>
                  </a:lnTo>
                  <a:lnTo>
                    <a:pt x="82060" y="20370"/>
                  </a:lnTo>
                  <a:lnTo>
                    <a:pt x="74120" y="20041"/>
                  </a:lnTo>
                  <a:lnTo>
                    <a:pt x="65474" y="21309"/>
                  </a:lnTo>
                  <a:lnTo>
                    <a:pt x="56288" y="24039"/>
                  </a:lnTo>
                  <a:lnTo>
                    <a:pt x="47034" y="28132"/>
                  </a:lnTo>
                  <a:lnTo>
                    <a:pt x="38441" y="33615"/>
                  </a:lnTo>
                  <a:lnTo>
                    <a:pt x="30855" y="40374"/>
                  </a:lnTo>
                  <a:lnTo>
                    <a:pt x="24272" y="48180"/>
                  </a:lnTo>
                  <a:lnTo>
                    <a:pt x="18536" y="56788"/>
                  </a:lnTo>
                  <a:lnTo>
                    <a:pt x="13458" y="65990"/>
                  </a:lnTo>
                  <a:lnTo>
                    <a:pt x="9028" y="75778"/>
                  </a:lnTo>
                  <a:lnTo>
                    <a:pt x="5417" y="86333"/>
                  </a:lnTo>
                  <a:lnTo>
                    <a:pt x="2654" y="97690"/>
                  </a:lnTo>
                  <a:lnTo>
                    <a:pt x="798" y="109588"/>
                  </a:lnTo>
                  <a:lnTo>
                    <a:pt x="0" y="121574"/>
                  </a:lnTo>
                  <a:lnTo>
                    <a:pt x="252" y="133369"/>
                  </a:lnTo>
                  <a:lnTo>
                    <a:pt x="1728" y="144559"/>
                  </a:lnTo>
                  <a:lnTo>
                    <a:pt x="4846" y="154541"/>
                  </a:lnTo>
                  <a:lnTo>
                    <a:pt x="9691" y="163094"/>
                  </a:lnTo>
                  <a:lnTo>
                    <a:pt x="16216" y="170005"/>
                  </a:lnTo>
                  <a:lnTo>
                    <a:pt x="24414" y="174906"/>
                  </a:lnTo>
                  <a:lnTo>
                    <a:pt x="34111" y="177792"/>
                  </a:lnTo>
                  <a:lnTo>
                    <a:pt x="44858" y="178782"/>
                  </a:lnTo>
                  <a:lnTo>
                    <a:pt x="56055" y="177942"/>
                  </a:lnTo>
                  <a:lnTo>
                    <a:pt x="67318" y="175488"/>
                  </a:lnTo>
                  <a:lnTo>
                    <a:pt x="78317" y="171573"/>
                  </a:lnTo>
                  <a:lnTo>
                    <a:pt x="88703" y="166205"/>
                  </a:lnTo>
                  <a:lnTo>
                    <a:pt x="98349" y="159522"/>
                  </a:lnTo>
                  <a:lnTo>
                    <a:pt x="107148" y="151765"/>
                  </a:lnTo>
                  <a:lnTo>
                    <a:pt x="114921" y="143189"/>
                  </a:lnTo>
                  <a:lnTo>
                    <a:pt x="121666" y="134009"/>
                  </a:lnTo>
                  <a:lnTo>
                    <a:pt x="127367" y="124235"/>
                  </a:lnTo>
                  <a:lnTo>
                    <a:pt x="131907" y="113689"/>
                  </a:lnTo>
                  <a:lnTo>
                    <a:pt x="135324" y="102339"/>
                  </a:lnTo>
                  <a:lnTo>
                    <a:pt x="137467" y="90445"/>
                  </a:lnTo>
                  <a:lnTo>
                    <a:pt x="137932" y="78462"/>
                  </a:lnTo>
                  <a:lnTo>
                    <a:pt x="136651" y="66665"/>
                  </a:lnTo>
                  <a:lnTo>
                    <a:pt x="133842" y="55303"/>
                  </a:lnTo>
                  <a:lnTo>
                    <a:pt x="129823" y="44673"/>
                  </a:lnTo>
                  <a:lnTo>
                    <a:pt x="124909" y="34867"/>
                  </a:lnTo>
                  <a:lnTo>
                    <a:pt x="119658" y="26102"/>
                  </a:lnTo>
                  <a:lnTo>
                    <a:pt x="114354" y="17950"/>
                  </a:lnTo>
                  <a:lnTo>
                    <a:pt x="108536" y="9696"/>
                  </a:lnTo>
                  <a:lnTo>
                    <a:pt x="1012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16693" y="3526861"/>
              <a:ext cx="165799" cy="153507"/>
            </a:xfrm>
            <a:custGeom>
              <a:avLst/>
              <a:gdLst/>
              <a:ahLst/>
              <a:cxnLst/>
              <a:rect l="0" t="0" r="0" b="0"/>
              <a:pathLst>
                <a:path w="165799" h="153507">
                  <a:moveTo>
                    <a:pt x="81569" y="58750"/>
                  </a:moveTo>
                  <a:lnTo>
                    <a:pt x="78568" y="47082"/>
                  </a:lnTo>
                  <a:lnTo>
                    <a:pt x="75146" y="36593"/>
                  </a:lnTo>
                  <a:lnTo>
                    <a:pt x="70945" y="26310"/>
                  </a:lnTo>
                  <a:lnTo>
                    <a:pt x="65873" y="16699"/>
                  </a:lnTo>
                  <a:lnTo>
                    <a:pt x="59743" y="8949"/>
                  </a:lnTo>
                  <a:lnTo>
                    <a:pt x="52564" y="3577"/>
                  </a:lnTo>
                  <a:lnTo>
                    <a:pt x="44650" y="624"/>
                  </a:lnTo>
                  <a:lnTo>
                    <a:pt x="36502" y="0"/>
                  </a:lnTo>
                  <a:lnTo>
                    <a:pt x="28445" y="1406"/>
                  </a:lnTo>
                  <a:lnTo>
                    <a:pt x="20919" y="4756"/>
                  </a:lnTo>
                  <a:lnTo>
                    <a:pt x="14551" y="10261"/>
                  </a:lnTo>
                  <a:lnTo>
                    <a:pt x="9569" y="17847"/>
                  </a:lnTo>
                  <a:lnTo>
                    <a:pt x="5870" y="27191"/>
                  </a:lnTo>
                  <a:lnTo>
                    <a:pt x="3213" y="37903"/>
                  </a:lnTo>
                  <a:lnTo>
                    <a:pt x="1353" y="49622"/>
                  </a:lnTo>
                  <a:lnTo>
                    <a:pt x="235" y="61896"/>
                  </a:lnTo>
                  <a:lnTo>
                    <a:pt x="0" y="74200"/>
                  </a:lnTo>
                  <a:lnTo>
                    <a:pt x="653" y="86251"/>
                  </a:lnTo>
                  <a:lnTo>
                    <a:pt x="2073" y="97968"/>
                  </a:lnTo>
                  <a:lnTo>
                    <a:pt x="4096" y="109375"/>
                  </a:lnTo>
                  <a:lnTo>
                    <a:pt x="6583" y="120516"/>
                  </a:lnTo>
                  <a:lnTo>
                    <a:pt x="9896" y="130794"/>
                  </a:lnTo>
                  <a:lnTo>
                    <a:pt x="14864" y="139035"/>
                  </a:lnTo>
                  <a:lnTo>
                    <a:pt x="21794" y="144749"/>
                  </a:lnTo>
                  <a:lnTo>
                    <a:pt x="30211" y="147772"/>
                  </a:lnTo>
                  <a:lnTo>
                    <a:pt x="39164" y="147913"/>
                  </a:lnTo>
                  <a:lnTo>
                    <a:pt x="48030" y="145375"/>
                  </a:lnTo>
                  <a:lnTo>
                    <a:pt x="56403" y="140622"/>
                  </a:lnTo>
                  <a:lnTo>
                    <a:pt x="63939" y="134169"/>
                  </a:lnTo>
                  <a:lnTo>
                    <a:pt x="70555" y="126469"/>
                  </a:lnTo>
                  <a:lnTo>
                    <a:pt x="76353" y="117880"/>
                  </a:lnTo>
                  <a:lnTo>
                    <a:pt x="81495" y="108672"/>
                  </a:lnTo>
                  <a:lnTo>
                    <a:pt x="86161" y="99083"/>
                  </a:lnTo>
                  <a:lnTo>
                    <a:pt x="90980" y="90839"/>
                  </a:lnTo>
                  <a:lnTo>
                    <a:pt x="96165" y="86776"/>
                  </a:lnTo>
                  <a:lnTo>
                    <a:pt x="100924" y="87380"/>
                  </a:lnTo>
                  <a:lnTo>
                    <a:pt x="105183" y="91492"/>
                  </a:lnTo>
                  <a:lnTo>
                    <a:pt x="109120" y="97906"/>
                  </a:lnTo>
                  <a:lnTo>
                    <a:pt x="113206" y="105454"/>
                  </a:lnTo>
                  <a:lnTo>
                    <a:pt x="118140" y="112983"/>
                  </a:lnTo>
                  <a:lnTo>
                    <a:pt x="124218" y="119897"/>
                  </a:lnTo>
                  <a:lnTo>
                    <a:pt x="131132" y="126097"/>
                  </a:lnTo>
                  <a:lnTo>
                    <a:pt x="138941" y="132463"/>
                  </a:lnTo>
                  <a:lnTo>
                    <a:pt x="149452" y="140665"/>
                  </a:lnTo>
                  <a:lnTo>
                    <a:pt x="165798" y="1535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65466" y="3488489"/>
              <a:ext cx="111782" cy="158979"/>
            </a:xfrm>
            <a:custGeom>
              <a:avLst/>
              <a:gdLst/>
              <a:ahLst/>
              <a:cxnLst/>
              <a:rect l="0" t="0" r="0" b="0"/>
              <a:pathLst>
                <a:path w="111782" h="158979">
                  <a:moveTo>
                    <a:pt x="6496" y="44479"/>
                  </a:moveTo>
                  <a:lnTo>
                    <a:pt x="3697" y="53415"/>
                  </a:lnTo>
                  <a:lnTo>
                    <a:pt x="2195" y="63042"/>
                  </a:lnTo>
                  <a:lnTo>
                    <a:pt x="1888" y="74324"/>
                  </a:lnTo>
                  <a:lnTo>
                    <a:pt x="2567" y="86819"/>
                  </a:lnTo>
                  <a:lnTo>
                    <a:pt x="4035" y="99650"/>
                  </a:lnTo>
                  <a:lnTo>
                    <a:pt x="6104" y="112269"/>
                  </a:lnTo>
                  <a:lnTo>
                    <a:pt x="8614" y="124480"/>
                  </a:lnTo>
                  <a:lnTo>
                    <a:pt x="11436" y="136274"/>
                  </a:lnTo>
                  <a:lnTo>
                    <a:pt x="14461" y="147650"/>
                  </a:lnTo>
                  <a:lnTo>
                    <a:pt x="17029" y="156238"/>
                  </a:lnTo>
                  <a:lnTo>
                    <a:pt x="18183" y="158978"/>
                  </a:lnTo>
                  <a:lnTo>
                    <a:pt x="17878" y="156822"/>
                  </a:lnTo>
                  <a:lnTo>
                    <a:pt x="16485" y="151464"/>
                  </a:lnTo>
                  <a:lnTo>
                    <a:pt x="14360" y="144138"/>
                  </a:lnTo>
                  <a:lnTo>
                    <a:pt x="11757" y="135615"/>
                  </a:lnTo>
                  <a:lnTo>
                    <a:pt x="8847" y="126354"/>
                  </a:lnTo>
                  <a:lnTo>
                    <a:pt x="5902" y="116468"/>
                  </a:lnTo>
                  <a:lnTo>
                    <a:pt x="3301" y="105818"/>
                  </a:lnTo>
                  <a:lnTo>
                    <a:pt x="1224" y="94389"/>
                  </a:lnTo>
                  <a:lnTo>
                    <a:pt x="0" y="82605"/>
                  </a:lnTo>
                  <a:lnTo>
                    <a:pt x="160" y="71225"/>
                  </a:lnTo>
                  <a:lnTo>
                    <a:pt x="1868" y="60649"/>
                  </a:lnTo>
                  <a:lnTo>
                    <a:pt x="5135" y="51091"/>
                  </a:lnTo>
                  <a:lnTo>
                    <a:pt x="9992" y="42742"/>
                  </a:lnTo>
                  <a:lnTo>
                    <a:pt x="16298" y="35573"/>
                  </a:lnTo>
                  <a:lnTo>
                    <a:pt x="23783" y="29403"/>
                  </a:lnTo>
                  <a:lnTo>
                    <a:pt x="32170" y="24008"/>
                  </a:lnTo>
                  <a:lnTo>
                    <a:pt x="41214" y="19187"/>
                  </a:lnTo>
                  <a:lnTo>
                    <a:pt x="50726" y="14776"/>
                  </a:lnTo>
                  <a:lnTo>
                    <a:pt x="60561" y="10652"/>
                  </a:lnTo>
                  <a:lnTo>
                    <a:pt x="70608" y="6736"/>
                  </a:lnTo>
                  <a:lnTo>
                    <a:pt x="80339" y="3307"/>
                  </a:lnTo>
                  <a:lnTo>
                    <a:pt x="89767" y="764"/>
                  </a:lnTo>
                  <a:lnTo>
                    <a:pt x="99720" y="0"/>
                  </a:lnTo>
                  <a:lnTo>
                    <a:pt x="111781" y="2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92299" y="3191379"/>
              <a:ext cx="121820" cy="492689"/>
            </a:xfrm>
            <a:custGeom>
              <a:avLst/>
              <a:gdLst/>
              <a:ahLst/>
              <a:cxnLst/>
              <a:rect l="0" t="0" r="0" b="0"/>
              <a:pathLst>
                <a:path w="121820" h="492689">
                  <a:moveTo>
                    <a:pt x="100762" y="383703"/>
                  </a:moveTo>
                  <a:lnTo>
                    <a:pt x="94894" y="377769"/>
                  </a:lnTo>
                  <a:lnTo>
                    <a:pt x="89330" y="371564"/>
                  </a:lnTo>
                  <a:lnTo>
                    <a:pt x="83526" y="364487"/>
                  </a:lnTo>
                  <a:lnTo>
                    <a:pt x="77272" y="357238"/>
                  </a:lnTo>
                  <a:lnTo>
                    <a:pt x="70294" y="351184"/>
                  </a:lnTo>
                  <a:lnTo>
                    <a:pt x="62518" y="347012"/>
                  </a:lnTo>
                  <a:lnTo>
                    <a:pt x="54189" y="345060"/>
                  </a:lnTo>
                  <a:lnTo>
                    <a:pt x="45758" y="345653"/>
                  </a:lnTo>
                  <a:lnTo>
                    <a:pt x="37503" y="348696"/>
                  </a:lnTo>
                  <a:lnTo>
                    <a:pt x="29673" y="353959"/>
                  </a:lnTo>
                  <a:lnTo>
                    <a:pt x="22569" y="361289"/>
                  </a:lnTo>
                  <a:lnTo>
                    <a:pt x="16278" y="370396"/>
                  </a:lnTo>
                  <a:lnTo>
                    <a:pt x="10886" y="380913"/>
                  </a:lnTo>
                  <a:lnTo>
                    <a:pt x="6554" y="392486"/>
                  </a:lnTo>
                  <a:lnTo>
                    <a:pt x="3273" y="404818"/>
                  </a:lnTo>
                  <a:lnTo>
                    <a:pt x="1052" y="417520"/>
                  </a:lnTo>
                  <a:lnTo>
                    <a:pt x="0" y="430121"/>
                  </a:lnTo>
                  <a:lnTo>
                    <a:pt x="75" y="442368"/>
                  </a:lnTo>
                  <a:lnTo>
                    <a:pt x="1259" y="454049"/>
                  </a:lnTo>
                  <a:lnTo>
                    <a:pt x="3649" y="464901"/>
                  </a:lnTo>
                  <a:lnTo>
                    <a:pt x="7186" y="474850"/>
                  </a:lnTo>
                  <a:lnTo>
                    <a:pt x="11849" y="483345"/>
                  </a:lnTo>
                  <a:lnTo>
                    <a:pt x="17729" y="489316"/>
                  </a:lnTo>
                  <a:lnTo>
                    <a:pt x="24748" y="492399"/>
                  </a:lnTo>
                  <a:lnTo>
                    <a:pt x="32393" y="492688"/>
                  </a:lnTo>
                  <a:lnTo>
                    <a:pt x="39830" y="490381"/>
                  </a:lnTo>
                  <a:lnTo>
                    <a:pt x="46609" y="485864"/>
                  </a:lnTo>
                  <a:lnTo>
                    <a:pt x="52803" y="479444"/>
                  </a:lnTo>
                  <a:lnTo>
                    <a:pt x="58803" y="471257"/>
                  </a:lnTo>
                  <a:lnTo>
                    <a:pt x="64873" y="461532"/>
                  </a:lnTo>
                  <a:lnTo>
                    <a:pt x="70951" y="450411"/>
                  </a:lnTo>
                  <a:lnTo>
                    <a:pt x="76739" y="437892"/>
                  </a:lnTo>
                  <a:lnTo>
                    <a:pt x="82078" y="424094"/>
                  </a:lnTo>
                  <a:lnTo>
                    <a:pt x="86799" y="409082"/>
                  </a:lnTo>
                  <a:lnTo>
                    <a:pt x="90665" y="392795"/>
                  </a:lnTo>
                  <a:lnTo>
                    <a:pt x="93637" y="375332"/>
                  </a:lnTo>
                  <a:lnTo>
                    <a:pt x="95988" y="357385"/>
                  </a:lnTo>
                  <a:lnTo>
                    <a:pt x="98189" y="340103"/>
                  </a:lnTo>
                  <a:lnTo>
                    <a:pt x="100521" y="324059"/>
                  </a:lnTo>
                  <a:lnTo>
                    <a:pt x="102922" y="308660"/>
                  </a:lnTo>
                  <a:lnTo>
                    <a:pt x="105081" y="292494"/>
                  </a:lnTo>
                  <a:lnTo>
                    <a:pt x="106830" y="274799"/>
                  </a:lnTo>
                  <a:lnTo>
                    <a:pt x="108156" y="255639"/>
                  </a:lnTo>
                  <a:lnTo>
                    <a:pt x="109121" y="235540"/>
                  </a:lnTo>
                  <a:lnTo>
                    <a:pt x="109805" y="214941"/>
                  </a:lnTo>
                  <a:lnTo>
                    <a:pt x="110281" y="194260"/>
                  </a:lnTo>
                  <a:lnTo>
                    <a:pt x="110608" y="173938"/>
                  </a:lnTo>
                  <a:lnTo>
                    <a:pt x="110831" y="154171"/>
                  </a:lnTo>
                  <a:lnTo>
                    <a:pt x="110981" y="135121"/>
                  </a:lnTo>
                  <a:lnTo>
                    <a:pt x="111083" y="117008"/>
                  </a:lnTo>
                  <a:lnTo>
                    <a:pt x="111146" y="99857"/>
                  </a:lnTo>
                  <a:lnTo>
                    <a:pt x="111020" y="83540"/>
                  </a:lnTo>
                  <a:lnTo>
                    <a:pt x="110402" y="67880"/>
                  </a:lnTo>
                  <a:lnTo>
                    <a:pt x="109165" y="52721"/>
                  </a:lnTo>
                  <a:lnTo>
                    <a:pt x="107181" y="38249"/>
                  </a:lnTo>
                  <a:lnTo>
                    <a:pt x="104245" y="24976"/>
                  </a:lnTo>
                  <a:lnTo>
                    <a:pt x="100342" y="13125"/>
                  </a:lnTo>
                  <a:lnTo>
                    <a:pt x="95595" y="4068"/>
                  </a:lnTo>
                  <a:lnTo>
                    <a:pt x="90831" y="0"/>
                  </a:lnTo>
                  <a:lnTo>
                    <a:pt x="87170" y="1168"/>
                  </a:lnTo>
                  <a:lnTo>
                    <a:pt x="84651" y="6811"/>
                  </a:lnTo>
                  <a:lnTo>
                    <a:pt x="82971" y="15934"/>
                  </a:lnTo>
                  <a:lnTo>
                    <a:pt x="81692" y="27623"/>
                  </a:lnTo>
                  <a:lnTo>
                    <a:pt x="80313" y="41147"/>
                  </a:lnTo>
                  <a:lnTo>
                    <a:pt x="78582" y="55958"/>
                  </a:lnTo>
                  <a:lnTo>
                    <a:pt x="76610" y="71822"/>
                  </a:lnTo>
                  <a:lnTo>
                    <a:pt x="74749" y="88766"/>
                  </a:lnTo>
                  <a:lnTo>
                    <a:pt x="73211" y="106711"/>
                  </a:lnTo>
                  <a:lnTo>
                    <a:pt x="72198" y="125002"/>
                  </a:lnTo>
                  <a:lnTo>
                    <a:pt x="71976" y="142523"/>
                  </a:lnTo>
                  <a:lnTo>
                    <a:pt x="72605" y="158728"/>
                  </a:lnTo>
                  <a:lnTo>
                    <a:pt x="73825" y="174067"/>
                  </a:lnTo>
                  <a:lnTo>
                    <a:pt x="75175" y="189661"/>
                  </a:lnTo>
                  <a:lnTo>
                    <a:pt x="76379" y="206150"/>
                  </a:lnTo>
                  <a:lnTo>
                    <a:pt x="77507" y="223346"/>
                  </a:lnTo>
                  <a:lnTo>
                    <a:pt x="78869" y="240524"/>
                  </a:lnTo>
                  <a:lnTo>
                    <a:pt x="80638" y="257233"/>
                  </a:lnTo>
                  <a:lnTo>
                    <a:pt x="82827" y="273353"/>
                  </a:lnTo>
                  <a:lnTo>
                    <a:pt x="85375" y="288931"/>
                  </a:lnTo>
                  <a:lnTo>
                    <a:pt x="88207" y="304066"/>
                  </a:lnTo>
                  <a:lnTo>
                    <a:pt x="91416" y="318703"/>
                  </a:lnTo>
                  <a:lnTo>
                    <a:pt x="95248" y="332626"/>
                  </a:lnTo>
                  <a:lnTo>
                    <a:pt x="99780" y="345761"/>
                  </a:lnTo>
                  <a:lnTo>
                    <a:pt x="104640" y="357743"/>
                  </a:lnTo>
                  <a:lnTo>
                    <a:pt x="109574" y="369010"/>
                  </a:lnTo>
                  <a:lnTo>
                    <a:pt x="115015" y="380552"/>
                  </a:lnTo>
                  <a:lnTo>
                    <a:pt x="121819" y="394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51030" y="353296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0"/>
                  </a:lnTo>
                  <a:lnTo>
                    <a:pt x="177" y="54239"/>
                  </a:lnTo>
                  <a:lnTo>
                    <a:pt x="826" y="67099"/>
                  </a:lnTo>
                  <a:lnTo>
                    <a:pt x="2075" y="79495"/>
                  </a:lnTo>
                  <a:lnTo>
                    <a:pt x="3735" y="91360"/>
                  </a:lnTo>
                  <a:lnTo>
                    <a:pt x="5562" y="104017"/>
                  </a:lnTo>
                  <a:lnTo>
                    <a:pt x="7716" y="12081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61558" y="3396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68825" y="3509808"/>
              <a:ext cx="147830" cy="175716"/>
            </a:xfrm>
            <a:custGeom>
              <a:avLst/>
              <a:gdLst/>
              <a:ahLst/>
              <a:cxnLst/>
              <a:rect l="0" t="0" r="0" b="0"/>
              <a:pathLst>
                <a:path w="147830" h="175716">
                  <a:moveTo>
                    <a:pt x="124360" y="23160"/>
                  </a:moveTo>
                  <a:lnTo>
                    <a:pt x="115559" y="17360"/>
                  </a:lnTo>
                  <a:lnTo>
                    <a:pt x="107212" y="12436"/>
                  </a:lnTo>
                  <a:lnTo>
                    <a:pt x="98508" y="7942"/>
                  </a:lnTo>
                  <a:lnTo>
                    <a:pt x="89214" y="4067"/>
                  </a:lnTo>
                  <a:lnTo>
                    <a:pt x="79071" y="1350"/>
                  </a:lnTo>
                  <a:lnTo>
                    <a:pt x="68035" y="0"/>
                  </a:lnTo>
                  <a:lnTo>
                    <a:pt x="56541" y="71"/>
                  </a:lnTo>
                  <a:lnTo>
                    <a:pt x="45368" y="1637"/>
                  </a:lnTo>
                  <a:lnTo>
                    <a:pt x="34937" y="4585"/>
                  </a:lnTo>
                  <a:lnTo>
                    <a:pt x="25477" y="8834"/>
                  </a:lnTo>
                  <a:lnTo>
                    <a:pt x="17196" y="14428"/>
                  </a:lnTo>
                  <a:lnTo>
                    <a:pt x="10088" y="21256"/>
                  </a:lnTo>
                  <a:lnTo>
                    <a:pt x="4467" y="28941"/>
                  </a:lnTo>
                  <a:lnTo>
                    <a:pt x="1038" y="36937"/>
                  </a:lnTo>
                  <a:lnTo>
                    <a:pt x="0" y="44895"/>
                  </a:lnTo>
                  <a:lnTo>
                    <a:pt x="1421" y="52355"/>
                  </a:lnTo>
                  <a:lnTo>
                    <a:pt x="5489" y="58680"/>
                  </a:lnTo>
                  <a:lnTo>
                    <a:pt x="12038" y="63628"/>
                  </a:lnTo>
                  <a:lnTo>
                    <a:pt x="20484" y="67136"/>
                  </a:lnTo>
                  <a:lnTo>
                    <a:pt x="30045" y="69131"/>
                  </a:lnTo>
                  <a:lnTo>
                    <a:pt x="40172" y="69744"/>
                  </a:lnTo>
                  <a:lnTo>
                    <a:pt x="50560" y="69549"/>
                  </a:lnTo>
                  <a:lnTo>
                    <a:pt x="61058" y="69428"/>
                  </a:lnTo>
                  <a:lnTo>
                    <a:pt x="71594" y="69880"/>
                  </a:lnTo>
                  <a:lnTo>
                    <a:pt x="81974" y="71190"/>
                  </a:lnTo>
                  <a:lnTo>
                    <a:pt x="91878" y="73599"/>
                  </a:lnTo>
                  <a:lnTo>
                    <a:pt x="101173" y="77117"/>
                  </a:lnTo>
                  <a:lnTo>
                    <a:pt x="109891" y="81751"/>
                  </a:lnTo>
                  <a:lnTo>
                    <a:pt x="118134" y="87603"/>
                  </a:lnTo>
                  <a:lnTo>
                    <a:pt x="126004" y="94615"/>
                  </a:lnTo>
                  <a:lnTo>
                    <a:pt x="133275" y="102762"/>
                  </a:lnTo>
                  <a:lnTo>
                    <a:pt x="139407" y="112132"/>
                  </a:lnTo>
                  <a:lnTo>
                    <a:pt x="144183" y="122644"/>
                  </a:lnTo>
                  <a:lnTo>
                    <a:pt x="147221" y="133617"/>
                  </a:lnTo>
                  <a:lnTo>
                    <a:pt x="147829" y="143909"/>
                  </a:lnTo>
                  <a:lnTo>
                    <a:pt x="145855" y="152931"/>
                  </a:lnTo>
                  <a:lnTo>
                    <a:pt x="141445" y="160461"/>
                  </a:lnTo>
                  <a:lnTo>
                    <a:pt x="134756" y="166376"/>
                  </a:lnTo>
                  <a:lnTo>
                    <a:pt x="126111" y="170791"/>
                  </a:lnTo>
                  <a:lnTo>
                    <a:pt x="115920" y="173809"/>
                  </a:lnTo>
                  <a:lnTo>
                    <a:pt x="104572" y="175409"/>
                  </a:lnTo>
                  <a:lnTo>
                    <a:pt x="92399" y="175715"/>
                  </a:lnTo>
                  <a:lnTo>
                    <a:pt x="79871" y="174923"/>
                  </a:lnTo>
                  <a:lnTo>
                    <a:pt x="66169" y="173040"/>
                  </a:lnTo>
                  <a:lnTo>
                    <a:pt x="47859" y="168786"/>
                  </a:lnTo>
                  <a:lnTo>
                    <a:pt x="19075" y="16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04849" y="3301341"/>
              <a:ext cx="193704" cy="394896"/>
            </a:xfrm>
            <a:custGeom>
              <a:avLst/>
              <a:gdLst/>
              <a:ahLst/>
              <a:cxnLst/>
              <a:rect l="0" t="0" r="0" b="0"/>
              <a:pathLst>
                <a:path w="193704" h="394896">
                  <a:moveTo>
                    <a:pt x="9476" y="0"/>
                  </a:moveTo>
                  <a:lnTo>
                    <a:pt x="6609" y="8869"/>
                  </a:lnTo>
                  <a:lnTo>
                    <a:pt x="4466" y="17856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5" y="50643"/>
                  </a:lnTo>
                  <a:lnTo>
                    <a:pt x="242" y="63106"/>
                  </a:lnTo>
                  <a:lnTo>
                    <a:pt x="0" y="76217"/>
                  </a:lnTo>
                  <a:lnTo>
                    <a:pt x="365" y="90146"/>
                  </a:lnTo>
                  <a:lnTo>
                    <a:pt x="1420" y="104921"/>
                  </a:lnTo>
                  <a:lnTo>
                    <a:pt x="2941" y="120435"/>
                  </a:lnTo>
                  <a:lnTo>
                    <a:pt x="4502" y="136533"/>
                  </a:lnTo>
                  <a:lnTo>
                    <a:pt x="5845" y="153064"/>
                  </a:lnTo>
                  <a:lnTo>
                    <a:pt x="6898" y="169741"/>
                  </a:lnTo>
                  <a:lnTo>
                    <a:pt x="7680" y="186163"/>
                  </a:lnTo>
                  <a:lnTo>
                    <a:pt x="8240" y="202135"/>
                  </a:lnTo>
                  <a:lnTo>
                    <a:pt x="8633" y="217639"/>
                  </a:lnTo>
                  <a:lnTo>
                    <a:pt x="8904" y="232743"/>
                  </a:lnTo>
                  <a:lnTo>
                    <a:pt x="9090" y="247536"/>
                  </a:lnTo>
                  <a:lnTo>
                    <a:pt x="9217" y="262099"/>
                  </a:lnTo>
                  <a:lnTo>
                    <a:pt x="9302" y="276498"/>
                  </a:lnTo>
                  <a:lnTo>
                    <a:pt x="9359" y="290781"/>
                  </a:lnTo>
                  <a:lnTo>
                    <a:pt x="9398" y="304986"/>
                  </a:lnTo>
                  <a:lnTo>
                    <a:pt x="9423" y="319137"/>
                  </a:lnTo>
                  <a:lnTo>
                    <a:pt x="9429" y="333220"/>
                  </a:lnTo>
                  <a:lnTo>
                    <a:pt x="8989" y="346114"/>
                  </a:lnTo>
                  <a:lnTo>
                    <a:pt x="7615" y="354269"/>
                  </a:lnTo>
                  <a:lnTo>
                    <a:pt x="6065" y="355531"/>
                  </a:lnTo>
                  <a:lnTo>
                    <a:pt x="5412" y="351673"/>
                  </a:lnTo>
                  <a:lnTo>
                    <a:pt x="5839" y="344412"/>
                  </a:lnTo>
                  <a:lnTo>
                    <a:pt x="7163" y="334891"/>
                  </a:lnTo>
                  <a:lnTo>
                    <a:pt x="9163" y="323870"/>
                  </a:lnTo>
                  <a:lnTo>
                    <a:pt x="11807" y="312013"/>
                  </a:lnTo>
                  <a:lnTo>
                    <a:pt x="15260" y="299963"/>
                  </a:lnTo>
                  <a:lnTo>
                    <a:pt x="19546" y="288076"/>
                  </a:lnTo>
                  <a:lnTo>
                    <a:pt x="24560" y="276632"/>
                  </a:lnTo>
                  <a:lnTo>
                    <a:pt x="30151" y="265935"/>
                  </a:lnTo>
                  <a:lnTo>
                    <a:pt x="36186" y="256081"/>
                  </a:lnTo>
                  <a:lnTo>
                    <a:pt x="43035" y="247309"/>
                  </a:lnTo>
                  <a:lnTo>
                    <a:pt x="51530" y="240086"/>
                  </a:lnTo>
                  <a:lnTo>
                    <a:pt x="61980" y="234528"/>
                  </a:lnTo>
                  <a:lnTo>
                    <a:pt x="73914" y="230608"/>
                  </a:lnTo>
                  <a:lnTo>
                    <a:pt x="86383" y="228335"/>
                  </a:lnTo>
                  <a:lnTo>
                    <a:pt x="98761" y="227549"/>
                  </a:lnTo>
                  <a:lnTo>
                    <a:pt x="110646" y="228138"/>
                  </a:lnTo>
                  <a:lnTo>
                    <a:pt x="121694" y="230119"/>
                  </a:lnTo>
                  <a:lnTo>
                    <a:pt x="131821" y="233375"/>
                  </a:lnTo>
                  <a:lnTo>
                    <a:pt x="141128" y="237677"/>
                  </a:lnTo>
                  <a:lnTo>
                    <a:pt x="149781" y="242782"/>
                  </a:lnTo>
                  <a:lnTo>
                    <a:pt x="157938" y="248481"/>
                  </a:lnTo>
                  <a:lnTo>
                    <a:pt x="165572" y="254935"/>
                  </a:lnTo>
                  <a:lnTo>
                    <a:pt x="172481" y="262631"/>
                  </a:lnTo>
                  <a:lnTo>
                    <a:pt x="178608" y="271737"/>
                  </a:lnTo>
                  <a:lnTo>
                    <a:pt x="183875" y="282124"/>
                  </a:lnTo>
                  <a:lnTo>
                    <a:pt x="188115" y="293547"/>
                  </a:lnTo>
                  <a:lnTo>
                    <a:pt x="191327" y="305745"/>
                  </a:lnTo>
                  <a:lnTo>
                    <a:pt x="193331" y="318343"/>
                  </a:lnTo>
                  <a:lnTo>
                    <a:pt x="193703" y="330866"/>
                  </a:lnTo>
                  <a:lnTo>
                    <a:pt x="192354" y="343052"/>
                  </a:lnTo>
                  <a:lnTo>
                    <a:pt x="189330" y="354521"/>
                  </a:lnTo>
                  <a:lnTo>
                    <a:pt x="184635" y="364698"/>
                  </a:lnTo>
                  <a:lnTo>
                    <a:pt x="178434" y="373389"/>
                  </a:lnTo>
                  <a:lnTo>
                    <a:pt x="170849" y="380565"/>
                  </a:lnTo>
                  <a:lnTo>
                    <a:pt x="161863" y="386176"/>
                  </a:lnTo>
                  <a:lnTo>
                    <a:pt x="151603" y="390356"/>
                  </a:lnTo>
                  <a:lnTo>
                    <a:pt x="140461" y="393200"/>
                  </a:lnTo>
                  <a:lnTo>
                    <a:pt x="128990" y="394676"/>
                  </a:lnTo>
                  <a:lnTo>
                    <a:pt x="117537" y="394895"/>
                  </a:lnTo>
                  <a:lnTo>
                    <a:pt x="106236" y="394079"/>
                  </a:lnTo>
                  <a:lnTo>
                    <a:pt x="95116" y="392469"/>
                  </a:lnTo>
                  <a:lnTo>
                    <a:pt x="84160" y="390273"/>
                  </a:lnTo>
                  <a:lnTo>
                    <a:pt x="73496" y="387495"/>
                  </a:lnTo>
                  <a:lnTo>
                    <a:pt x="63401" y="383952"/>
                  </a:lnTo>
                  <a:lnTo>
                    <a:pt x="53983" y="379615"/>
                  </a:lnTo>
                  <a:lnTo>
                    <a:pt x="45295" y="374886"/>
                  </a:lnTo>
                  <a:lnTo>
                    <a:pt x="36466" y="370054"/>
                  </a:lnTo>
                  <a:lnTo>
                    <a:pt x="25603" y="364694"/>
                  </a:lnTo>
                  <a:lnTo>
                    <a:pt x="947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36476" y="3311870"/>
              <a:ext cx="9477" cy="357970"/>
            </a:xfrm>
            <a:custGeom>
              <a:avLst/>
              <a:gdLst/>
              <a:ahLst/>
              <a:cxnLst/>
              <a:rect l="0" t="0" r="0" b="0"/>
              <a:pathLst>
                <a:path w="9477" h="357970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4" y="65464"/>
                  </a:lnTo>
                  <a:lnTo>
                    <a:pt x="242" y="81186"/>
                  </a:lnTo>
                  <a:lnTo>
                    <a:pt x="0" y="97462"/>
                  </a:lnTo>
                  <a:lnTo>
                    <a:pt x="365" y="114134"/>
                  </a:lnTo>
                  <a:lnTo>
                    <a:pt x="1420" y="131084"/>
                  </a:lnTo>
                  <a:lnTo>
                    <a:pt x="2941" y="148228"/>
                  </a:lnTo>
                  <a:lnTo>
                    <a:pt x="4501" y="165502"/>
                  </a:lnTo>
                  <a:lnTo>
                    <a:pt x="5844" y="182862"/>
                  </a:lnTo>
                  <a:lnTo>
                    <a:pt x="6898" y="200113"/>
                  </a:lnTo>
                  <a:lnTo>
                    <a:pt x="7680" y="216930"/>
                  </a:lnTo>
                  <a:lnTo>
                    <a:pt x="8241" y="233169"/>
                  </a:lnTo>
                  <a:lnTo>
                    <a:pt x="8633" y="248854"/>
                  </a:lnTo>
                  <a:lnTo>
                    <a:pt x="8904" y="264080"/>
                  </a:lnTo>
                  <a:lnTo>
                    <a:pt x="9090" y="278946"/>
                  </a:lnTo>
                  <a:lnTo>
                    <a:pt x="9216" y="293326"/>
                  </a:lnTo>
                  <a:lnTo>
                    <a:pt x="9316" y="308490"/>
                  </a:lnTo>
                  <a:lnTo>
                    <a:pt x="9397" y="328009"/>
                  </a:lnTo>
                  <a:lnTo>
                    <a:pt x="947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93905" y="3480326"/>
              <a:ext cx="95061" cy="196998"/>
            </a:xfrm>
            <a:custGeom>
              <a:avLst/>
              <a:gdLst/>
              <a:ahLst/>
              <a:cxnLst/>
              <a:rect l="0" t="0" r="0" b="0"/>
              <a:pathLst>
                <a:path w="95061" h="196998">
                  <a:moveTo>
                    <a:pt x="4689" y="42114"/>
                  </a:moveTo>
                  <a:lnTo>
                    <a:pt x="4623" y="56716"/>
                  </a:lnTo>
                  <a:lnTo>
                    <a:pt x="3981" y="69987"/>
                  </a:lnTo>
                  <a:lnTo>
                    <a:pt x="2695" y="83183"/>
                  </a:lnTo>
                  <a:lnTo>
                    <a:pt x="1181" y="96352"/>
                  </a:lnTo>
                  <a:lnTo>
                    <a:pt x="160" y="109213"/>
                  </a:lnTo>
                  <a:lnTo>
                    <a:pt x="0" y="121613"/>
                  </a:lnTo>
                  <a:lnTo>
                    <a:pt x="727" y="133554"/>
                  </a:lnTo>
                  <a:lnTo>
                    <a:pt x="2213" y="145106"/>
                  </a:lnTo>
                  <a:lnTo>
                    <a:pt x="4299" y="156350"/>
                  </a:lnTo>
                  <a:lnTo>
                    <a:pt x="7157" y="167036"/>
                  </a:lnTo>
                  <a:lnTo>
                    <a:pt x="11279" y="176613"/>
                  </a:lnTo>
                  <a:lnTo>
                    <a:pt x="16824" y="184856"/>
                  </a:lnTo>
                  <a:lnTo>
                    <a:pt x="23496" y="191375"/>
                  </a:lnTo>
                  <a:lnTo>
                    <a:pt x="30736" y="195472"/>
                  </a:lnTo>
                  <a:lnTo>
                    <a:pt x="38162" y="196997"/>
                  </a:lnTo>
                  <a:lnTo>
                    <a:pt x="45586" y="196088"/>
                  </a:lnTo>
                  <a:lnTo>
                    <a:pt x="52944" y="192902"/>
                  </a:lnTo>
                  <a:lnTo>
                    <a:pt x="60218" y="187758"/>
                  </a:lnTo>
                  <a:lnTo>
                    <a:pt x="67254" y="180902"/>
                  </a:lnTo>
                  <a:lnTo>
                    <a:pt x="73760" y="172413"/>
                  </a:lnTo>
                  <a:lnTo>
                    <a:pt x="79615" y="162481"/>
                  </a:lnTo>
                  <a:lnTo>
                    <a:pt x="84699" y="151222"/>
                  </a:lnTo>
                  <a:lnTo>
                    <a:pt x="88818" y="138608"/>
                  </a:lnTo>
                  <a:lnTo>
                    <a:pt x="91954" y="124760"/>
                  </a:lnTo>
                  <a:lnTo>
                    <a:pt x="94076" y="110224"/>
                  </a:lnTo>
                  <a:lnTo>
                    <a:pt x="95060" y="95854"/>
                  </a:lnTo>
                  <a:lnTo>
                    <a:pt x="94948" y="82118"/>
                  </a:lnTo>
                  <a:lnTo>
                    <a:pt x="94072" y="68987"/>
                  </a:lnTo>
                  <a:lnTo>
                    <a:pt x="92867" y="54520"/>
                  </a:lnTo>
                  <a:lnTo>
                    <a:pt x="91227" y="34096"/>
                  </a:lnTo>
                  <a:lnTo>
                    <a:pt x="889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45993" y="3501432"/>
              <a:ext cx="210571" cy="183149"/>
            </a:xfrm>
            <a:custGeom>
              <a:avLst/>
              <a:gdLst/>
              <a:ahLst/>
              <a:cxnLst/>
              <a:rect l="0" t="0" r="0" b="0"/>
              <a:pathLst>
                <a:path w="210571" h="183149">
                  <a:moveTo>
                    <a:pt x="0" y="63122"/>
                  </a:moveTo>
                  <a:lnTo>
                    <a:pt x="8801" y="68922"/>
                  </a:lnTo>
                  <a:lnTo>
                    <a:pt x="17148" y="73847"/>
                  </a:lnTo>
                  <a:lnTo>
                    <a:pt x="25847" y="78349"/>
                  </a:lnTo>
                  <a:lnTo>
                    <a:pt x="34968" y="82570"/>
                  </a:lnTo>
                  <a:lnTo>
                    <a:pt x="44462" y="86584"/>
                  </a:lnTo>
                  <a:lnTo>
                    <a:pt x="54254" y="90436"/>
                  </a:lnTo>
                  <a:lnTo>
                    <a:pt x="64268" y="93843"/>
                  </a:lnTo>
                  <a:lnTo>
                    <a:pt x="74443" y="96222"/>
                  </a:lnTo>
                  <a:lnTo>
                    <a:pt x="84724" y="97333"/>
                  </a:lnTo>
                  <a:lnTo>
                    <a:pt x="94916" y="97094"/>
                  </a:lnTo>
                  <a:lnTo>
                    <a:pt x="104685" y="95414"/>
                  </a:lnTo>
                  <a:lnTo>
                    <a:pt x="113881" y="92383"/>
                  </a:lnTo>
                  <a:lnTo>
                    <a:pt x="122361" y="87908"/>
                  </a:lnTo>
                  <a:lnTo>
                    <a:pt x="129911" y="81631"/>
                  </a:lnTo>
                  <a:lnTo>
                    <a:pt x="136495" y="73524"/>
                  </a:lnTo>
                  <a:lnTo>
                    <a:pt x="141746" y="63998"/>
                  </a:lnTo>
                  <a:lnTo>
                    <a:pt x="144917" y="53695"/>
                  </a:lnTo>
                  <a:lnTo>
                    <a:pt x="145781" y="43073"/>
                  </a:lnTo>
                  <a:lnTo>
                    <a:pt x="144242" y="32690"/>
                  </a:lnTo>
                  <a:lnTo>
                    <a:pt x="140093" y="23257"/>
                  </a:lnTo>
                  <a:lnTo>
                    <a:pt x="133489" y="15078"/>
                  </a:lnTo>
                  <a:lnTo>
                    <a:pt x="125006" y="8418"/>
                  </a:lnTo>
                  <a:lnTo>
                    <a:pt x="115421" y="3686"/>
                  </a:lnTo>
                  <a:lnTo>
                    <a:pt x="105283" y="915"/>
                  </a:lnTo>
                  <a:lnTo>
                    <a:pt x="95057" y="0"/>
                  </a:lnTo>
                  <a:lnTo>
                    <a:pt x="85199" y="891"/>
                  </a:lnTo>
                  <a:lnTo>
                    <a:pt x="75908" y="3374"/>
                  </a:lnTo>
                  <a:lnTo>
                    <a:pt x="67176" y="7140"/>
                  </a:lnTo>
                  <a:lnTo>
                    <a:pt x="58919" y="11875"/>
                  </a:lnTo>
                  <a:lnTo>
                    <a:pt x="51029" y="17319"/>
                  </a:lnTo>
                  <a:lnTo>
                    <a:pt x="43575" y="23429"/>
                  </a:lnTo>
                  <a:lnTo>
                    <a:pt x="36788" y="30362"/>
                  </a:lnTo>
                  <a:lnTo>
                    <a:pt x="30739" y="38138"/>
                  </a:lnTo>
                  <a:lnTo>
                    <a:pt x="25353" y="46648"/>
                  </a:lnTo>
                  <a:lnTo>
                    <a:pt x="20503" y="55739"/>
                  </a:lnTo>
                  <a:lnTo>
                    <a:pt x="16061" y="65263"/>
                  </a:lnTo>
                  <a:lnTo>
                    <a:pt x="12248" y="75100"/>
                  </a:lnTo>
                  <a:lnTo>
                    <a:pt x="9591" y="85156"/>
                  </a:lnTo>
                  <a:lnTo>
                    <a:pt x="8291" y="95364"/>
                  </a:lnTo>
                  <a:lnTo>
                    <a:pt x="8402" y="105676"/>
                  </a:lnTo>
                  <a:lnTo>
                    <a:pt x="9997" y="116059"/>
                  </a:lnTo>
                  <a:lnTo>
                    <a:pt x="12960" y="126486"/>
                  </a:lnTo>
                  <a:lnTo>
                    <a:pt x="17052" y="136776"/>
                  </a:lnTo>
                  <a:lnTo>
                    <a:pt x="22006" y="146613"/>
                  </a:lnTo>
                  <a:lnTo>
                    <a:pt x="27602" y="155849"/>
                  </a:lnTo>
                  <a:lnTo>
                    <a:pt x="33985" y="164187"/>
                  </a:lnTo>
                  <a:lnTo>
                    <a:pt x="41632" y="171109"/>
                  </a:lnTo>
                  <a:lnTo>
                    <a:pt x="50702" y="176462"/>
                  </a:lnTo>
                  <a:lnTo>
                    <a:pt x="60893" y="180243"/>
                  </a:lnTo>
                  <a:lnTo>
                    <a:pt x="71651" y="182422"/>
                  </a:lnTo>
                  <a:lnTo>
                    <a:pt x="82596" y="183148"/>
                  </a:lnTo>
                  <a:lnTo>
                    <a:pt x="93708" y="182690"/>
                  </a:lnTo>
                  <a:lnTo>
                    <a:pt x="105227" y="181327"/>
                  </a:lnTo>
                  <a:lnTo>
                    <a:pt x="117270" y="179301"/>
                  </a:lnTo>
                  <a:lnTo>
                    <a:pt x="129815" y="176638"/>
                  </a:lnTo>
                  <a:lnTo>
                    <a:pt x="142776" y="173174"/>
                  </a:lnTo>
                  <a:lnTo>
                    <a:pt x="156036" y="168889"/>
                  </a:lnTo>
                  <a:lnTo>
                    <a:pt x="168904" y="164195"/>
                  </a:lnTo>
                  <a:lnTo>
                    <a:pt x="181386" y="159391"/>
                  </a:lnTo>
                  <a:lnTo>
                    <a:pt x="194574" y="154054"/>
                  </a:lnTo>
                  <a:lnTo>
                    <a:pt x="210570" y="1473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6" name="Straight Connector 55"/>
          <p:cNvCxnSpPr/>
          <p:nvPr/>
        </p:nvCxnSpPr>
        <p:spPr>
          <a:xfrm>
            <a:off x="4503673" y="3038094"/>
            <a:ext cx="0" cy="13477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 flipV="1">
            <a:off x="4965700" y="3048000"/>
            <a:ext cx="211709" cy="64693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3048000" y="3759200"/>
            <a:ext cx="781811" cy="10897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3278086" y="3764104"/>
            <a:ext cx="614892" cy="938599"/>
            <a:chOff x="3278086" y="3764104"/>
            <a:chExt cx="614892" cy="938599"/>
          </a:xfrm>
        </p:grpSpPr>
        <p:sp>
          <p:nvSpPr>
            <p:cNvPr id="59" name="Freeform 58"/>
            <p:cNvSpPr/>
            <p:nvPr/>
          </p:nvSpPr>
          <p:spPr>
            <a:xfrm>
              <a:off x="3278086" y="3764104"/>
              <a:ext cx="204281" cy="284762"/>
            </a:xfrm>
            <a:custGeom>
              <a:avLst/>
              <a:gdLst/>
              <a:ahLst/>
              <a:cxnLst/>
              <a:rect l="0" t="0" r="0" b="0"/>
              <a:pathLst>
                <a:path w="204281" h="284762">
                  <a:moveTo>
                    <a:pt x="204280" y="105776"/>
                  </a:moveTo>
                  <a:lnTo>
                    <a:pt x="204280" y="94041"/>
                  </a:lnTo>
                  <a:lnTo>
                    <a:pt x="204280" y="82913"/>
                  </a:lnTo>
                  <a:lnTo>
                    <a:pt x="204271" y="71319"/>
                  </a:lnTo>
                  <a:lnTo>
                    <a:pt x="203925" y="59330"/>
                  </a:lnTo>
                  <a:lnTo>
                    <a:pt x="202629" y="47319"/>
                  </a:lnTo>
                  <a:lnTo>
                    <a:pt x="200113" y="35529"/>
                  </a:lnTo>
                  <a:lnTo>
                    <a:pt x="196116" y="24522"/>
                  </a:lnTo>
                  <a:lnTo>
                    <a:pt x="190227" y="15198"/>
                  </a:lnTo>
                  <a:lnTo>
                    <a:pt x="182417" y="7908"/>
                  </a:lnTo>
                  <a:lnTo>
                    <a:pt x="173275" y="2829"/>
                  </a:lnTo>
                  <a:lnTo>
                    <a:pt x="163769" y="230"/>
                  </a:lnTo>
                  <a:lnTo>
                    <a:pt x="154492" y="0"/>
                  </a:lnTo>
                  <a:lnTo>
                    <a:pt x="145486" y="1758"/>
                  </a:lnTo>
                  <a:lnTo>
                    <a:pt x="136454" y="5055"/>
                  </a:lnTo>
                  <a:lnTo>
                    <a:pt x="127194" y="9492"/>
                  </a:lnTo>
                  <a:lnTo>
                    <a:pt x="117653" y="14906"/>
                  </a:lnTo>
                  <a:lnTo>
                    <a:pt x="107854" y="21362"/>
                  </a:lnTo>
                  <a:lnTo>
                    <a:pt x="97852" y="28810"/>
                  </a:lnTo>
                  <a:lnTo>
                    <a:pt x="87862" y="36929"/>
                  </a:lnTo>
                  <a:lnTo>
                    <a:pt x="78234" y="45223"/>
                  </a:lnTo>
                  <a:lnTo>
                    <a:pt x="69136" y="53400"/>
                  </a:lnTo>
                  <a:lnTo>
                    <a:pt x="60724" y="61519"/>
                  </a:lnTo>
                  <a:lnTo>
                    <a:pt x="53219" y="69882"/>
                  </a:lnTo>
                  <a:lnTo>
                    <a:pt x="46652" y="78658"/>
                  </a:lnTo>
                  <a:lnTo>
                    <a:pt x="40904" y="87857"/>
                  </a:lnTo>
                  <a:lnTo>
                    <a:pt x="35800" y="97419"/>
                  </a:lnTo>
                  <a:lnTo>
                    <a:pt x="31172" y="107263"/>
                  </a:lnTo>
                  <a:lnTo>
                    <a:pt x="26723" y="117315"/>
                  </a:lnTo>
                  <a:lnTo>
                    <a:pt x="22042" y="127516"/>
                  </a:lnTo>
                  <a:lnTo>
                    <a:pt x="16934" y="137827"/>
                  </a:lnTo>
                  <a:lnTo>
                    <a:pt x="11704" y="148377"/>
                  </a:lnTo>
                  <a:lnTo>
                    <a:pt x="7034" y="159452"/>
                  </a:lnTo>
                  <a:lnTo>
                    <a:pt x="3276" y="171161"/>
                  </a:lnTo>
                  <a:lnTo>
                    <a:pt x="772" y="183296"/>
                  </a:lnTo>
                  <a:lnTo>
                    <a:pt x="0" y="195442"/>
                  </a:lnTo>
                  <a:lnTo>
                    <a:pt x="1047" y="207343"/>
                  </a:lnTo>
                  <a:lnTo>
                    <a:pt x="3853" y="218605"/>
                  </a:lnTo>
                  <a:lnTo>
                    <a:pt x="8395" y="228636"/>
                  </a:lnTo>
                  <a:lnTo>
                    <a:pt x="14488" y="237221"/>
                  </a:lnTo>
                  <a:lnTo>
                    <a:pt x="22002" y="244154"/>
                  </a:lnTo>
                  <a:lnTo>
                    <a:pt x="30939" y="249069"/>
                  </a:lnTo>
                  <a:lnTo>
                    <a:pt x="41156" y="251960"/>
                  </a:lnTo>
                  <a:lnTo>
                    <a:pt x="51930" y="252783"/>
                  </a:lnTo>
                  <a:lnTo>
                    <a:pt x="62088" y="251300"/>
                  </a:lnTo>
                  <a:lnTo>
                    <a:pt x="71025" y="247600"/>
                  </a:lnTo>
                  <a:lnTo>
                    <a:pt x="78667" y="242034"/>
                  </a:lnTo>
                  <a:lnTo>
                    <a:pt x="85190" y="235018"/>
                  </a:lnTo>
                  <a:lnTo>
                    <a:pt x="90833" y="226929"/>
                  </a:lnTo>
                  <a:lnTo>
                    <a:pt x="95657" y="217907"/>
                  </a:lnTo>
                  <a:lnTo>
                    <a:pt x="99542" y="207875"/>
                  </a:lnTo>
                  <a:lnTo>
                    <a:pt x="102474" y="196889"/>
                  </a:lnTo>
                  <a:lnTo>
                    <a:pt x="103802" y="185874"/>
                  </a:lnTo>
                  <a:lnTo>
                    <a:pt x="102581" y="177780"/>
                  </a:lnTo>
                  <a:lnTo>
                    <a:pt x="100017" y="174910"/>
                  </a:lnTo>
                  <a:lnTo>
                    <a:pt x="98199" y="176382"/>
                  </a:lnTo>
                  <a:lnTo>
                    <a:pt x="97668" y="180880"/>
                  </a:lnTo>
                  <a:lnTo>
                    <a:pt x="98282" y="187405"/>
                  </a:lnTo>
                  <a:lnTo>
                    <a:pt x="99780" y="195269"/>
                  </a:lnTo>
                  <a:lnTo>
                    <a:pt x="102247" y="203687"/>
                  </a:lnTo>
                  <a:lnTo>
                    <a:pt x="106107" y="211746"/>
                  </a:lnTo>
                  <a:lnTo>
                    <a:pt x="111473" y="218997"/>
                  </a:lnTo>
                  <a:lnTo>
                    <a:pt x="117856" y="225701"/>
                  </a:lnTo>
                  <a:lnTo>
                    <a:pt x="124372" y="232586"/>
                  </a:lnTo>
                  <a:lnTo>
                    <a:pt x="130492" y="240070"/>
                  </a:lnTo>
                  <a:lnTo>
                    <a:pt x="136104" y="247974"/>
                  </a:lnTo>
                  <a:lnTo>
                    <a:pt x="141983" y="256575"/>
                  </a:lnTo>
                  <a:lnTo>
                    <a:pt x="149761" y="267753"/>
                  </a:lnTo>
                  <a:lnTo>
                    <a:pt x="162166" y="284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25259" y="4006751"/>
              <a:ext cx="172922" cy="269210"/>
            </a:xfrm>
            <a:custGeom>
              <a:avLst/>
              <a:gdLst/>
              <a:ahLst/>
              <a:cxnLst/>
              <a:rect l="0" t="0" r="0" b="0"/>
              <a:pathLst>
                <a:path w="172922" h="269210">
                  <a:moveTo>
                    <a:pt x="67636" y="0"/>
                  </a:moveTo>
                  <a:lnTo>
                    <a:pt x="61701" y="5868"/>
                  </a:lnTo>
                  <a:lnTo>
                    <a:pt x="55497" y="11432"/>
                  </a:lnTo>
                  <a:lnTo>
                    <a:pt x="48406" y="17236"/>
                  </a:lnTo>
                  <a:lnTo>
                    <a:pt x="40638" y="23489"/>
                  </a:lnTo>
                  <a:lnTo>
                    <a:pt x="32640" y="30468"/>
                  </a:lnTo>
                  <a:lnTo>
                    <a:pt x="24707" y="38254"/>
                  </a:lnTo>
                  <a:lnTo>
                    <a:pt x="17279" y="46927"/>
                  </a:lnTo>
                  <a:lnTo>
                    <a:pt x="10983" y="56655"/>
                  </a:lnTo>
                  <a:lnTo>
                    <a:pt x="6057" y="67418"/>
                  </a:lnTo>
                  <a:lnTo>
                    <a:pt x="2565" y="78898"/>
                  </a:lnTo>
                  <a:lnTo>
                    <a:pt x="582" y="90596"/>
                  </a:lnTo>
                  <a:lnTo>
                    <a:pt x="0" y="102184"/>
                  </a:lnTo>
                  <a:lnTo>
                    <a:pt x="1065" y="112894"/>
                  </a:lnTo>
                  <a:lnTo>
                    <a:pt x="4431" y="121489"/>
                  </a:lnTo>
                  <a:lnTo>
                    <a:pt x="10244" y="127479"/>
                  </a:lnTo>
                  <a:lnTo>
                    <a:pt x="17891" y="130871"/>
                  </a:lnTo>
                  <a:lnTo>
                    <a:pt x="26317" y="131800"/>
                  </a:lnTo>
                  <a:lnTo>
                    <a:pt x="34836" y="130663"/>
                  </a:lnTo>
                  <a:lnTo>
                    <a:pt x="43295" y="129656"/>
                  </a:lnTo>
                  <a:lnTo>
                    <a:pt x="50948" y="131604"/>
                  </a:lnTo>
                  <a:lnTo>
                    <a:pt x="56252" y="136471"/>
                  </a:lnTo>
                  <a:lnTo>
                    <a:pt x="58754" y="143387"/>
                  </a:lnTo>
                  <a:lnTo>
                    <a:pt x="58745" y="151623"/>
                  </a:lnTo>
                  <a:lnTo>
                    <a:pt x="57063" y="160854"/>
                  </a:lnTo>
                  <a:lnTo>
                    <a:pt x="54828" y="171083"/>
                  </a:lnTo>
                  <a:lnTo>
                    <a:pt x="52724" y="182248"/>
                  </a:lnTo>
                  <a:lnTo>
                    <a:pt x="51169" y="194200"/>
                  </a:lnTo>
                  <a:lnTo>
                    <a:pt x="50505" y="206760"/>
                  </a:lnTo>
                  <a:lnTo>
                    <a:pt x="50812" y="219756"/>
                  </a:lnTo>
                  <a:lnTo>
                    <a:pt x="52307" y="232570"/>
                  </a:lnTo>
                  <a:lnTo>
                    <a:pt x="55429" y="244181"/>
                  </a:lnTo>
                  <a:lnTo>
                    <a:pt x="60269" y="254119"/>
                  </a:lnTo>
                  <a:lnTo>
                    <a:pt x="66617" y="261943"/>
                  </a:lnTo>
                  <a:lnTo>
                    <a:pt x="74166" y="266998"/>
                  </a:lnTo>
                  <a:lnTo>
                    <a:pt x="82606" y="269209"/>
                  </a:lnTo>
                  <a:lnTo>
                    <a:pt x="91527" y="268949"/>
                  </a:lnTo>
                  <a:lnTo>
                    <a:pt x="100425" y="266740"/>
                  </a:lnTo>
                  <a:lnTo>
                    <a:pt x="109036" y="263073"/>
                  </a:lnTo>
                  <a:lnTo>
                    <a:pt x="117289" y="258194"/>
                  </a:lnTo>
                  <a:lnTo>
                    <a:pt x="125218" y="252105"/>
                  </a:lnTo>
                  <a:lnTo>
                    <a:pt x="132884" y="244908"/>
                  </a:lnTo>
                  <a:lnTo>
                    <a:pt x="140239" y="236869"/>
                  </a:lnTo>
                  <a:lnTo>
                    <a:pt x="147955" y="227354"/>
                  </a:lnTo>
                  <a:lnTo>
                    <a:pt x="157827" y="213296"/>
                  </a:lnTo>
                  <a:lnTo>
                    <a:pt x="17292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80989" y="4267159"/>
              <a:ext cx="102499" cy="160733"/>
            </a:xfrm>
            <a:custGeom>
              <a:avLst/>
              <a:gdLst/>
              <a:ahLst/>
              <a:cxnLst/>
              <a:rect l="0" t="0" r="0" b="0"/>
              <a:pathLst>
                <a:path w="102499" h="160733">
                  <a:moveTo>
                    <a:pt x="27719" y="2804"/>
                  </a:moveTo>
                  <a:lnTo>
                    <a:pt x="24919" y="11606"/>
                  </a:lnTo>
                  <a:lnTo>
                    <a:pt x="23418" y="19952"/>
                  </a:lnTo>
                  <a:lnTo>
                    <a:pt x="23116" y="28647"/>
                  </a:lnTo>
                  <a:lnTo>
                    <a:pt x="23968" y="37595"/>
                  </a:lnTo>
                  <a:lnTo>
                    <a:pt x="26084" y="46442"/>
                  </a:lnTo>
                  <a:lnTo>
                    <a:pt x="29411" y="54976"/>
                  </a:lnTo>
                  <a:lnTo>
                    <a:pt x="33918" y="62991"/>
                  </a:lnTo>
                  <a:lnTo>
                    <a:pt x="39686" y="70220"/>
                  </a:lnTo>
                  <a:lnTo>
                    <a:pt x="46632" y="76583"/>
                  </a:lnTo>
                  <a:lnTo>
                    <a:pt x="54397" y="81685"/>
                  </a:lnTo>
                  <a:lnTo>
                    <a:pt x="62445" y="84757"/>
                  </a:lnTo>
                  <a:lnTo>
                    <a:pt x="70444" y="85557"/>
                  </a:lnTo>
                  <a:lnTo>
                    <a:pt x="78101" y="84144"/>
                  </a:lnTo>
                  <a:lnTo>
                    <a:pt x="85089" y="80613"/>
                  </a:lnTo>
                  <a:lnTo>
                    <a:pt x="91296" y="75238"/>
                  </a:lnTo>
                  <a:lnTo>
                    <a:pt x="96464" y="68395"/>
                  </a:lnTo>
                  <a:lnTo>
                    <a:pt x="100112" y="60448"/>
                  </a:lnTo>
                  <a:lnTo>
                    <a:pt x="102117" y="51706"/>
                  </a:lnTo>
                  <a:lnTo>
                    <a:pt x="102498" y="42570"/>
                  </a:lnTo>
                  <a:lnTo>
                    <a:pt x="101242" y="33517"/>
                  </a:lnTo>
                  <a:lnTo>
                    <a:pt x="98501" y="24810"/>
                  </a:lnTo>
                  <a:lnTo>
                    <a:pt x="94221" y="16829"/>
                  </a:lnTo>
                  <a:lnTo>
                    <a:pt x="88075" y="10146"/>
                  </a:lnTo>
                  <a:lnTo>
                    <a:pt x="80062" y="4959"/>
                  </a:lnTo>
                  <a:lnTo>
                    <a:pt x="70767" y="1459"/>
                  </a:lnTo>
                  <a:lnTo>
                    <a:pt x="61152" y="0"/>
                  </a:lnTo>
                  <a:lnTo>
                    <a:pt x="51806" y="579"/>
                  </a:lnTo>
                  <a:lnTo>
                    <a:pt x="43092" y="3068"/>
                  </a:lnTo>
                  <a:lnTo>
                    <a:pt x="35320" y="7397"/>
                  </a:lnTo>
                  <a:lnTo>
                    <a:pt x="28542" y="13342"/>
                  </a:lnTo>
                  <a:lnTo>
                    <a:pt x="22635" y="20586"/>
                  </a:lnTo>
                  <a:lnTo>
                    <a:pt x="17418" y="28809"/>
                  </a:lnTo>
                  <a:lnTo>
                    <a:pt x="12721" y="37748"/>
                  </a:lnTo>
                  <a:lnTo>
                    <a:pt x="8561" y="47359"/>
                  </a:lnTo>
                  <a:lnTo>
                    <a:pt x="5139" y="57795"/>
                  </a:lnTo>
                  <a:lnTo>
                    <a:pt x="2506" y="69071"/>
                  </a:lnTo>
                  <a:lnTo>
                    <a:pt x="738" y="80915"/>
                  </a:lnTo>
                  <a:lnTo>
                    <a:pt x="0" y="92865"/>
                  </a:lnTo>
                  <a:lnTo>
                    <a:pt x="289" y="104636"/>
                  </a:lnTo>
                  <a:lnTo>
                    <a:pt x="1684" y="115878"/>
                  </a:lnTo>
                  <a:lnTo>
                    <a:pt x="4783" y="127302"/>
                  </a:lnTo>
                  <a:lnTo>
                    <a:pt x="12094" y="141028"/>
                  </a:lnTo>
                  <a:lnTo>
                    <a:pt x="27719" y="160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5516" y="4396305"/>
              <a:ext cx="82616" cy="168457"/>
            </a:xfrm>
            <a:custGeom>
              <a:avLst/>
              <a:gdLst/>
              <a:ahLst/>
              <a:cxnLst/>
              <a:rect l="0" t="0" r="0" b="0"/>
              <a:pathLst>
                <a:path w="82616" h="168457">
                  <a:moveTo>
                    <a:pt x="37420" y="0"/>
                  </a:moveTo>
                  <a:lnTo>
                    <a:pt x="34420" y="8802"/>
                  </a:lnTo>
                  <a:lnTo>
                    <a:pt x="30996" y="17148"/>
                  </a:lnTo>
                  <a:lnTo>
                    <a:pt x="26801" y="25842"/>
                  </a:lnTo>
                  <a:lnTo>
                    <a:pt x="21901" y="34790"/>
                  </a:lnTo>
                  <a:lnTo>
                    <a:pt x="16419" y="43637"/>
                  </a:lnTo>
                  <a:lnTo>
                    <a:pt x="10500" y="52124"/>
                  </a:lnTo>
                  <a:lnTo>
                    <a:pt x="4707" y="58377"/>
                  </a:lnTo>
                  <a:lnTo>
                    <a:pt x="709" y="60209"/>
                  </a:lnTo>
                  <a:lnTo>
                    <a:pt x="0" y="58539"/>
                  </a:lnTo>
                  <a:lnTo>
                    <a:pt x="2427" y="54695"/>
                  </a:lnTo>
                  <a:lnTo>
                    <a:pt x="7297" y="49739"/>
                  </a:lnTo>
                  <a:lnTo>
                    <a:pt x="13937" y="44512"/>
                  </a:lnTo>
                  <a:lnTo>
                    <a:pt x="21816" y="39459"/>
                  </a:lnTo>
                  <a:lnTo>
                    <a:pt x="30553" y="35051"/>
                  </a:lnTo>
                  <a:lnTo>
                    <a:pt x="39874" y="31904"/>
                  </a:lnTo>
                  <a:lnTo>
                    <a:pt x="49576" y="30239"/>
                  </a:lnTo>
                  <a:lnTo>
                    <a:pt x="59041" y="30424"/>
                  </a:lnTo>
                  <a:lnTo>
                    <a:pt x="67262" y="33123"/>
                  </a:lnTo>
                  <a:lnTo>
                    <a:pt x="73781" y="38454"/>
                  </a:lnTo>
                  <a:lnTo>
                    <a:pt x="78497" y="45932"/>
                  </a:lnTo>
                  <a:lnTo>
                    <a:pt x="81379" y="54769"/>
                  </a:lnTo>
                  <a:lnTo>
                    <a:pt x="82615" y="64372"/>
                  </a:lnTo>
                  <a:lnTo>
                    <a:pt x="82514" y="74391"/>
                  </a:lnTo>
                  <a:lnTo>
                    <a:pt x="81401" y="84636"/>
                  </a:lnTo>
                  <a:lnTo>
                    <a:pt x="79545" y="94997"/>
                  </a:lnTo>
                  <a:lnTo>
                    <a:pt x="76998" y="105258"/>
                  </a:lnTo>
                  <a:lnTo>
                    <a:pt x="73612" y="115082"/>
                  </a:lnTo>
                  <a:lnTo>
                    <a:pt x="69380" y="124318"/>
                  </a:lnTo>
                  <a:lnTo>
                    <a:pt x="64722" y="132884"/>
                  </a:lnTo>
                  <a:lnTo>
                    <a:pt x="59945" y="141618"/>
                  </a:lnTo>
                  <a:lnTo>
                    <a:pt x="54631" y="152403"/>
                  </a:lnTo>
                  <a:lnTo>
                    <a:pt x="4794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19278" y="437524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0"/>
                  </a:moveTo>
                  <a:lnTo>
                    <a:pt x="36313" y="5935"/>
                  </a:lnTo>
                  <a:lnTo>
                    <a:pt x="31389" y="12140"/>
                  </a:lnTo>
                  <a:lnTo>
                    <a:pt x="26885" y="19235"/>
                  </a:lnTo>
                  <a:lnTo>
                    <a:pt x="22665" y="27175"/>
                  </a:lnTo>
                  <a:lnTo>
                    <a:pt x="18652" y="35822"/>
                  </a:lnTo>
                  <a:lnTo>
                    <a:pt x="14795" y="45003"/>
                  </a:lnTo>
                  <a:lnTo>
                    <a:pt x="11203" y="54119"/>
                  </a:lnTo>
                  <a:lnTo>
                    <a:pt x="7786" y="63053"/>
                  </a:lnTo>
                  <a:lnTo>
                    <a:pt x="4241" y="725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35050" y="4556415"/>
              <a:ext cx="157928" cy="146288"/>
            </a:xfrm>
            <a:custGeom>
              <a:avLst/>
              <a:gdLst/>
              <a:ahLst/>
              <a:cxnLst/>
              <a:rect l="0" t="0" r="0" b="0"/>
              <a:pathLst>
                <a:path w="157928" h="146288">
                  <a:moveTo>
                    <a:pt x="157927" y="60989"/>
                  </a:moveTo>
                  <a:lnTo>
                    <a:pt x="152127" y="55054"/>
                  </a:lnTo>
                  <a:lnTo>
                    <a:pt x="147202" y="48850"/>
                  </a:lnTo>
                  <a:lnTo>
                    <a:pt x="142692" y="41759"/>
                  </a:lnTo>
                  <a:lnTo>
                    <a:pt x="138125" y="33991"/>
                  </a:lnTo>
                  <a:lnTo>
                    <a:pt x="132814" y="25993"/>
                  </a:lnTo>
                  <a:lnTo>
                    <a:pt x="126447" y="18065"/>
                  </a:lnTo>
                  <a:lnTo>
                    <a:pt x="119044" y="10809"/>
                  </a:lnTo>
                  <a:lnTo>
                    <a:pt x="110775" y="5161"/>
                  </a:lnTo>
                  <a:lnTo>
                    <a:pt x="101850" y="1493"/>
                  </a:lnTo>
                  <a:lnTo>
                    <a:pt x="92772" y="0"/>
                  </a:lnTo>
                  <a:lnTo>
                    <a:pt x="84299" y="962"/>
                  </a:lnTo>
                  <a:lnTo>
                    <a:pt x="76803" y="4280"/>
                  </a:lnTo>
                  <a:lnTo>
                    <a:pt x="70622" y="9744"/>
                  </a:lnTo>
                  <a:lnTo>
                    <a:pt x="66218" y="17214"/>
                  </a:lnTo>
                  <a:lnTo>
                    <a:pt x="63671" y="26414"/>
                  </a:lnTo>
                  <a:lnTo>
                    <a:pt x="62909" y="36825"/>
                  </a:lnTo>
                  <a:lnTo>
                    <a:pt x="63902" y="47795"/>
                  </a:lnTo>
                  <a:lnTo>
                    <a:pt x="66445" y="58914"/>
                  </a:lnTo>
                  <a:lnTo>
                    <a:pt x="69911" y="70157"/>
                  </a:lnTo>
                  <a:lnTo>
                    <a:pt x="73381" y="81771"/>
                  </a:lnTo>
                  <a:lnTo>
                    <a:pt x="76325" y="93874"/>
                  </a:lnTo>
                  <a:lnTo>
                    <a:pt x="78280" y="106121"/>
                  </a:lnTo>
                  <a:lnTo>
                    <a:pt x="78685" y="117818"/>
                  </a:lnTo>
                  <a:lnTo>
                    <a:pt x="77394" y="128594"/>
                  </a:lnTo>
                  <a:lnTo>
                    <a:pt x="74571" y="137769"/>
                  </a:lnTo>
                  <a:lnTo>
                    <a:pt x="69685" y="143932"/>
                  </a:lnTo>
                  <a:lnTo>
                    <a:pt x="62965" y="146287"/>
                  </a:lnTo>
                  <a:lnTo>
                    <a:pt x="56406" y="145168"/>
                  </a:lnTo>
                  <a:lnTo>
                    <a:pt x="50595" y="141309"/>
                  </a:lnTo>
                  <a:lnTo>
                    <a:pt x="45301" y="135586"/>
                  </a:lnTo>
                  <a:lnTo>
                    <a:pt x="40042" y="128886"/>
                  </a:lnTo>
                  <a:lnTo>
                    <a:pt x="34538" y="121776"/>
                  </a:lnTo>
                  <a:lnTo>
                    <a:pt x="28824" y="114456"/>
                  </a:lnTo>
                  <a:lnTo>
                    <a:pt x="22479" y="105955"/>
                  </a:lnTo>
                  <a:lnTo>
                    <a:pt x="13823" y="93299"/>
                  </a:lnTo>
                  <a:lnTo>
                    <a:pt x="0" y="71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183557" y="1513713"/>
            <a:ext cx="475060" cy="2200528"/>
            <a:chOff x="2183557" y="1513713"/>
            <a:chExt cx="475060" cy="2200528"/>
          </a:xfrm>
        </p:grpSpPr>
        <p:cxnSp>
          <p:nvCxnSpPr>
            <p:cNvPr id="66" name="Straight Connector 65"/>
            <p:cNvCxnSpPr/>
            <p:nvPr/>
          </p:nvCxnSpPr>
          <p:spPr>
            <a:xfrm>
              <a:off x="2658617" y="1513713"/>
              <a:ext cx="0" cy="220052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dash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/>
            <p:cNvGrpSpPr/>
            <p:nvPr/>
          </p:nvGrpSpPr>
          <p:grpSpPr>
            <a:xfrm>
              <a:off x="2183557" y="2128340"/>
              <a:ext cx="384344" cy="875177"/>
              <a:chOff x="2183557" y="2128340"/>
              <a:chExt cx="384344" cy="875177"/>
            </a:xfrm>
          </p:grpSpPr>
          <p:sp>
            <p:nvSpPr>
              <p:cNvPr id="67" name="Freeform 66"/>
              <p:cNvSpPr/>
              <p:nvPr/>
            </p:nvSpPr>
            <p:spPr>
              <a:xfrm>
                <a:off x="2289023" y="2692926"/>
                <a:ext cx="236764" cy="310591"/>
              </a:xfrm>
              <a:custGeom>
                <a:avLst/>
                <a:gdLst/>
                <a:ahLst/>
                <a:cxnLst/>
                <a:rect l="0" t="0" r="0" b="0"/>
                <a:pathLst>
                  <a:path w="236764" h="310591">
                    <a:moveTo>
                      <a:pt x="68307" y="105285"/>
                    </a:moveTo>
                    <a:lnTo>
                      <a:pt x="56706" y="105419"/>
                    </a:lnTo>
                    <a:lnTo>
                      <a:pt x="46858" y="106699"/>
                    </a:lnTo>
                    <a:lnTo>
                      <a:pt x="37857" y="109297"/>
                    </a:lnTo>
                    <a:lnTo>
                      <a:pt x="29588" y="113189"/>
                    </a:lnTo>
                    <a:lnTo>
                      <a:pt x="22209" y="118471"/>
                    </a:lnTo>
                    <a:lnTo>
                      <a:pt x="15744" y="125061"/>
                    </a:lnTo>
                    <a:lnTo>
                      <a:pt x="10238" y="132907"/>
                    </a:lnTo>
                    <a:lnTo>
                      <a:pt x="5832" y="142066"/>
                    </a:lnTo>
                    <a:lnTo>
                      <a:pt x="2506" y="152441"/>
                    </a:lnTo>
                    <a:lnTo>
                      <a:pt x="424" y="163660"/>
                    </a:lnTo>
                    <a:lnTo>
                      <a:pt x="0" y="175182"/>
                    </a:lnTo>
                    <a:lnTo>
                      <a:pt x="1305" y="186669"/>
                    </a:lnTo>
                    <a:lnTo>
                      <a:pt x="3959" y="197991"/>
                    </a:lnTo>
                    <a:lnTo>
                      <a:pt x="7343" y="209127"/>
                    </a:lnTo>
                    <a:lnTo>
                      <a:pt x="11026" y="220094"/>
                    </a:lnTo>
                    <a:lnTo>
                      <a:pt x="14953" y="230764"/>
                    </a:lnTo>
                    <a:lnTo>
                      <a:pt x="19341" y="240864"/>
                    </a:lnTo>
                    <a:lnTo>
                      <a:pt x="24296" y="250290"/>
                    </a:lnTo>
                    <a:lnTo>
                      <a:pt x="29944" y="259095"/>
                    </a:lnTo>
                    <a:lnTo>
                      <a:pt x="36501" y="267397"/>
                    </a:lnTo>
                    <a:lnTo>
                      <a:pt x="43996" y="275312"/>
                    </a:lnTo>
                    <a:lnTo>
                      <a:pt x="52473" y="282781"/>
                    </a:lnTo>
                    <a:lnTo>
                      <a:pt x="62066" y="289578"/>
                    </a:lnTo>
                    <a:lnTo>
                      <a:pt x="72747" y="295629"/>
                    </a:lnTo>
                    <a:lnTo>
                      <a:pt x="84512" y="300845"/>
                    </a:lnTo>
                    <a:lnTo>
                      <a:pt x="97466" y="305051"/>
                    </a:lnTo>
                    <a:lnTo>
                      <a:pt x="111542" y="308240"/>
                    </a:lnTo>
                    <a:lnTo>
                      <a:pt x="126231" y="310229"/>
                    </a:lnTo>
                    <a:lnTo>
                      <a:pt x="140703" y="310590"/>
                    </a:lnTo>
                    <a:lnTo>
                      <a:pt x="154508" y="309239"/>
                    </a:lnTo>
                    <a:lnTo>
                      <a:pt x="167555" y="306383"/>
                    </a:lnTo>
                    <a:lnTo>
                      <a:pt x="179931" y="302333"/>
                    </a:lnTo>
                    <a:lnTo>
                      <a:pt x="191765" y="297384"/>
                    </a:lnTo>
                    <a:lnTo>
                      <a:pt x="202866" y="291622"/>
                    </a:lnTo>
                    <a:lnTo>
                      <a:pt x="212731" y="284932"/>
                    </a:lnTo>
                    <a:lnTo>
                      <a:pt x="221175" y="277318"/>
                    </a:lnTo>
                    <a:lnTo>
                      <a:pt x="227999" y="268747"/>
                    </a:lnTo>
                    <a:lnTo>
                      <a:pt x="232836" y="259085"/>
                    </a:lnTo>
                    <a:lnTo>
                      <a:pt x="235674" y="248363"/>
                    </a:lnTo>
                    <a:lnTo>
                      <a:pt x="236632" y="236909"/>
                    </a:lnTo>
                    <a:lnTo>
                      <a:pt x="235769" y="225228"/>
                    </a:lnTo>
                    <a:lnTo>
                      <a:pt x="233300" y="213637"/>
                    </a:lnTo>
                    <a:lnTo>
                      <a:pt x="229373" y="202415"/>
                    </a:lnTo>
                    <a:lnTo>
                      <a:pt x="223998" y="191879"/>
                    </a:lnTo>
                    <a:lnTo>
                      <a:pt x="217306" y="182128"/>
                    </a:lnTo>
                    <a:lnTo>
                      <a:pt x="209373" y="173089"/>
                    </a:lnTo>
                    <a:lnTo>
                      <a:pt x="200146" y="164623"/>
                    </a:lnTo>
                    <a:lnTo>
                      <a:pt x="189721" y="156595"/>
                    </a:lnTo>
                    <a:lnTo>
                      <a:pt x="178466" y="149048"/>
                    </a:lnTo>
                    <a:lnTo>
                      <a:pt x="166920" y="142199"/>
                    </a:lnTo>
                    <a:lnTo>
                      <a:pt x="155410" y="136108"/>
                    </a:lnTo>
                    <a:lnTo>
                      <a:pt x="143903" y="130694"/>
                    </a:lnTo>
                    <a:lnTo>
                      <a:pt x="132112" y="125824"/>
                    </a:lnTo>
                    <a:lnTo>
                      <a:pt x="119909" y="121375"/>
                    </a:lnTo>
                    <a:lnTo>
                      <a:pt x="108298" y="117747"/>
                    </a:lnTo>
                    <a:lnTo>
                      <a:pt x="100074" y="116446"/>
                    </a:lnTo>
                    <a:lnTo>
                      <a:pt x="97295" y="117396"/>
                    </a:lnTo>
                    <a:lnTo>
                      <a:pt x="99551" y="118258"/>
                    </a:lnTo>
                    <a:lnTo>
                      <a:pt x="105411" y="118201"/>
                    </a:lnTo>
                    <a:lnTo>
                      <a:pt x="113419" y="117215"/>
                    </a:lnTo>
                    <a:lnTo>
                      <a:pt x="122600" y="115488"/>
                    </a:lnTo>
                    <a:lnTo>
                      <a:pt x="132405" y="113213"/>
                    </a:lnTo>
                    <a:lnTo>
                      <a:pt x="142538" y="110549"/>
                    </a:lnTo>
                    <a:lnTo>
                      <a:pt x="152842" y="107605"/>
                    </a:lnTo>
                    <a:lnTo>
                      <a:pt x="163073" y="104138"/>
                    </a:lnTo>
                    <a:lnTo>
                      <a:pt x="172881" y="99593"/>
                    </a:lnTo>
                    <a:lnTo>
                      <a:pt x="182108" y="93753"/>
                    </a:lnTo>
                    <a:lnTo>
                      <a:pt x="190612" y="86710"/>
                    </a:lnTo>
                    <a:lnTo>
                      <a:pt x="198180" y="78686"/>
                    </a:lnTo>
                    <a:lnTo>
                      <a:pt x="204789" y="69917"/>
                    </a:lnTo>
                    <a:lnTo>
                      <a:pt x="210567" y="60606"/>
                    </a:lnTo>
                    <a:lnTo>
                      <a:pt x="215690" y="50912"/>
                    </a:lnTo>
                    <a:lnTo>
                      <a:pt x="220321" y="40963"/>
                    </a:lnTo>
                    <a:lnTo>
                      <a:pt x="224447" y="31300"/>
                    </a:lnTo>
                    <a:lnTo>
                      <a:pt x="228287" y="21926"/>
                    </a:lnTo>
                    <a:lnTo>
                      <a:pt x="232181" y="12018"/>
                    </a:lnTo>
                    <a:lnTo>
                      <a:pt x="23676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2338893" y="2482356"/>
                <a:ext cx="186894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86894" h="168457">
                    <a:moveTo>
                      <a:pt x="60551" y="168456"/>
                    </a:moveTo>
                    <a:lnTo>
                      <a:pt x="72286" y="168456"/>
                    </a:lnTo>
                    <a:lnTo>
                      <a:pt x="83415" y="168456"/>
                    </a:lnTo>
                    <a:lnTo>
                      <a:pt x="95014" y="168456"/>
                    </a:lnTo>
                    <a:lnTo>
                      <a:pt x="107175" y="168456"/>
                    </a:lnTo>
                    <a:lnTo>
                      <a:pt x="119835" y="168456"/>
                    </a:lnTo>
                    <a:lnTo>
                      <a:pt x="132825" y="168434"/>
                    </a:lnTo>
                    <a:lnTo>
                      <a:pt x="143701" y="167638"/>
                    </a:lnTo>
                    <a:lnTo>
                      <a:pt x="148751" y="165665"/>
                    </a:lnTo>
                    <a:lnTo>
                      <a:pt x="147801" y="163621"/>
                    </a:lnTo>
                    <a:lnTo>
                      <a:pt x="142392" y="161953"/>
                    </a:lnTo>
                    <a:lnTo>
                      <a:pt x="134158" y="160374"/>
                    </a:lnTo>
                    <a:lnTo>
                      <a:pt x="124448" y="158197"/>
                    </a:lnTo>
                    <a:lnTo>
                      <a:pt x="114078" y="155081"/>
                    </a:lnTo>
                    <a:lnTo>
                      <a:pt x="103454" y="151180"/>
                    </a:lnTo>
                    <a:lnTo>
                      <a:pt x="92761" y="146947"/>
                    </a:lnTo>
                    <a:lnTo>
                      <a:pt x="82073" y="142688"/>
                    </a:lnTo>
                    <a:lnTo>
                      <a:pt x="71413" y="138372"/>
                    </a:lnTo>
                    <a:lnTo>
                      <a:pt x="60785" y="133722"/>
                    </a:lnTo>
                    <a:lnTo>
                      <a:pt x="50189" y="128593"/>
                    </a:lnTo>
                    <a:lnTo>
                      <a:pt x="39782" y="122826"/>
                    </a:lnTo>
                    <a:lnTo>
                      <a:pt x="29867" y="116191"/>
                    </a:lnTo>
                    <a:lnTo>
                      <a:pt x="20581" y="108648"/>
                    </a:lnTo>
                    <a:lnTo>
                      <a:pt x="12380" y="100310"/>
                    </a:lnTo>
                    <a:lnTo>
                      <a:pt x="6081" y="91341"/>
                    </a:lnTo>
                    <a:lnTo>
                      <a:pt x="1966" y="81907"/>
                    </a:lnTo>
                    <a:lnTo>
                      <a:pt x="0" y="72303"/>
                    </a:lnTo>
                    <a:lnTo>
                      <a:pt x="110" y="62935"/>
                    </a:lnTo>
                    <a:lnTo>
                      <a:pt x="2039" y="54008"/>
                    </a:lnTo>
                    <a:lnTo>
                      <a:pt x="5586" y="45540"/>
                    </a:lnTo>
                    <a:lnTo>
                      <a:pt x="10699" y="37466"/>
                    </a:lnTo>
                    <a:lnTo>
                      <a:pt x="17211" y="29708"/>
                    </a:lnTo>
                    <a:lnTo>
                      <a:pt x="25022" y="22515"/>
                    </a:lnTo>
                    <a:lnTo>
                      <a:pt x="34166" y="16435"/>
                    </a:lnTo>
                    <a:lnTo>
                      <a:pt x="44540" y="11679"/>
                    </a:lnTo>
                    <a:lnTo>
                      <a:pt x="55930" y="8146"/>
                    </a:lnTo>
                    <a:lnTo>
                      <a:pt x="68100" y="5609"/>
                    </a:lnTo>
                    <a:lnTo>
                      <a:pt x="80841" y="3827"/>
                    </a:lnTo>
                    <a:lnTo>
                      <a:pt x="93990" y="2595"/>
                    </a:lnTo>
                    <a:lnTo>
                      <a:pt x="107422" y="1751"/>
                    </a:lnTo>
                    <a:lnTo>
                      <a:pt x="121037" y="1178"/>
                    </a:lnTo>
                    <a:lnTo>
                      <a:pt x="134357" y="789"/>
                    </a:lnTo>
                    <a:lnTo>
                      <a:pt x="147942" y="486"/>
                    </a:lnTo>
                    <a:lnTo>
                      <a:pt x="164102" y="238"/>
                    </a:lnTo>
                    <a:lnTo>
                      <a:pt x="18689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2183557" y="2128340"/>
                <a:ext cx="384344" cy="300095"/>
              </a:xfrm>
              <a:custGeom>
                <a:avLst/>
                <a:gdLst/>
                <a:ahLst/>
                <a:cxnLst/>
                <a:rect l="0" t="0" r="0" b="0"/>
                <a:pathLst>
                  <a:path w="384344" h="300095">
                    <a:moveTo>
                      <a:pt x="310644" y="175031"/>
                    </a:moveTo>
                    <a:lnTo>
                      <a:pt x="298976" y="178032"/>
                    </a:lnTo>
                    <a:lnTo>
                      <a:pt x="288487" y="181455"/>
                    </a:lnTo>
                    <a:lnTo>
                      <a:pt x="278194" y="185655"/>
                    </a:lnTo>
                    <a:lnTo>
                      <a:pt x="268239" y="190728"/>
                    </a:lnTo>
                    <a:lnTo>
                      <a:pt x="259192" y="196858"/>
                    </a:lnTo>
                    <a:lnTo>
                      <a:pt x="251318" y="204042"/>
                    </a:lnTo>
                    <a:lnTo>
                      <a:pt x="244886" y="212129"/>
                    </a:lnTo>
                    <a:lnTo>
                      <a:pt x="240318" y="220924"/>
                    </a:lnTo>
                    <a:lnTo>
                      <a:pt x="237661" y="230240"/>
                    </a:lnTo>
                    <a:lnTo>
                      <a:pt x="236827" y="239764"/>
                    </a:lnTo>
                    <a:lnTo>
                      <a:pt x="237771" y="249077"/>
                    </a:lnTo>
                    <a:lnTo>
                      <a:pt x="240296" y="257968"/>
                    </a:lnTo>
                    <a:lnTo>
                      <a:pt x="244259" y="266411"/>
                    </a:lnTo>
                    <a:lnTo>
                      <a:pt x="249660" y="274469"/>
                    </a:lnTo>
                    <a:lnTo>
                      <a:pt x="256368" y="282210"/>
                    </a:lnTo>
                    <a:lnTo>
                      <a:pt x="264312" y="289224"/>
                    </a:lnTo>
                    <a:lnTo>
                      <a:pt x="273546" y="294650"/>
                    </a:lnTo>
                    <a:lnTo>
                      <a:pt x="283977" y="298150"/>
                    </a:lnTo>
                    <a:lnTo>
                      <a:pt x="295235" y="299855"/>
                    </a:lnTo>
                    <a:lnTo>
                      <a:pt x="306783" y="300094"/>
                    </a:lnTo>
                    <a:lnTo>
                      <a:pt x="318280" y="299210"/>
                    </a:lnTo>
                    <a:lnTo>
                      <a:pt x="329270" y="297178"/>
                    </a:lnTo>
                    <a:lnTo>
                      <a:pt x="339117" y="293620"/>
                    </a:lnTo>
                    <a:lnTo>
                      <a:pt x="347584" y="288448"/>
                    </a:lnTo>
                    <a:lnTo>
                      <a:pt x="354607" y="281688"/>
                    </a:lnTo>
                    <a:lnTo>
                      <a:pt x="360116" y="273324"/>
                    </a:lnTo>
                    <a:lnTo>
                      <a:pt x="364227" y="263513"/>
                    </a:lnTo>
                    <a:lnTo>
                      <a:pt x="367025" y="252688"/>
                    </a:lnTo>
                    <a:lnTo>
                      <a:pt x="368470" y="241438"/>
                    </a:lnTo>
                    <a:lnTo>
                      <a:pt x="368668" y="230135"/>
                    </a:lnTo>
                    <a:lnTo>
                      <a:pt x="367839" y="218939"/>
                    </a:lnTo>
                    <a:lnTo>
                      <a:pt x="366219" y="207888"/>
                    </a:lnTo>
                    <a:lnTo>
                      <a:pt x="364013" y="196973"/>
                    </a:lnTo>
                    <a:lnTo>
                      <a:pt x="361058" y="186168"/>
                    </a:lnTo>
                    <a:lnTo>
                      <a:pt x="356864" y="175446"/>
                    </a:lnTo>
                    <a:lnTo>
                      <a:pt x="351262" y="164784"/>
                    </a:lnTo>
                    <a:lnTo>
                      <a:pt x="344381" y="154164"/>
                    </a:lnTo>
                    <a:lnTo>
                      <a:pt x="336466" y="143573"/>
                    </a:lnTo>
                    <a:lnTo>
                      <a:pt x="327771" y="133012"/>
                    </a:lnTo>
                    <a:lnTo>
                      <a:pt x="318509" y="122801"/>
                    </a:lnTo>
                    <a:lnTo>
                      <a:pt x="308847" y="113550"/>
                    </a:lnTo>
                    <a:lnTo>
                      <a:pt x="298907" y="105511"/>
                    </a:lnTo>
                    <a:lnTo>
                      <a:pt x="288776" y="98452"/>
                    </a:lnTo>
                    <a:lnTo>
                      <a:pt x="278515" y="91863"/>
                    </a:lnTo>
                    <a:lnTo>
                      <a:pt x="268166" y="85394"/>
                    </a:lnTo>
                    <a:lnTo>
                      <a:pt x="257758" y="79047"/>
                    </a:lnTo>
                    <a:lnTo>
                      <a:pt x="247310" y="73077"/>
                    </a:lnTo>
                    <a:lnTo>
                      <a:pt x="236827" y="67609"/>
                    </a:lnTo>
                    <a:lnTo>
                      <a:pt x="225989" y="62460"/>
                    </a:lnTo>
                    <a:lnTo>
                      <a:pt x="214188" y="57243"/>
                    </a:lnTo>
                    <a:lnTo>
                      <a:pt x="201173" y="51733"/>
                    </a:lnTo>
                    <a:lnTo>
                      <a:pt x="187177" y="45880"/>
                    </a:lnTo>
                    <a:lnTo>
                      <a:pt x="172711" y="39719"/>
                    </a:lnTo>
                    <a:lnTo>
                      <a:pt x="158124" y="33320"/>
                    </a:lnTo>
                    <a:lnTo>
                      <a:pt x="143415" y="27075"/>
                    </a:lnTo>
                    <a:lnTo>
                      <a:pt x="128328" y="21647"/>
                    </a:lnTo>
                    <a:lnTo>
                      <a:pt x="112744" y="17331"/>
                    </a:lnTo>
                    <a:lnTo>
                      <a:pt x="97009" y="13927"/>
                    </a:lnTo>
                    <a:lnTo>
                      <a:pt x="81818" y="10945"/>
                    </a:lnTo>
                    <a:lnTo>
                      <a:pt x="67519" y="8051"/>
                    </a:lnTo>
                    <a:lnTo>
                      <a:pt x="53968" y="5258"/>
                    </a:lnTo>
                    <a:lnTo>
                      <a:pt x="40721" y="2827"/>
                    </a:lnTo>
                    <a:lnTo>
                      <a:pt x="27501" y="906"/>
                    </a:lnTo>
                    <a:lnTo>
                      <a:pt x="15169" y="0"/>
                    </a:lnTo>
                    <a:lnTo>
                      <a:pt x="5682" y="1903"/>
                    </a:lnTo>
                    <a:lnTo>
                      <a:pt x="467" y="7128"/>
                    </a:lnTo>
                    <a:lnTo>
                      <a:pt x="0" y="13659"/>
                    </a:lnTo>
                    <a:lnTo>
                      <a:pt x="3615" y="20553"/>
                    </a:lnTo>
                    <a:lnTo>
                      <a:pt x="10184" y="27382"/>
                    </a:lnTo>
                    <a:lnTo>
                      <a:pt x="18543" y="33762"/>
                    </a:lnTo>
                    <a:lnTo>
                      <a:pt x="27901" y="39542"/>
                    </a:lnTo>
                    <a:lnTo>
                      <a:pt x="38129" y="44749"/>
                    </a:lnTo>
                    <a:lnTo>
                      <a:pt x="49594" y="49482"/>
                    </a:lnTo>
                    <a:lnTo>
                      <a:pt x="62424" y="53852"/>
                    </a:lnTo>
                    <a:lnTo>
                      <a:pt x="76485" y="57958"/>
                    </a:lnTo>
                    <a:lnTo>
                      <a:pt x="91536" y="61877"/>
                    </a:lnTo>
                    <a:lnTo>
                      <a:pt x="107333" y="65660"/>
                    </a:lnTo>
                    <a:lnTo>
                      <a:pt x="123671" y="69185"/>
                    </a:lnTo>
                    <a:lnTo>
                      <a:pt x="140392" y="72173"/>
                    </a:lnTo>
                    <a:lnTo>
                      <a:pt x="157374" y="74514"/>
                    </a:lnTo>
                    <a:lnTo>
                      <a:pt x="174369" y="76255"/>
                    </a:lnTo>
                    <a:lnTo>
                      <a:pt x="191013" y="77506"/>
                    </a:lnTo>
                    <a:lnTo>
                      <a:pt x="207145" y="78381"/>
                    </a:lnTo>
                    <a:lnTo>
                      <a:pt x="223098" y="78817"/>
                    </a:lnTo>
                    <a:lnTo>
                      <a:pt x="239568" y="78585"/>
                    </a:lnTo>
                    <a:lnTo>
                      <a:pt x="256906" y="77610"/>
                    </a:lnTo>
                    <a:lnTo>
                      <a:pt x="274806" y="75803"/>
                    </a:lnTo>
                    <a:lnTo>
                      <a:pt x="292522" y="72987"/>
                    </a:lnTo>
                    <a:lnTo>
                      <a:pt x="309612" y="69173"/>
                    </a:lnTo>
                    <a:lnTo>
                      <a:pt x="325577" y="64813"/>
                    </a:lnTo>
                    <a:lnTo>
                      <a:pt x="341372" y="60277"/>
                    </a:lnTo>
                    <a:lnTo>
                      <a:pt x="359497" y="55167"/>
                    </a:lnTo>
                    <a:lnTo>
                      <a:pt x="384343" y="486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15813" y="168780"/>
            <a:ext cx="5169494" cy="705086"/>
            <a:chOff x="115813" y="168780"/>
            <a:chExt cx="5169494" cy="705086"/>
          </a:xfrm>
        </p:grpSpPr>
        <p:sp>
          <p:nvSpPr>
            <p:cNvPr id="2" name="Freeform 1"/>
            <p:cNvSpPr/>
            <p:nvPr/>
          </p:nvSpPr>
          <p:spPr>
            <a:xfrm>
              <a:off x="272341" y="357968"/>
              <a:ext cx="11929" cy="305328"/>
            </a:xfrm>
            <a:custGeom>
              <a:avLst/>
              <a:gdLst/>
              <a:ahLst/>
              <a:cxnLst/>
              <a:rect l="0" t="0" r="0" b="0"/>
              <a:pathLst>
                <a:path w="11929" h="305328">
                  <a:moveTo>
                    <a:pt x="11928" y="0"/>
                  </a:moveTo>
                  <a:lnTo>
                    <a:pt x="6261" y="11736"/>
                  </a:lnTo>
                  <a:lnTo>
                    <a:pt x="2618" y="22864"/>
                  </a:lnTo>
                  <a:lnTo>
                    <a:pt x="704" y="34463"/>
                  </a:lnTo>
                  <a:lnTo>
                    <a:pt x="29" y="46624"/>
                  </a:lnTo>
                  <a:lnTo>
                    <a:pt x="0" y="59284"/>
                  </a:lnTo>
                  <a:lnTo>
                    <a:pt x="219" y="72340"/>
                  </a:lnTo>
                  <a:lnTo>
                    <a:pt x="488" y="85692"/>
                  </a:lnTo>
                  <a:lnTo>
                    <a:pt x="730" y="99257"/>
                  </a:lnTo>
                  <a:lnTo>
                    <a:pt x="928" y="112977"/>
                  </a:lnTo>
                  <a:lnTo>
                    <a:pt x="1244" y="126969"/>
                  </a:lnTo>
                  <a:lnTo>
                    <a:pt x="1996" y="141507"/>
                  </a:lnTo>
                  <a:lnTo>
                    <a:pt x="3317" y="156694"/>
                  </a:lnTo>
                  <a:lnTo>
                    <a:pt x="5020" y="172318"/>
                  </a:lnTo>
                  <a:lnTo>
                    <a:pt x="6703" y="187960"/>
                  </a:lnTo>
                  <a:lnTo>
                    <a:pt x="8129" y="203371"/>
                  </a:lnTo>
                  <a:lnTo>
                    <a:pt x="9238" y="218481"/>
                  </a:lnTo>
                  <a:lnTo>
                    <a:pt x="10057" y="233314"/>
                  </a:lnTo>
                  <a:lnTo>
                    <a:pt x="10642" y="247903"/>
                  </a:lnTo>
                  <a:lnTo>
                    <a:pt x="11052" y="261698"/>
                  </a:lnTo>
                  <a:lnTo>
                    <a:pt x="11380" y="274917"/>
                  </a:lnTo>
                  <a:lnTo>
                    <a:pt x="11656" y="288723"/>
                  </a:lnTo>
                  <a:lnTo>
                    <a:pt x="11928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813" y="305326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93591" y="3001"/>
                  </a:lnTo>
                  <a:lnTo>
                    <a:pt x="282462" y="6423"/>
                  </a:lnTo>
                  <a:lnTo>
                    <a:pt x="270869" y="10619"/>
                  </a:lnTo>
                  <a:lnTo>
                    <a:pt x="258880" y="15519"/>
                  </a:lnTo>
                  <a:lnTo>
                    <a:pt x="246869" y="21001"/>
                  </a:lnTo>
                  <a:lnTo>
                    <a:pt x="235061" y="26927"/>
                  </a:lnTo>
                  <a:lnTo>
                    <a:pt x="223362" y="33016"/>
                  </a:lnTo>
                  <a:lnTo>
                    <a:pt x="211445" y="38866"/>
                  </a:lnTo>
                  <a:lnTo>
                    <a:pt x="199133" y="44277"/>
                  </a:lnTo>
                  <a:lnTo>
                    <a:pt x="186406" y="49230"/>
                  </a:lnTo>
                  <a:lnTo>
                    <a:pt x="173324" y="53790"/>
                  </a:lnTo>
                  <a:lnTo>
                    <a:pt x="159964" y="58044"/>
                  </a:lnTo>
                  <a:lnTo>
                    <a:pt x="146397" y="62072"/>
                  </a:lnTo>
                  <a:lnTo>
                    <a:pt x="132684" y="65937"/>
                  </a:lnTo>
                  <a:lnTo>
                    <a:pt x="118871" y="69689"/>
                  </a:lnTo>
                  <a:lnTo>
                    <a:pt x="105156" y="73363"/>
                  </a:lnTo>
                  <a:lnTo>
                    <a:pt x="91867" y="76984"/>
                  </a:lnTo>
                  <a:lnTo>
                    <a:pt x="79150" y="80568"/>
                  </a:lnTo>
                  <a:lnTo>
                    <a:pt x="66983" y="84127"/>
                  </a:lnTo>
                  <a:lnTo>
                    <a:pt x="55273" y="87670"/>
                  </a:lnTo>
                  <a:lnTo>
                    <a:pt x="43925" y="91197"/>
                  </a:lnTo>
                  <a:lnTo>
                    <a:pt x="33299" y="94561"/>
                  </a:lnTo>
                  <a:lnTo>
                    <a:pt x="23165" y="97798"/>
                  </a:lnTo>
                  <a:lnTo>
                    <a:pt x="12630" y="1011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" y="589595"/>
              <a:ext cx="263214" cy="115815"/>
            </a:xfrm>
            <a:custGeom>
              <a:avLst/>
              <a:gdLst/>
              <a:ahLst/>
              <a:cxnLst/>
              <a:rect l="0" t="0" r="0" b="0"/>
              <a:pathLst>
                <a:path w="263214" h="115815">
                  <a:moveTo>
                    <a:pt x="263213" y="0"/>
                  </a:moveTo>
                  <a:lnTo>
                    <a:pt x="257278" y="5868"/>
                  </a:lnTo>
                  <a:lnTo>
                    <a:pt x="251074" y="11432"/>
                  </a:lnTo>
                  <a:lnTo>
                    <a:pt x="243978" y="17227"/>
                  </a:lnTo>
                  <a:lnTo>
                    <a:pt x="236038" y="23135"/>
                  </a:lnTo>
                  <a:lnTo>
                    <a:pt x="227391" y="28816"/>
                  </a:lnTo>
                  <a:lnTo>
                    <a:pt x="218197" y="34091"/>
                  </a:lnTo>
                  <a:lnTo>
                    <a:pt x="208597" y="38942"/>
                  </a:lnTo>
                  <a:lnTo>
                    <a:pt x="198707" y="43428"/>
                  </a:lnTo>
                  <a:lnTo>
                    <a:pt x="188614" y="47629"/>
                  </a:lnTo>
                  <a:lnTo>
                    <a:pt x="178381" y="51620"/>
                  </a:lnTo>
                  <a:lnTo>
                    <a:pt x="168052" y="55461"/>
                  </a:lnTo>
                  <a:lnTo>
                    <a:pt x="157652" y="59201"/>
                  </a:lnTo>
                  <a:lnTo>
                    <a:pt x="147041" y="63036"/>
                  </a:lnTo>
                  <a:lnTo>
                    <a:pt x="135924" y="67297"/>
                  </a:lnTo>
                  <a:lnTo>
                    <a:pt x="124187" y="72124"/>
                  </a:lnTo>
                  <a:lnTo>
                    <a:pt x="112033" y="77333"/>
                  </a:lnTo>
                  <a:lnTo>
                    <a:pt x="99874" y="82522"/>
                  </a:lnTo>
                  <a:lnTo>
                    <a:pt x="87950" y="87455"/>
                  </a:lnTo>
                  <a:lnTo>
                    <a:pt x="76164" y="92071"/>
                  </a:lnTo>
                  <a:lnTo>
                    <a:pt x="64185" y="96398"/>
                  </a:lnTo>
                  <a:lnTo>
                    <a:pt x="51847" y="100487"/>
                  </a:lnTo>
                  <a:lnTo>
                    <a:pt x="39736" y="104246"/>
                  </a:lnTo>
                  <a:lnTo>
                    <a:pt x="27912" y="107798"/>
                  </a:lnTo>
                  <a:lnTo>
                    <a:pt x="15334" y="11145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12394" y="442196"/>
              <a:ext cx="184228" cy="182456"/>
            </a:xfrm>
            <a:custGeom>
              <a:avLst/>
              <a:gdLst/>
              <a:ahLst/>
              <a:cxnLst/>
              <a:rect l="0" t="0" r="0" b="0"/>
              <a:pathLst>
                <a:path w="184228" h="182456">
                  <a:moveTo>
                    <a:pt x="135129" y="0"/>
                  </a:moveTo>
                  <a:lnTo>
                    <a:pt x="123394" y="67"/>
                  </a:lnTo>
                  <a:lnTo>
                    <a:pt x="112265" y="708"/>
                  </a:lnTo>
                  <a:lnTo>
                    <a:pt x="100671" y="2004"/>
                  </a:lnTo>
                  <a:lnTo>
                    <a:pt x="88683" y="3864"/>
                  </a:lnTo>
                  <a:lnTo>
                    <a:pt x="76671" y="6180"/>
                  </a:lnTo>
                  <a:lnTo>
                    <a:pt x="64873" y="8851"/>
                  </a:lnTo>
                  <a:lnTo>
                    <a:pt x="53519" y="11948"/>
                  </a:lnTo>
                  <a:lnTo>
                    <a:pt x="42899" y="15703"/>
                  </a:lnTo>
                  <a:lnTo>
                    <a:pt x="33097" y="20197"/>
                  </a:lnTo>
                  <a:lnTo>
                    <a:pt x="24195" y="25519"/>
                  </a:lnTo>
                  <a:lnTo>
                    <a:pt x="16354" y="31848"/>
                  </a:lnTo>
                  <a:lnTo>
                    <a:pt x="9573" y="39178"/>
                  </a:lnTo>
                  <a:lnTo>
                    <a:pt x="4187" y="47202"/>
                  </a:lnTo>
                  <a:lnTo>
                    <a:pt x="924" y="55427"/>
                  </a:lnTo>
                  <a:lnTo>
                    <a:pt x="0" y="63539"/>
                  </a:lnTo>
                  <a:lnTo>
                    <a:pt x="1499" y="71102"/>
                  </a:lnTo>
                  <a:lnTo>
                    <a:pt x="5621" y="77495"/>
                  </a:lnTo>
                  <a:lnTo>
                    <a:pt x="12210" y="82494"/>
                  </a:lnTo>
                  <a:lnTo>
                    <a:pt x="20852" y="86205"/>
                  </a:lnTo>
                  <a:lnTo>
                    <a:pt x="31079" y="88870"/>
                  </a:lnTo>
                  <a:lnTo>
                    <a:pt x="42469" y="90740"/>
                  </a:lnTo>
                  <a:lnTo>
                    <a:pt x="54689" y="92034"/>
                  </a:lnTo>
                  <a:lnTo>
                    <a:pt x="67490" y="92919"/>
                  </a:lnTo>
                  <a:lnTo>
                    <a:pt x="80690" y="93525"/>
                  </a:lnTo>
                  <a:lnTo>
                    <a:pt x="94163" y="94105"/>
                  </a:lnTo>
                  <a:lnTo>
                    <a:pt x="107821" y="95027"/>
                  </a:lnTo>
                  <a:lnTo>
                    <a:pt x="121595" y="96469"/>
                  </a:lnTo>
                  <a:lnTo>
                    <a:pt x="135117" y="98590"/>
                  </a:lnTo>
                  <a:lnTo>
                    <a:pt x="147745" y="101618"/>
                  </a:lnTo>
                  <a:lnTo>
                    <a:pt x="159186" y="105587"/>
                  </a:lnTo>
                  <a:lnTo>
                    <a:pt x="169004" y="110540"/>
                  </a:lnTo>
                  <a:lnTo>
                    <a:pt x="176470" y="116614"/>
                  </a:lnTo>
                  <a:lnTo>
                    <a:pt x="181409" y="123769"/>
                  </a:lnTo>
                  <a:lnTo>
                    <a:pt x="183946" y="131675"/>
                  </a:lnTo>
                  <a:lnTo>
                    <a:pt x="184227" y="139819"/>
                  </a:lnTo>
                  <a:lnTo>
                    <a:pt x="182559" y="147876"/>
                  </a:lnTo>
                  <a:lnTo>
                    <a:pt x="179020" y="155403"/>
                  </a:lnTo>
                  <a:lnTo>
                    <a:pt x="173381" y="161772"/>
                  </a:lnTo>
                  <a:lnTo>
                    <a:pt x="165701" y="166759"/>
                  </a:lnTo>
                  <a:lnTo>
                    <a:pt x="156293" y="170633"/>
                  </a:lnTo>
                  <a:lnTo>
                    <a:pt x="145537" y="173938"/>
                  </a:lnTo>
                  <a:lnTo>
                    <a:pt x="133789" y="177048"/>
                  </a:lnTo>
                  <a:lnTo>
                    <a:pt x="121495" y="179818"/>
                  </a:lnTo>
                  <a:lnTo>
                    <a:pt x="109177" y="181701"/>
                  </a:lnTo>
                  <a:lnTo>
                    <a:pt x="97127" y="182455"/>
                  </a:lnTo>
                  <a:lnTo>
                    <a:pt x="85681" y="182296"/>
                  </a:lnTo>
                  <a:lnTo>
                    <a:pt x="74090" y="181715"/>
                  </a:lnTo>
                  <a:lnTo>
                    <a:pt x="60221" y="180659"/>
                  </a:lnTo>
                  <a:lnTo>
                    <a:pt x="40372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6012" y="294797"/>
              <a:ext cx="7854" cy="305328"/>
            </a:xfrm>
            <a:custGeom>
              <a:avLst/>
              <a:gdLst/>
              <a:ahLst/>
              <a:cxnLst/>
              <a:rect l="0" t="0" r="0" b="0"/>
              <a:pathLst>
                <a:path w="7854" h="305328">
                  <a:moveTo>
                    <a:pt x="7853" y="0"/>
                  </a:moveTo>
                  <a:lnTo>
                    <a:pt x="7853" y="11736"/>
                  </a:lnTo>
                  <a:lnTo>
                    <a:pt x="7853" y="22864"/>
                  </a:lnTo>
                  <a:lnTo>
                    <a:pt x="7853" y="34463"/>
                  </a:lnTo>
                  <a:lnTo>
                    <a:pt x="7853" y="46624"/>
                  </a:lnTo>
                  <a:lnTo>
                    <a:pt x="7853" y="59284"/>
                  </a:lnTo>
                  <a:lnTo>
                    <a:pt x="7848" y="72340"/>
                  </a:lnTo>
                  <a:lnTo>
                    <a:pt x="7675" y="85692"/>
                  </a:lnTo>
                  <a:lnTo>
                    <a:pt x="7027" y="99257"/>
                  </a:lnTo>
                  <a:lnTo>
                    <a:pt x="5778" y="112972"/>
                  </a:lnTo>
                  <a:lnTo>
                    <a:pt x="4126" y="126791"/>
                  </a:lnTo>
                  <a:lnTo>
                    <a:pt x="2478" y="140681"/>
                  </a:lnTo>
                  <a:lnTo>
                    <a:pt x="1079" y="154620"/>
                  </a:lnTo>
                  <a:lnTo>
                    <a:pt x="159" y="168591"/>
                  </a:lnTo>
                  <a:lnTo>
                    <a:pt x="0" y="182585"/>
                  </a:lnTo>
                  <a:lnTo>
                    <a:pt x="670" y="196593"/>
                  </a:lnTo>
                  <a:lnTo>
                    <a:pt x="1918" y="210611"/>
                  </a:lnTo>
                  <a:lnTo>
                    <a:pt x="3287" y="224635"/>
                  </a:lnTo>
                  <a:lnTo>
                    <a:pt x="4498" y="238651"/>
                  </a:lnTo>
                  <a:lnTo>
                    <a:pt x="5464" y="252242"/>
                  </a:lnTo>
                  <a:lnTo>
                    <a:pt x="6290" y="266038"/>
                  </a:lnTo>
                  <a:lnTo>
                    <a:pt x="7045" y="282370"/>
                  </a:lnTo>
                  <a:lnTo>
                    <a:pt x="7853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0165" y="41061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84" y="2934"/>
                  </a:lnTo>
                  <a:lnTo>
                    <a:pt x="161837" y="5716"/>
                  </a:lnTo>
                  <a:lnTo>
                    <a:pt x="153129" y="8611"/>
                  </a:lnTo>
                  <a:lnTo>
                    <a:pt x="143662" y="11478"/>
                  </a:lnTo>
                  <a:lnTo>
                    <a:pt x="132871" y="13995"/>
                  </a:lnTo>
                  <a:lnTo>
                    <a:pt x="120581" y="16010"/>
                  </a:lnTo>
                  <a:lnTo>
                    <a:pt x="107262" y="17696"/>
                  </a:lnTo>
                  <a:lnTo>
                    <a:pt x="93792" y="19439"/>
                  </a:lnTo>
                  <a:lnTo>
                    <a:pt x="80700" y="21465"/>
                  </a:lnTo>
                  <a:lnTo>
                    <a:pt x="68150" y="23827"/>
                  </a:lnTo>
                  <a:lnTo>
                    <a:pt x="56117" y="26491"/>
                  </a:lnTo>
                  <a:lnTo>
                    <a:pt x="44520" y="29393"/>
                  </a:lnTo>
                  <a:lnTo>
                    <a:pt x="33712" y="32320"/>
                  </a:lnTo>
                  <a:lnTo>
                    <a:pt x="23428" y="35208"/>
                  </a:lnTo>
                  <a:lnTo>
                    <a:pt x="1276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71335" y="473782"/>
              <a:ext cx="113101" cy="115698"/>
            </a:xfrm>
            <a:custGeom>
              <a:avLst/>
              <a:gdLst/>
              <a:ahLst/>
              <a:cxnLst/>
              <a:rect l="0" t="0" r="0" b="0"/>
              <a:pathLst>
                <a:path w="113101" h="115698">
                  <a:moveTo>
                    <a:pt x="7815" y="10528"/>
                  </a:moveTo>
                  <a:lnTo>
                    <a:pt x="4948" y="19397"/>
                  </a:lnTo>
                  <a:lnTo>
                    <a:pt x="2806" y="28384"/>
                  </a:lnTo>
                  <a:lnTo>
                    <a:pt x="1207" y="38374"/>
                  </a:lnTo>
                  <a:lnTo>
                    <a:pt x="200" y="49182"/>
                  </a:lnTo>
                  <a:lnTo>
                    <a:pt x="0" y="60345"/>
                  </a:lnTo>
                  <a:lnTo>
                    <a:pt x="664" y="71541"/>
                  </a:lnTo>
                  <a:lnTo>
                    <a:pt x="2421" y="82308"/>
                  </a:lnTo>
                  <a:lnTo>
                    <a:pt x="5730" y="91996"/>
                  </a:lnTo>
                  <a:lnTo>
                    <a:pt x="10699" y="100346"/>
                  </a:lnTo>
                  <a:lnTo>
                    <a:pt x="17138" y="107119"/>
                  </a:lnTo>
                  <a:lnTo>
                    <a:pt x="24747" y="111927"/>
                  </a:lnTo>
                  <a:lnTo>
                    <a:pt x="33234" y="114749"/>
                  </a:lnTo>
                  <a:lnTo>
                    <a:pt x="42354" y="115697"/>
                  </a:lnTo>
                  <a:lnTo>
                    <a:pt x="51921" y="114829"/>
                  </a:lnTo>
                  <a:lnTo>
                    <a:pt x="61787" y="112356"/>
                  </a:lnTo>
                  <a:lnTo>
                    <a:pt x="71529" y="108428"/>
                  </a:lnTo>
                  <a:lnTo>
                    <a:pt x="80464" y="103051"/>
                  </a:lnTo>
                  <a:lnTo>
                    <a:pt x="88282" y="96358"/>
                  </a:lnTo>
                  <a:lnTo>
                    <a:pt x="94854" y="88425"/>
                  </a:lnTo>
                  <a:lnTo>
                    <a:pt x="100052" y="79197"/>
                  </a:lnTo>
                  <a:lnTo>
                    <a:pt x="103955" y="68776"/>
                  </a:lnTo>
                  <a:lnTo>
                    <a:pt x="106787" y="57593"/>
                  </a:lnTo>
                  <a:lnTo>
                    <a:pt x="109094" y="45020"/>
                  </a:lnTo>
                  <a:lnTo>
                    <a:pt x="111083" y="27721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46565" y="273381"/>
              <a:ext cx="115662" cy="334754"/>
            </a:xfrm>
            <a:custGeom>
              <a:avLst/>
              <a:gdLst/>
              <a:ahLst/>
              <a:cxnLst/>
              <a:rect l="0" t="0" r="0" b="0"/>
              <a:pathLst>
                <a:path w="115662" h="334754">
                  <a:moveTo>
                    <a:pt x="74740" y="263572"/>
                  </a:moveTo>
                  <a:lnTo>
                    <a:pt x="77406" y="254905"/>
                  </a:lnTo>
                  <a:lnTo>
                    <a:pt x="77627" y="247838"/>
                  </a:lnTo>
                  <a:lnTo>
                    <a:pt x="75341" y="241742"/>
                  </a:lnTo>
                  <a:lnTo>
                    <a:pt x="70942" y="236686"/>
                  </a:lnTo>
                  <a:lnTo>
                    <a:pt x="64841" y="233121"/>
                  </a:lnTo>
                  <a:lnTo>
                    <a:pt x="57444" y="231177"/>
                  </a:lnTo>
                  <a:lnTo>
                    <a:pt x="49260" y="231007"/>
                  </a:lnTo>
                  <a:lnTo>
                    <a:pt x="40871" y="232937"/>
                  </a:lnTo>
                  <a:lnTo>
                    <a:pt x="32616" y="236940"/>
                  </a:lnTo>
                  <a:lnTo>
                    <a:pt x="24774" y="242711"/>
                  </a:lnTo>
                  <a:lnTo>
                    <a:pt x="17654" y="249865"/>
                  </a:lnTo>
                  <a:lnTo>
                    <a:pt x="11355" y="258042"/>
                  </a:lnTo>
                  <a:lnTo>
                    <a:pt x="6125" y="266952"/>
                  </a:lnTo>
                  <a:lnTo>
                    <a:pt x="2434" y="276378"/>
                  </a:lnTo>
                  <a:lnTo>
                    <a:pt x="401" y="286154"/>
                  </a:lnTo>
                  <a:lnTo>
                    <a:pt x="0" y="296006"/>
                  </a:lnTo>
                  <a:lnTo>
                    <a:pt x="1243" y="305547"/>
                  </a:lnTo>
                  <a:lnTo>
                    <a:pt x="3972" y="314581"/>
                  </a:lnTo>
                  <a:lnTo>
                    <a:pt x="8073" y="322613"/>
                  </a:lnTo>
                  <a:lnTo>
                    <a:pt x="13567" y="328798"/>
                  </a:lnTo>
                  <a:lnTo>
                    <a:pt x="20329" y="332838"/>
                  </a:lnTo>
                  <a:lnTo>
                    <a:pt x="27969" y="334753"/>
                  </a:lnTo>
                  <a:lnTo>
                    <a:pt x="35935" y="334609"/>
                  </a:lnTo>
                  <a:lnTo>
                    <a:pt x="43882" y="332658"/>
                  </a:lnTo>
                  <a:lnTo>
                    <a:pt x="51674" y="329096"/>
                  </a:lnTo>
                  <a:lnTo>
                    <a:pt x="59287" y="323973"/>
                  </a:lnTo>
                  <a:lnTo>
                    <a:pt x="66735" y="317454"/>
                  </a:lnTo>
                  <a:lnTo>
                    <a:pt x="73890" y="309639"/>
                  </a:lnTo>
                  <a:lnTo>
                    <a:pt x="80476" y="300492"/>
                  </a:lnTo>
                  <a:lnTo>
                    <a:pt x="86385" y="290115"/>
                  </a:lnTo>
                  <a:lnTo>
                    <a:pt x="91507" y="278724"/>
                  </a:lnTo>
                  <a:lnTo>
                    <a:pt x="95649" y="266554"/>
                  </a:lnTo>
                  <a:lnTo>
                    <a:pt x="98810" y="253812"/>
                  </a:lnTo>
                  <a:lnTo>
                    <a:pt x="101289" y="240663"/>
                  </a:lnTo>
                  <a:lnTo>
                    <a:pt x="103576" y="227230"/>
                  </a:lnTo>
                  <a:lnTo>
                    <a:pt x="105968" y="213602"/>
                  </a:lnTo>
                  <a:lnTo>
                    <a:pt x="108407" y="199840"/>
                  </a:lnTo>
                  <a:lnTo>
                    <a:pt x="110592" y="185987"/>
                  </a:lnTo>
                  <a:lnTo>
                    <a:pt x="112359" y="172074"/>
                  </a:lnTo>
                  <a:lnTo>
                    <a:pt x="113697" y="158119"/>
                  </a:lnTo>
                  <a:lnTo>
                    <a:pt x="114670" y="144137"/>
                  </a:lnTo>
                  <a:lnTo>
                    <a:pt x="115354" y="130141"/>
                  </a:lnTo>
                  <a:lnTo>
                    <a:pt x="115661" y="116300"/>
                  </a:lnTo>
                  <a:lnTo>
                    <a:pt x="115342" y="102927"/>
                  </a:lnTo>
                  <a:lnTo>
                    <a:pt x="114313" y="90149"/>
                  </a:lnTo>
                  <a:lnTo>
                    <a:pt x="112639" y="77771"/>
                  </a:lnTo>
                  <a:lnTo>
                    <a:pt x="110445" y="65386"/>
                  </a:lnTo>
                  <a:lnTo>
                    <a:pt x="107853" y="52764"/>
                  </a:lnTo>
                  <a:lnTo>
                    <a:pt x="104808" y="40166"/>
                  </a:lnTo>
                  <a:lnTo>
                    <a:pt x="101086" y="28234"/>
                  </a:lnTo>
                  <a:lnTo>
                    <a:pt x="96620" y="17305"/>
                  </a:lnTo>
                  <a:lnTo>
                    <a:pt x="91485" y="8187"/>
                  </a:lnTo>
                  <a:lnTo>
                    <a:pt x="85814" y="2264"/>
                  </a:lnTo>
                  <a:lnTo>
                    <a:pt x="79748" y="0"/>
                  </a:lnTo>
                  <a:lnTo>
                    <a:pt x="73726" y="1229"/>
                  </a:lnTo>
                  <a:lnTo>
                    <a:pt x="68449" y="5619"/>
                  </a:lnTo>
                  <a:lnTo>
                    <a:pt x="64239" y="12641"/>
                  </a:lnTo>
                  <a:lnTo>
                    <a:pt x="61076" y="21707"/>
                  </a:lnTo>
                  <a:lnTo>
                    <a:pt x="58787" y="32282"/>
                  </a:lnTo>
                  <a:lnTo>
                    <a:pt x="57177" y="43944"/>
                  </a:lnTo>
                  <a:lnTo>
                    <a:pt x="56230" y="56531"/>
                  </a:lnTo>
                  <a:lnTo>
                    <a:pt x="56109" y="70117"/>
                  </a:lnTo>
                  <a:lnTo>
                    <a:pt x="56839" y="84662"/>
                  </a:lnTo>
                  <a:lnTo>
                    <a:pt x="58311" y="99854"/>
                  </a:lnTo>
                  <a:lnTo>
                    <a:pt x="60369" y="115205"/>
                  </a:lnTo>
                  <a:lnTo>
                    <a:pt x="62865" y="130421"/>
                  </a:lnTo>
                  <a:lnTo>
                    <a:pt x="65675" y="145402"/>
                  </a:lnTo>
                  <a:lnTo>
                    <a:pt x="68708" y="160148"/>
                  </a:lnTo>
                  <a:lnTo>
                    <a:pt x="71894" y="174697"/>
                  </a:lnTo>
                  <a:lnTo>
                    <a:pt x="75185" y="189095"/>
                  </a:lnTo>
                  <a:lnTo>
                    <a:pt x="78547" y="203383"/>
                  </a:lnTo>
                  <a:lnTo>
                    <a:pt x="81958" y="217588"/>
                  </a:lnTo>
                  <a:lnTo>
                    <a:pt x="85402" y="231569"/>
                  </a:lnTo>
                  <a:lnTo>
                    <a:pt x="88867" y="245038"/>
                  </a:lnTo>
                  <a:lnTo>
                    <a:pt x="92343" y="257862"/>
                  </a:lnTo>
                  <a:lnTo>
                    <a:pt x="95672" y="269632"/>
                  </a:lnTo>
                  <a:lnTo>
                    <a:pt x="98881" y="280732"/>
                  </a:lnTo>
                  <a:lnTo>
                    <a:pt x="102253" y="292138"/>
                  </a:lnTo>
                  <a:lnTo>
                    <a:pt x="106326" y="3056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37119" y="47378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56"/>
                  </a:lnTo>
                  <a:lnTo>
                    <a:pt x="3735" y="81706"/>
                  </a:lnTo>
                  <a:lnTo>
                    <a:pt x="5562" y="94034"/>
                  </a:lnTo>
                  <a:lnTo>
                    <a:pt x="7716" y="110554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47647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27648" y="441799"/>
              <a:ext cx="125532" cy="147797"/>
            </a:xfrm>
            <a:custGeom>
              <a:avLst/>
              <a:gdLst/>
              <a:ahLst/>
              <a:cxnLst/>
              <a:rect l="0" t="0" r="0" b="0"/>
              <a:pathLst>
                <a:path w="125532" h="147797">
                  <a:moveTo>
                    <a:pt x="14756" y="53040"/>
                  </a:moveTo>
                  <a:lnTo>
                    <a:pt x="20690" y="61707"/>
                  </a:lnTo>
                  <a:lnTo>
                    <a:pt x="26895" y="68774"/>
                  </a:lnTo>
                  <a:lnTo>
                    <a:pt x="33995" y="74870"/>
                  </a:lnTo>
                  <a:lnTo>
                    <a:pt x="42108" y="79926"/>
                  </a:lnTo>
                  <a:lnTo>
                    <a:pt x="51403" y="83491"/>
                  </a:lnTo>
                  <a:lnTo>
                    <a:pt x="61846" y="85439"/>
                  </a:lnTo>
                  <a:lnTo>
                    <a:pt x="73099" y="85782"/>
                  </a:lnTo>
                  <a:lnTo>
                    <a:pt x="84637" y="84500"/>
                  </a:lnTo>
                  <a:lnTo>
                    <a:pt x="96114" y="81746"/>
                  </a:lnTo>
                  <a:lnTo>
                    <a:pt x="106749" y="77627"/>
                  </a:lnTo>
                  <a:lnTo>
                    <a:pt x="115293" y="72123"/>
                  </a:lnTo>
                  <a:lnTo>
                    <a:pt x="121248" y="65348"/>
                  </a:lnTo>
                  <a:lnTo>
                    <a:pt x="124617" y="57530"/>
                  </a:lnTo>
                  <a:lnTo>
                    <a:pt x="125531" y="48913"/>
                  </a:lnTo>
                  <a:lnTo>
                    <a:pt x="124328" y="39719"/>
                  </a:lnTo>
                  <a:lnTo>
                    <a:pt x="121288" y="30445"/>
                  </a:lnTo>
                  <a:lnTo>
                    <a:pt x="116523" y="21832"/>
                  </a:lnTo>
                  <a:lnTo>
                    <a:pt x="110253" y="14238"/>
                  </a:lnTo>
                  <a:lnTo>
                    <a:pt x="102776" y="7988"/>
                  </a:lnTo>
                  <a:lnTo>
                    <a:pt x="94389" y="3539"/>
                  </a:lnTo>
                  <a:lnTo>
                    <a:pt x="85340" y="956"/>
                  </a:lnTo>
                  <a:lnTo>
                    <a:pt x="75825" y="0"/>
                  </a:lnTo>
                  <a:lnTo>
                    <a:pt x="65984" y="331"/>
                  </a:lnTo>
                  <a:lnTo>
                    <a:pt x="55926" y="1630"/>
                  </a:lnTo>
                  <a:lnTo>
                    <a:pt x="45883" y="3955"/>
                  </a:lnTo>
                  <a:lnTo>
                    <a:pt x="36213" y="7717"/>
                  </a:lnTo>
                  <a:lnTo>
                    <a:pt x="27088" y="13030"/>
                  </a:lnTo>
                  <a:lnTo>
                    <a:pt x="18825" y="19885"/>
                  </a:lnTo>
                  <a:lnTo>
                    <a:pt x="11953" y="28315"/>
                  </a:lnTo>
                  <a:lnTo>
                    <a:pt x="6634" y="38169"/>
                  </a:lnTo>
                  <a:lnTo>
                    <a:pt x="2875" y="49023"/>
                  </a:lnTo>
                  <a:lnTo>
                    <a:pt x="712" y="60293"/>
                  </a:lnTo>
                  <a:lnTo>
                    <a:pt x="0" y="71604"/>
                  </a:lnTo>
                  <a:lnTo>
                    <a:pt x="638" y="82637"/>
                  </a:lnTo>
                  <a:lnTo>
                    <a:pt x="2653" y="93046"/>
                  </a:lnTo>
                  <a:lnTo>
                    <a:pt x="5935" y="102707"/>
                  </a:lnTo>
                  <a:lnTo>
                    <a:pt x="10425" y="111516"/>
                  </a:lnTo>
                  <a:lnTo>
                    <a:pt x="16187" y="119295"/>
                  </a:lnTo>
                  <a:lnTo>
                    <a:pt x="23143" y="126044"/>
                  </a:lnTo>
                  <a:lnTo>
                    <a:pt x="31253" y="131748"/>
                  </a:lnTo>
                  <a:lnTo>
                    <a:pt x="40600" y="136290"/>
                  </a:lnTo>
                  <a:lnTo>
                    <a:pt x="51093" y="139717"/>
                  </a:lnTo>
                  <a:lnTo>
                    <a:pt x="61927" y="142212"/>
                  </a:lnTo>
                  <a:lnTo>
                    <a:pt x="72738" y="144249"/>
                  </a:lnTo>
                  <a:lnTo>
                    <a:pt x="84474" y="146008"/>
                  </a:lnTo>
                  <a:lnTo>
                    <a:pt x="98984" y="1477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88834" y="236825"/>
              <a:ext cx="137840" cy="370615"/>
            </a:xfrm>
            <a:custGeom>
              <a:avLst/>
              <a:gdLst/>
              <a:ahLst/>
              <a:cxnLst/>
              <a:rect l="0" t="0" r="0" b="0"/>
              <a:pathLst>
                <a:path w="137840" h="370615">
                  <a:moveTo>
                    <a:pt x="106254" y="279071"/>
                  </a:moveTo>
                  <a:lnTo>
                    <a:pt x="100319" y="273270"/>
                  </a:lnTo>
                  <a:lnTo>
                    <a:pt x="94115" y="268346"/>
                  </a:lnTo>
                  <a:lnTo>
                    <a:pt x="87019" y="263857"/>
                  </a:lnTo>
                  <a:lnTo>
                    <a:pt x="79078" y="260155"/>
                  </a:lnTo>
                  <a:lnTo>
                    <a:pt x="70432" y="258086"/>
                  </a:lnTo>
                  <a:lnTo>
                    <a:pt x="61242" y="257984"/>
                  </a:lnTo>
                  <a:lnTo>
                    <a:pt x="51815" y="259709"/>
                  </a:lnTo>
                  <a:lnTo>
                    <a:pt x="42574" y="262923"/>
                  </a:lnTo>
                  <a:lnTo>
                    <a:pt x="33739" y="267273"/>
                  </a:lnTo>
                  <a:lnTo>
                    <a:pt x="25504" y="272615"/>
                  </a:lnTo>
                  <a:lnTo>
                    <a:pt x="18119" y="279016"/>
                  </a:lnTo>
                  <a:lnTo>
                    <a:pt x="11643" y="286433"/>
                  </a:lnTo>
                  <a:lnTo>
                    <a:pt x="6294" y="294868"/>
                  </a:lnTo>
                  <a:lnTo>
                    <a:pt x="2523" y="304440"/>
                  </a:lnTo>
                  <a:lnTo>
                    <a:pt x="436" y="315096"/>
                  </a:lnTo>
                  <a:lnTo>
                    <a:pt x="0" y="326337"/>
                  </a:lnTo>
                  <a:lnTo>
                    <a:pt x="1219" y="337342"/>
                  </a:lnTo>
                  <a:lnTo>
                    <a:pt x="3931" y="347652"/>
                  </a:lnTo>
                  <a:lnTo>
                    <a:pt x="8022" y="356691"/>
                  </a:lnTo>
                  <a:lnTo>
                    <a:pt x="13509" y="363625"/>
                  </a:lnTo>
                  <a:lnTo>
                    <a:pt x="20266" y="368203"/>
                  </a:lnTo>
                  <a:lnTo>
                    <a:pt x="27903" y="370497"/>
                  </a:lnTo>
                  <a:lnTo>
                    <a:pt x="35867" y="370614"/>
                  </a:lnTo>
                  <a:lnTo>
                    <a:pt x="43813" y="368846"/>
                  </a:lnTo>
                  <a:lnTo>
                    <a:pt x="51604" y="365579"/>
                  </a:lnTo>
                  <a:lnTo>
                    <a:pt x="59216" y="361187"/>
                  </a:lnTo>
                  <a:lnTo>
                    <a:pt x="66669" y="355972"/>
                  </a:lnTo>
                  <a:lnTo>
                    <a:pt x="73996" y="349847"/>
                  </a:lnTo>
                  <a:lnTo>
                    <a:pt x="81230" y="342373"/>
                  </a:lnTo>
                  <a:lnTo>
                    <a:pt x="88392" y="333421"/>
                  </a:lnTo>
                  <a:lnTo>
                    <a:pt x="95339" y="323306"/>
                  </a:lnTo>
                  <a:lnTo>
                    <a:pt x="101778" y="312599"/>
                  </a:lnTo>
                  <a:lnTo>
                    <a:pt x="107586" y="301689"/>
                  </a:lnTo>
                  <a:lnTo>
                    <a:pt x="112637" y="290601"/>
                  </a:lnTo>
                  <a:lnTo>
                    <a:pt x="116732" y="279098"/>
                  </a:lnTo>
                  <a:lnTo>
                    <a:pt x="119860" y="267065"/>
                  </a:lnTo>
                  <a:lnTo>
                    <a:pt x="122318" y="254527"/>
                  </a:lnTo>
                  <a:lnTo>
                    <a:pt x="124591" y="241571"/>
                  </a:lnTo>
                  <a:lnTo>
                    <a:pt x="126972" y="228290"/>
                  </a:lnTo>
                  <a:lnTo>
                    <a:pt x="129405" y="214608"/>
                  </a:lnTo>
                  <a:lnTo>
                    <a:pt x="131585" y="200283"/>
                  </a:lnTo>
                  <a:lnTo>
                    <a:pt x="133349" y="185243"/>
                  </a:lnTo>
                  <a:lnTo>
                    <a:pt x="134686" y="169719"/>
                  </a:lnTo>
                  <a:lnTo>
                    <a:pt x="135658" y="154145"/>
                  </a:lnTo>
                  <a:lnTo>
                    <a:pt x="136341" y="138779"/>
                  </a:lnTo>
                  <a:lnTo>
                    <a:pt x="136647" y="123699"/>
                  </a:lnTo>
                  <a:lnTo>
                    <a:pt x="136327" y="108887"/>
                  </a:lnTo>
                  <a:lnTo>
                    <a:pt x="135298" y="94298"/>
                  </a:lnTo>
                  <a:lnTo>
                    <a:pt x="133624" y="80043"/>
                  </a:lnTo>
                  <a:lnTo>
                    <a:pt x="131430" y="66384"/>
                  </a:lnTo>
                  <a:lnTo>
                    <a:pt x="128843" y="53415"/>
                  </a:lnTo>
                  <a:lnTo>
                    <a:pt x="125971" y="41077"/>
                  </a:lnTo>
                  <a:lnTo>
                    <a:pt x="122897" y="29251"/>
                  </a:lnTo>
                  <a:lnTo>
                    <a:pt x="119658" y="17843"/>
                  </a:lnTo>
                  <a:lnTo>
                    <a:pt x="115409" y="7880"/>
                  </a:lnTo>
                  <a:lnTo>
                    <a:pt x="109631" y="1589"/>
                  </a:lnTo>
                  <a:lnTo>
                    <a:pt x="103582" y="0"/>
                  </a:lnTo>
                  <a:lnTo>
                    <a:pt x="97897" y="2661"/>
                  </a:lnTo>
                  <a:lnTo>
                    <a:pt x="92714" y="8665"/>
                  </a:lnTo>
                  <a:lnTo>
                    <a:pt x="88148" y="17296"/>
                  </a:lnTo>
                  <a:lnTo>
                    <a:pt x="84414" y="28156"/>
                  </a:lnTo>
                  <a:lnTo>
                    <a:pt x="81549" y="40839"/>
                  </a:lnTo>
                  <a:lnTo>
                    <a:pt x="79447" y="54769"/>
                  </a:lnTo>
                  <a:lnTo>
                    <a:pt x="77949" y="69268"/>
                  </a:lnTo>
                  <a:lnTo>
                    <a:pt x="76902" y="83911"/>
                  </a:lnTo>
                  <a:lnTo>
                    <a:pt x="76180" y="98507"/>
                  </a:lnTo>
                  <a:lnTo>
                    <a:pt x="75688" y="112995"/>
                  </a:lnTo>
                  <a:lnTo>
                    <a:pt x="75358" y="127367"/>
                  </a:lnTo>
                  <a:lnTo>
                    <a:pt x="75305" y="141477"/>
                  </a:lnTo>
                  <a:lnTo>
                    <a:pt x="75802" y="155040"/>
                  </a:lnTo>
                  <a:lnTo>
                    <a:pt x="76953" y="167949"/>
                  </a:lnTo>
                  <a:lnTo>
                    <a:pt x="78710" y="180416"/>
                  </a:lnTo>
                  <a:lnTo>
                    <a:pt x="80961" y="192862"/>
                  </a:lnTo>
                  <a:lnTo>
                    <a:pt x="83586" y="205531"/>
                  </a:lnTo>
                  <a:lnTo>
                    <a:pt x="86484" y="218328"/>
                  </a:lnTo>
                  <a:lnTo>
                    <a:pt x="89575" y="230927"/>
                  </a:lnTo>
                  <a:lnTo>
                    <a:pt x="92805" y="243141"/>
                  </a:lnTo>
                  <a:lnTo>
                    <a:pt x="96295" y="254783"/>
                  </a:lnTo>
                  <a:lnTo>
                    <a:pt x="100323" y="265602"/>
                  </a:lnTo>
                  <a:lnTo>
                    <a:pt x="104994" y="275534"/>
                  </a:lnTo>
                  <a:lnTo>
                    <a:pt x="110148" y="284384"/>
                  </a:lnTo>
                  <a:lnTo>
                    <a:pt x="116055" y="292602"/>
                  </a:lnTo>
                  <a:lnTo>
                    <a:pt x="124356" y="300910"/>
                  </a:lnTo>
                  <a:lnTo>
                    <a:pt x="137839" y="3106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95802" y="405356"/>
              <a:ext cx="194126" cy="184240"/>
            </a:xfrm>
            <a:custGeom>
              <a:avLst/>
              <a:gdLst/>
              <a:ahLst/>
              <a:cxnLst/>
              <a:rect l="0" t="0" r="0" b="0"/>
              <a:pathLst>
                <a:path w="194126" h="184240">
                  <a:moveTo>
                    <a:pt x="4612" y="57897"/>
                  </a:moveTo>
                  <a:lnTo>
                    <a:pt x="1812" y="66699"/>
                  </a:lnTo>
                  <a:lnTo>
                    <a:pt x="311" y="75045"/>
                  </a:lnTo>
                  <a:lnTo>
                    <a:pt x="0" y="83753"/>
                  </a:lnTo>
                  <a:lnTo>
                    <a:pt x="506" y="93220"/>
                  </a:lnTo>
                  <a:lnTo>
                    <a:pt x="1325" y="104011"/>
                  </a:lnTo>
                  <a:lnTo>
                    <a:pt x="2146" y="116301"/>
                  </a:lnTo>
                  <a:lnTo>
                    <a:pt x="3002" y="129620"/>
                  </a:lnTo>
                  <a:lnTo>
                    <a:pt x="4177" y="143090"/>
                  </a:lnTo>
                  <a:lnTo>
                    <a:pt x="5793" y="156109"/>
                  </a:lnTo>
                  <a:lnTo>
                    <a:pt x="7039" y="165935"/>
                  </a:lnTo>
                  <a:lnTo>
                    <a:pt x="7120" y="169150"/>
                  </a:lnTo>
                  <a:lnTo>
                    <a:pt x="6700" y="166538"/>
                  </a:lnTo>
                  <a:lnTo>
                    <a:pt x="6201" y="159724"/>
                  </a:lnTo>
                  <a:lnTo>
                    <a:pt x="5767" y="149816"/>
                  </a:lnTo>
                  <a:lnTo>
                    <a:pt x="5428" y="137624"/>
                  </a:lnTo>
                  <a:lnTo>
                    <a:pt x="5179" y="123782"/>
                  </a:lnTo>
                  <a:lnTo>
                    <a:pt x="5001" y="108773"/>
                  </a:lnTo>
                  <a:lnTo>
                    <a:pt x="4886" y="92961"/>
                  </a:lnTo>
                  <a:lnTo>
                    <a:pt x="5146" y="76926"/>
                  </a:lnTo>
                  <a:lnTo>
                    <a:pt x="6384" y="61462"/>
                  </a:lnTo>
                  <a:lnTo>
                    <a:pt x="8856" y="46972"/>
                  </a:lnTo>
                  <a:lnTo>
                    <a:pt x="12653" y="34294"/>
                  </a:lnTo>
                  <a:lnTo>
                    <a:pt x="17876" y="24818"/>
                  </a:lnTo>
                  <a:lnTo>
                    <a:pt x="24420" y="19012"/>
                  </a:lnTo>
                  <a:lnTo>
                    <a:pt x="31729" y="16707"/>
                  </a:lnTo>
                  <a:lnTo>
                    <a:pt x="38932" y="17570"/>
                  </a:lnTo>
                  <a:lnTo>
                    <a:pt x="45546" y="21072"/>
                  </a:lnTo>
                  <a:lnTo>
                    <a:pt x="51457" y="26619"/>
                  </a:lnTo>
                  <a:lnTo>
                    <a:pt x="56735" y="33680"/>
                  </a:lnTo>
                  <a:lnTo>
                    <a:pt x="61507" y="41828"/>
                  </a:lnTo>
                  <a:lnTo>
                    <a:pt x="65899" y="50903"/>
                  </a:lnTo>
                  <a:lnTo>
                    <a:pt x="70017" y="60978"/>
                  </a:lnTo>
                  <a:lnTo>
                    <a:pt x="73948" y="71926"/>
                  </a:lnTo>
                  <a:lnTo>
                    <a:pt x="77949" y="80414"/>
                  </a:lnTo>
                  <a:lnTo>
                    <a:pt x="81884" y="82238"/>
                  </a:lnTo>
                  <a:lnTo>
                    <a:pt x="85215" y="78413"/>
                  </a:lnTo>
                  <a:lnTo>
                    <a:pt x="88163" y="70841"/>
                  </a:lnTo>
                  <a:lnTo>
                    <a:pt x="91025" y="61075"/>
                  </a:lnTo>
                  <a:lnTo>
                    <a:pt x="93956" y="50307"/>
                  </a:lnTo>
                  <a:lnTo>
                    <a:pt x="97014" y="39223"/>
                  </a:lnTo>
                  <a:lnTo>
                    <a:pt x="100524" y="28456"/>
                  </a:lnTo>
                  <a:lnTo>
                    <a:pt x="105081" y="18730"/>
                  </a:lnTo>
                  <a:lnTo>
                    <a:pt x="110918" y="10345"/>
                  </a:lnTo>
                  <a:lnTo>
                    <a:pt x="117784" y="3879"/>
                  </a:lnTo>
                  <a:lnTo>
                    <a:pt x="125155" y="338"/>
                  </a:lnTo>
                  <a:lnTo>
                    <a:pt x="132663" y="0"/>
                  </a:lnTo>
                  <a:lnTo>
                    <a:pt x="139972" y="2687"/>
                  </a:lnTo>
                  <a:lnTo>
                    <a:pt x="146720" y="8137"/>
                  </a:lnTo>
                  <a:lnTo>
                    <a:pt x="152772" y="15905"/>
                  </a:lnTo>
                  <a:lnTo>
                    <a:pt x="158172" y="25319"/>
                  </a:lnTo>
                  <a:lnTo>
                    <a:pt x="163041" y="35605"/>
                  </a:lnTo>
                  <a:lnTo>
                    <a:pt x="167505" y="46252"/>
                  </a:lnTo>
                  <a:lnTo>
                    <a:pt x="171676" y="57007"/>
                  </a:lnTo>
                  <a:lnTo>
                    <a:pt x="175638" y="67759"/>
                  </a:lnTo>
                  <a:lnTo>
                    <a:pt x="179450" y="78479"/>
                  </a:lnTo>
                  <a:lnTo>
                    <a:pt x="182995" y="89323"/>
                  </a:lnTo>
                  <a:lnTo>
                    <a:pt x="185996" y="100603"/>
                  </a:lnTo>
                  <a:lnTo>
                    <a:pt x="188346" y="112450"/>
                  </a:lnTo>
                  <a:lnTo>
                    <a:pt x="190097" y="124612"/>
                  </a:lnTo>
                  <a:lnTo>
                    <a:pt x="191544" y="137958"/>
                  </a:lnTo>
                  <a:lnTo>
                    <a:pt x="192814" y="155896"/>
                  </a:lnTo>
                  <a:lnTo>
                    <a:pt x="194125" y="184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32041" y="442196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7" y="63480"/>
                  </a:lnTo>
                  <a:lnTo>
                    <a:pt x="11810" y="73426"/>
                  </a:lnTo>
                  <a:lnTo>
                    <a:pt x="15470" y="83019"/>
                  </a:lnTo>
                  <a:lnTo>
                    <a:pt x="21262" y="9310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00455" y="400082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41599" y="6002"/>
                  </a:lnTo>
                  <a:lnTo>
                    <a:pt x="136675" y="12847"/>
                  </a:lnTo>
                  <a:lnTo>
                    <a:pt x="132168" y="21239"/>
                  </a:lnTo>
                  <a:lnTo>
                    <a:pt x="127774" y="31039"/>
                  </a:lnTo>
                  <a:lnTo>
                    <a:pt x="123112" y="42002"/>
                  </a:lnTo>
                  <a:lnTo>
                    <a:pt x="117997" y="53863"/>
                  </a:lnTo>
                  <a:lnTo>
                    <a:pt x="112419" y="66386"/>
                  </a:lnTo>
                  <a:lnTo>
                    <a:pt x="106447" y="79383"/>
                  </a:lnTo>
                  <a:lnTo>
                    <a:pt x="100169" y="92712"/>
                  </a:lnTo>
                  <a:lnTo>
                    <a:pt x="93665" y="106269"/>
                  </a:lnTo>
                  <a:lnTo>
                    <a:pt x="87000" y="119983"/>
                  </a:lnTo>
                  <a:lnTo>
                    <a:pt x="80222" y="133803"/>
                  </a:lnTo>
                  <a:lnTo>
                    <a:pt x="73366" y="147695"/>
                  </a:lnTo>
                  <a:lnTo>
                    <a:pt x="66457" y="161635"/>
                  </a:lnTo>
                  <a:lnTo>
                    <a:pt x="59517" y="175607"/>
                  </a:lnTo>
                  <a:lnTo>
                    <a:pt x="52720" y="189601"/>
                  </a:lnTo>
                  <a:lnTo>
                    <a:pt x="46383" y="203610"/>
                  </a:lnTo>
                  <a:lnTo>
                    <a:pt x="40639" y="217628"/>
                  </a:lnTo>
                  <a:lnTo>
                    <a:pt x="35461" y="231654"/>
                  </a:lnTo>
                  <a:lnTo>
                    <a:pt x="30748" y="245683"/>
                  </a:lnTo>
                  <a:lnTo>
                    <a:pt x="26392" y="259710"/>
                  </a:lnTo>
                  <a:lnTo>
                    <a:pt x="22295" y="273572"/>
                  </a:lnTo>
                  <a:lnTo>
                    <a:pt x="18384" y="286959"/>
                  </a:lnTo>
                  <a:lnTo>
                    <a:pt x="14605" y="299733"/>
                  </a:lnTo>
                  <a:lnTo>
                    <a:pt x="11072" y="311667"/>
                  </a:lnTo>
                  <a:lnTo>
                    <a:pt x="7702" y="323641"/>
                  </a:lnTo>
                  <a:lnTo>
                    <a:pt x="4199" y="33782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42653" y="221098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1"/>
                  </a:lnTo>
                  <a:lnTo>
                    <a:pt x="2736" y="38831"/>
                  </a:lnTo>
                  <a:lnTo>
                    <a:pt x="1887" y="50643"/>
                  </a:lnTo>
                  <a:lnTo>
                    <a:pt x="1289" y="63106"/>
                  </a:lnTo>
                  <a:lnTo>
                    <a:pt x="875" y="76216"/>
                  </a:lnTo>
                  <a:lnTo>
                    <a:pt x="591" y="90145"/>
                  </a:lnTo>
                  <a:lnTo>
                    <a:pt x="398" y="104916"/>
                  </a:lnTo>
                  <a:lnTo>
                    <a:pt x="267" y="120257"/>
                  </a:lnTo>
                  <a:lnTo>
                    <a:pt x="179" y="135707"/>
                  </a:lnTo>
                  <a:lnTo>
                    <a:pt x="119" y="150989"/>
                  </a:lnTo>
                  <a:lnTo>
                    <a:pt x="80" y="166013"/>
                  </a:lnTo>
                  <a:lnTo>
                    <a:pt x="53" y="180788"/>
                  </a:lnTo>
                  <a:lnTo>
                    <a:pt x="35" y="195356"/>
                  </a:lnTo>
                  <a:lnTo>
                    <a:pt x="23" y="209767"/>
                  </a:lnTo>
                  <a:lnTo>
                    <a:pt x="15" y="224064"/>
                  </a:lnTo>
                  <a:lnTo>
                    <a:pt x="10" y="238274"/>
                  </a:lnTo>
                  <a:lnTo>
                    <a:pt x="7" y="252395"/>
                  </a:lnTo>
                  <a:lnTo>
                    <a:pt x="4" y="268094"/>
                  </a:lnTo>
                  <a:lnTo>
                    <a:pt x="1" y="29010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26880" y="45272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58466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21637" y="384723"/>
              <a:ext cx="260471" cy="173288"/>
            </a:xfrm>
            <a:custGeom>
              <a:avLst/>
              <a:gdLst/>
              <a:ahLst/>
              <a:cxnLst/>
              <a:rect l="0" t="0" r="0" b="0"/>
              <a:pathLst>
                <a:path w="260471" h="173288">
                  <a:moveTo>
                    <a:pt x="0" y="46945"/>
                  </a:moveTo>
                  <a:lnTo>
                    <a:pt x="67" y="58613"/>
                  </a:lnTo>
                  <a:lnTo>
                    <a:pt x="707" y="69102"/>
                  </a:lnTo>
                  <a:lnTo>
                    <a:pt x="2004" y="79404"/>
                  </a:lnTo>
                  <a:lnTo>
                    <a:pt x="3863" y="89705"/>
                  </a:lnTo>
                  <a:lnTo>
                    <a:pt x="6180" y="100049"/>
                  </a:lnTo>
                  <a:lnTo>
                    <a:pt x="8842" y="110443"/>
                  </a:lnTo>
                  <a:lnTo>
                    <a:pt x="11593" y="121044"/>
                  </a:lnTo>
                  <a:lnTo>
                    <a:pt x="14051" y="132150"/>
                  </a:lnTo>
                  <a:lnTo>
                    <a:pt x="16033" y="143786"/>
                  </a:lnTo>
                  <a:lnTo>
                    <a:pt x="17483" y="152496"/>
                  </a:lnTo>
                  <a:lnTo>
                    <a:pt x="18156" y="154339"/>
                  </a:lnTo>
                  <a:lnTo>
                    <a:pt x="17775" y="151170"/>
                  </a:lnTo>
                  <a:lnTo>
                    <a:pt x="16632" y="144864"/>
                  </a:lnTo>
                  <a:lnTo>
                    <a:pt x="15274" y="136350"/>
                  </a:lnTo>
                  <a:lnTo>
                    <a:pt x="14037" y="126204"/>
                  </a:lnTo>
                  <a:lnTo>
                    <a:pt x="13039" y="114704"/>
                  </a:lnTo>
                  <a:lnTo>
                    <a:pt x="12288" y="101882"/>
                  </a:lnTo>
                  <a:lnTo>
                    <a:pt x="11752" y="87876"/>
                  </a:lnTo>
                  <a:lnTo>
                    <a:pt x="11714" y="73393"/>
                  </a:lnTo>
                  <a:lnTo>
                    <a:pt x="12744" y="59585"/>
                  </a:lnTo>
                  <a:lnTo>
                    <a:pt x="15072" y="47056"/>
                  </a:lnTo>
                  <a:lnTo>
                    <a:pt x="18771" y="36357"/>
                  </a:lnTo>
                  <a:lnTo>
                    <a:pt x="23928" y="28225"/>
                  </a:lnTo>
                  <a:lnTo>
                    <a:pt x="30432" y="22807"/>
                  </a:lnTo>
                  <a:lnTo>
                    <a:pt x="37884" y="20102"/>
                  </a:lnTo>
                  <a:lnTo>
                    <a:pt x="45715" y="20232"/>
                  </a:lnTo>
                  <a:lnTo>
                    <a:pt x="53569" y="22980"/>
                  </a:lnTo>
                  <a:lnTo>
                    <a:pt x="61296" y="27889"/>
                  </a:lnTo>
                  <a:lnTo>
                    <a:pt x="68865" y="34453"/>
                  </a:lnTo>
                  <a:lnTo>
                    <a:pt x="76284" y="42231"/>
                  </a:lnTo>
                  <a:lnTo>
                    <a:pt x="83419" y="50873"/>
                  </a:lnTo>
                  <a:lnTo>
                    <a:pt x="89991" y="60118"/>
                  </a:lnTo>
                  <a:lnTo>
                    <a:pt x="95895" y="69782"/>
                  </a:lnTo>
                  <a:lnTo>
                    <a:pt x="101184" y="79897"/>
                  </a:lnTo>
                  <a:lnTo>
                    <a:pt x="105971" y="90681"/>
                  </a:lnTo>
                  <a:lnTo>
                    <a:pt x="110391" y="102154"/>
                  </a:lnTo>
                  <a:lnTo>
                    <a:pt x="115037" y="112642"/>
                  </a:lnTo>
                  <a:lnTo>
                    <a:pt x="120103" y="118958"/>
                  </a:lnTo>
                  <a:lnTo>
                    <a:pt x="124954" y="120253"/>
                  </a:lnTo>
                  <a:lnTo>
                    <a:pt x="129810" y="117978"/>
                  </a:lnTo>
                  <a:lnTo>
                    <a:pt x="134965" y="113604"/>
                  </a:lnTo>
                  <a:lnTo>
                    <a:pt x="140683" y="108231"/>
                  </a:lnTo>
                  <a:lnTo>
                    <a:pt x="147253" y="102695"/>
                  </a:lnTo>
                  <a:lnTo>
                    <a:pt x="154736" y="97411"/>
                  </a:lnTo>
                  <a:lnTo>
                    <a:pt x="163025" y="92502"/>
                  </a:lnTo>
                  <a:lnTo>
                    <a:pt x="171956" y="87951"/>
                  </a:lnTo>
                  <a:lnTo>
                    <a:pt x="181369" y="83693"/>
                  </a:lnTo>
                  <a:lnTo>
                    <a:pt x="191127" y="79658"/>
                  </a:lnTo>
                  <a:lnTo>
                    <a:pt x="201130" y="75786"/>
                  </a:lnTo>
                  <a:lnTo>
                    <a:pt x="211297" y="72023"/>
                  </a:lnTo>
                  <a:lnTo>
                    <a:pt x="221412" y="68172"/>
                  </a:lnTo>
                  <a:lnTo>
                    <a:pt x="231130" y="63900"/>
                  </a:lnTo>
                  <a:lnTo>
                    <a:pt x="240283" y="59055"/>
                  </a:lnTo>
                  <a:lnTo>
                    <a:pt x="248394" y="53496"/>
                  </a:lnTo>
                  <a:lnTo>
                    <a:pt x="254632" y="47007"/>
                  </a:lnTo>
                  <a:lnTo>
                    <a:pt x="258703" y="39574"/>
                  </a:lnTo>
                  <a:lnTo>
                    <a:pt x="260470" y="31651"/>
                  </a:lnTo>
                  <a:lnTo>
                    <a:pt x="259693" y="24027"/>
                  </a:lnTo>
                  <a:lnTo>
                    <a:pt x="256499" y="17131"/>
                  </a:lnTo>
                  <a:lnTo>
                    <a:pt x="251119" y="11199"/>
                  </a:lnTo>
                  <a:lnTo>
                    <a:pt x="243704" y="6440"/>
                  </a:lnTo>
                  <a:lnTo>
                    <a:pt x="234541" y="2843"/>
                  </a:lnTo>
                  <a:lnTo>
                    <a:pt x="224155" y="564"/>
                  </a:lnTo>
                  <a:lnTo>
                    <a:pt x="213202" y="0"/>
                  </a:lnTo>
                  <a:lnTo>
                    <a:pt x="202107" y="1216"/>
                  </a:lnTo>
                  <a:lnTo>
                    <a:pt x="191390" y="4149"/>
                  </a:lnTo>
                  <a:lnTo>
                    <a:pt x="181726" y="8783"/>
                  </a:lnTo>
                  <a:lnTo>
                    <a:pt x="173378" y="14937"/>
                  </a:lnTo>
                  <a:lnTo>
                    <a:pt x="166264" y="22322"/>
                  </a:lnTo>
                  <a:lnTo>
                    <a:pt x="160161" y="30641"/>
                  </a:lnTo>
                  <a:lnTo>
                    <a:pt x="154834" y="39644"/>
                  </a:lnTo>
                  <a:lnTo>
                    <a:pt x="150235" y="49298"/>
                  </a:lnTo>
                  <a:lnTo>
                    <a:pt x="146510" y="59763"/>
                  </a:lnTo>
                  <a:lnTo>
                    <a:pt x="143671" y="71059"/>
                  </a:lnTo>
                  <a:lnTo>
                    <a:pt x="141763" y="82916"/>
                  </a:lnTo>
                  <a:lnTo>
                    <a:pt x="140931" y="94875"/>
                  </a:lnTo>
                  <a:lnTo>
                    <a:pt x="141160" y="106651"/>
                  </a:lnTo>
                  <a:lnTo>
                    <a:pt x="142619" y="117829"/>
                  </a:lnTo>
                  <a:lnTo>
                    <a:pt x="145727" y="127803"/>
                  </a:lnTo>
                  <a:lnTo>
                    <a:pt x="150560" y="136359"/>
                  </a:lnTo>
                  <a:lnTo>
                    <a:pt x="156907" y="143613"/>
                  </a:lnTo>
                  <a:lnTo>
                    <a:pt x="164455" y="149808"/>
                  </a:lnTo>
                  <a:lnTo>
                    <a:pt x="172896" y="155198"/>
                  </a:lnTo>
                  <a:lnTo>
                    <a:pt x="181908" y="159853"/>
                  </a:lnTo>
                  <a:lnTo>
                    <a:pt x="192247" y="164113"/>
                  </a:lnTo>
                  <a:lnTo>
                    <a:pt x="207052" y="168359"/>
                  </a:lnTo>
                  <a:lnTo>
                    <a:pt x="231627" y="1732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26963" y="368497"/>
              <a:ext cx="134998" cy="200042"/>
            </a:xfrm>
            <a:custGeom>
              <a:avLst/>
              <a:gdLst/>
              <a:ahLst/>
              <a:cxnLst/>
              <a:rect l="0" t="0" r="0" b="0"/>
              <a:pathLst>
                <a:path w="134998" h="200042">
                  <a:moveTo>
                    <a:pt x="73700" y="0"/>
                  </a:moveTo>
                  <a:lnTo>
                    <a:pt x="62099" y="134"/>
                  </a:lnTo>
                  <a:lnTo>
                    <a:pt x="52250" y="1414"/>
                  </a:lnTo>
                  <a:lnTo>
                    <a:pt x="43250" y="4012"/>
                  </a:lnTo>
                  <a:lnTo>
                    <a:pt x="34981" y="7904"/>
                  </a:lnTo>
                  <a:lnTo>
                    <a:pt x="27602" y="13186"/>
                  </a:lnTo>
                  <a:lnTo>
                    <a:pt x="21137" y="19776"/>
                  </a:lnTo>
                  <a:lnTo>
                    <a:pt x="15631" y="27622"/>
                  </a:lnTo>
                  <a:lnTo>
                    <a:pt x="11225" y="36781"/>
                  </a:lnTo>
                  <a:lnTo>
                    <a:pt x="7903" y="47147"/>
                  </a:lnTo>
                  <a:lnTo>
                    <a:pt x="5994" y="58021"/>
                  </a:lnTo>
                  <a:lnTo>
                    <a:pt x="6219" y="68245"/>
                  </a:lnTo>
                  <a:lnTo>
                    <a:pt x="8780" y="77217"/>
                  </a:lnTo>
                  <a:lnTo>
                    <a:pt x="13433" y="84543"/>
                  </a:lnTo>
                  <a:lnTo>
                    <a:pt x="19762" y="89789"/>
                  </a:lnTo>
                  <a:lnTo>
                    <a:pt x="27349" y="92942"/>
                  </a:lnTo>
                  <a:lnTo>
                    <a:pt x="35848" y="94297"/>
                  </a:lnTo>
                  <a:lnTo>
                    <a:pt x="44989" y="94243"/>
                  </a:lnTo>
                  <a:lnTo>
                    <a:pt x="54576" y="93151"/>
                  </a:lnTo>
                  <a:lnTo>
                    <a:pt x="64468" y="91645"/>
                  </a:lnTo>
                  <a:lnTo>
                    <a:pt x="74568" y="90563"/>
                  </a:lnTo>
                  <a:lnTo>
                    <a:pt x="84804" y="90331"/>
                  </a:lnTo>
                  <a:lnTo>
                    <a:pt x="94967" y="91162"/>
                  </a:lnTo>
                  <a:lnTo>
                    <a:pt x="104719" y="93242"/>
                  </a:lnTo>
                  <a:lnTo>
                    <a:pt x="113894" y="96535"/>
                  </a:lnTo>
                  <a:lnTo>
                    <a:pt x="122021" y="101017"/>
                  </a:lnTo>
                  <a:lnTo>
                    <a:pt x="128270" y="106766"/>
                  </a:lnTo>
                  <a:lnTo>
                    <a:pt x="132357" y="113704"/>
                  </a:lnTo>
                  <a:lnTo>
                    <a:pt x="134473" y="121631"/>
                  </a:lnTo>
                  <a:lnTo>
                    <a:pt x="134997" y="130322"/>
                  </a:lnTo>
                  <a:lnTo>
                    <a:pt x="134306" y="139565"/>
                  </a:lnTo>
                  <a:lnTo>
                    <a:pt x="132405" y="148871"/>
                  </a:lnTo>
                  <a:lnTo>
                    <a:pt x="128937" y="157506"/>
                  </a:lnTo>
                  <a:lnTo>
                    <a:pt x="123824" y="165120"/>
                  </a:lnTo>
                  <a:lnTo>
                    <a:pt x="117104" y="171552"/>
                  </a:lnTo>
                  <a:lnTo>
                    <a:pt x="108767" y="176656"/>
                  </a:lnTo>
                  <a:lnTo>
                    <a:pt x="98969" y="180501"/>
                  </a:lnTo>
                  <a:lnTo>
                    <a:pt x="87984" y="183458"/>
                  </a:lnTo>
                  <a:lnTo>
                    <a:pt x="76093" y="186074"/>
                  </a:lnTo>
                  <a:lnTo>
                    <a:pt x="63556" y="188690"/>
                  </a:lnTo>
                  <a:lnTo>
                    <a:pt x="50980" y="191292"/>
                  </a:lnTo>
                  <a:lnTo>
                    <a:pt x="37985" y="193862"/>
                  </a:lnTo>
                  <a:lnTo>
                    <a:pt x="22314" y="1966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7867" y="168780"/>
              <a:ext cx="122880" cy="357645"/>
            </a:xfrm>
            <a:custGeom>
              <a:avLst/>
              <a:gdLst/>
              <a:ahLst/>
              <a:cxnLst/>
              <a:rect l="0" t="0" r="0" b="0"/>
              <a:pathLst>
                <a:path w="122880" h="357645">
                  <a:moveTo>
                    <a:pt x="59708" y="357644"/>
                  </a:moveTo>
                  <a:lnTo>
                    <a:pt x="56774" y="348709"/>
                  </a:lnTo>
                  <a:lnTo>
                    <a:pt x="53992" y="339082"/>
                  </a:lnTo>
                  <a:lnTo>
                    <a:pt x="51092" y="327795"/>
                  </a:lnTo>
                  <a:lnTo>
                    <a:pt x="48052" y="315127"/>
                  </a:lnTo>
                  <a:lnTo>
                    <a:pt x="44887" y="301648"/>
                  </a:lnTo>
                  <a:lnTo>
                    <a:pt x="41627" y="287776"/>
                  </a:lnTo>
                  <a:lnTo>
                    <a:pt x="38462" y="273740"/>
                  </a:lnTo>
                  <a:lnTo>
                    <a:pt x="35719" y="259648"/>
                  </a:lnTo>
                  <a:lnTo>
                    <a:pt x="33539" y="245552"/>
                  </a:lnTo>
                  <a:lnTo>
                    <a:pt x="31737" y="231631"/>
                  </a:lnTo>
                  <a:lnTo>
                    <a:pt x="29913" y="218197"/>
                  </a:lnTo>
                  <a:lnTo>
                    <a:pt x="27831" y="205375"/>
                  </a:lnTo>
                  <a:lnTo>
                    <a:pt x="25431" y="192967"/>
                  </a:lnTo>
                  <a:lnTo>
                    <a:pt x="22741" y="180561"/>
                  </a:lnTo>
                  <a:lnTo>
                    <a:pt x="19817" y="167914"/>
                  </a:lnTo>
                  <a:lnTo>
                    <a:pt x="16717" y="154961"/>
                  </a:lnTo>
                  <a:lnTo>
                    <a:pt x="13490" y="141726"/>
                  </a:lnTo>
                  <a:lnTo>
                    <a:pt x="10179" y="128263"/>
                  </a:lnTo>
                  <a:lnTo>
                    <a:pt x="6973" y="114627"/>
                  </a:lnTo>
                  <a:lnTo>
                    <a:pt x="4201" y="100867"/>
                  </a:lnTo>
                  <a:lnTo>
                    <a:pt x="2008" y="87024"/>
                  </a:lnTo>
                  <a:lnTo>
                    <a:pt x="537" y="73288"/>
                  </a:lnTo>
                  <a:lnTo>
                    <a:pt x="0" y="59985"/>
                  </a:lnTo>
                  <a:lnTo>
                    <a:pt x="427" y="47268"/>
                  </a:lnTo>
                  <a:lnTo>
                    <a:pt x="2019" y="35441"/>
                  </a:lnTo>
                  <a:lnTo>
                    <a:pt x="5215" y="25022"/>
                  </a:lnTo>
                  <a:lnTo>
                    <a:pt x="10116" y="16173"/>
                  </a:lnTo>
                  <a:lnTo>
                    <a:pt x="16849" y="9062"/>
                  </a:lnTo>
                  <a:lnTo>
                    <a:pt x="25720" y="4026"/>
                  </a:lnTo>
                  <a:lnTo>
                    <a:pt x="36676" y="1051"/>
                  </a:lnTo>
                  <a:lnTo>
                    <a:pt x="48913" y="0"/>
                  </a:lnTo>
                  <a:lnTo>
                    <a:pt x="61117" y="799"/>
                  </a:lnTo>
                  <a:lnTo>
                    <a:pt x="72534" y="3212"/>
                  </a:lnTo>
                  <a:lnTo>
                    <a:pt x="82865" y="6609"/>
                  </a:lnTo>
                  <a:lnTo>
                    <a:pt x="93122" y="10385"/>
                  </a:lnTo>
                  <a:lnTo>
                    <a:pt x="105311" y="14867"/>
                  </a:lnTo>
                  <a:lnTo>
                    <a:pt x="122879" y="207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42818" y="36849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136" y="2934"/>
                  </a:lnTo>
                  <a:lnTo>
                    <a:pt x="114007" y="5716"/>
                  </a:lnTo>
                  <a:lnTo>
                    <a:pt x="102409" y="8611"/>
                  </a:lnTo>
                  <a:lnTo>
                    <a:pt x="90247" y="11478"/>
                  </a:lnTo>
                  <a:lnTo>
                    <a:pt x="77587" y="13995"/>
                  </a:lnTo>
                  <a:lnTo>
                    <a:pt x="64545" y="16006"/>
                  </a:lnTo>
                  <a:lnTo>
                    <a:pt x="51635" y="17522"/>
                  </a:lnTo>
                  <a:lnTo>
                    <a:pt x="38382" y="18783"/>
                  </a:lnTo>
                  <a:lnTo>
                    <a:pt x="22506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97281" y="428074"/>
              <a:ext cx="102118" cy="112472"/>
            </a:xfrm>
            <a:custGeom>
              <a:avLst/>
              <a:gdLst/>
              <a:ahLst/>
              <a:cxnLst/>
              <a:rect l="0" t="0" r="0" b="0"/>
              <a:pathLst>
                <a:path w="102118" h="112472">
                  <a:moveTo>
                    <a:pt x="66636" y="3594"/>
                  </a:moveTo>
                  <a:lnTo>
                    <a:pt x="57901" y="861"/>
                  </a:lnTo>
                  <a:lnTo>
                    <a:pt x="50195" y="0"/>
                  </a:lnTo>
                  <a:lnTo>
                    <a:pt x="42792" y="990"/>
                  </a:lnTo>
                  <a:lnTo>
                    <a:pt x="35531" y="3529"/>
                  </a:lnTo>
                  <a:lnTo>
                    <a:pt x="28353" y="7313"/>
                  </a:lnTo>
                  <a:lnTo>
                    <a:pt x="21237" y="12058"/>
                  </a:lnTo>
                  <a:lnTo>
                    <a:pt x="14492" y="17836"/>
                  </a:lnTo>
                  <a:lnTo>
                    <a:pt x="8722" y="25063"/>
                  </a:lnTo>
                  <a:lnTo>
                    <a:pt x="4187" y="33842"/>
                  </a:lnTo>
                  <a:lnTo>
                    <a:pt x="1143" y="43837"/>
                  </a:lnTo>
                  <a:lnTo>
                    <a:pt x="0" y="54463"/>
                  </a:lnTo>
                  <a:lnTo>
                    <a:pt x="794" y="65304"/>
                  </a:lnTo>
                  <a:lnTo>
                    <a:pt x="3429" y="75836"/>
                  </a:lnTo>
                  <a:lnTo>
                    <a:pt x="7857" y="85368"/>
                  </a:lnTo>
                  <a:lnTo>
                    <a:pt x="13873" y="93620"/>
                  </a:lnTo>
                  <a:lnTo>
                    <a:pt x="21333" y="100498"/>
                  </a:lnTo>
                  <a:lnTo>
                    <a:pt x="30235" y="105908"/>
                  </a:lnTo>
                  <a:lnTo>
                    <a:pt x="40434" y="109944"/>
                  </a:lnTo>
                  <a:lnTo>
                    <a:pt x="51365" y="112352"/>
                  </a:lnTo>
                  <a:lnTo>
                    <a:pt x="62161" y="112471"/>
                  </a:lnTo>
                  <a:lnTo>
                    <a:pt x="72335" y="110138"/>
                  </a:lnTo>
                  <a:lnTo>
                    <a:pt x="81452" y="105471"/>
                  </a:lnTo>
                  <a:lnTo>
                    <a:pt x="88972" y="98602"/>
                  </a:lnTo>
                  <a:lnTo>
                    <a:pt x="94761" y="89838"/>
                  </a:lnTo>
                  <a:lnTo>
                    <a:pt x="98852" y="79735"/>
                  </a:lnTo>
                  <a:lnTo>
                    <a:pt x="101247" y="68978"/>
                  </a:lnTo>
                  <a:lnTo>
                    <a:pt x="102117" y="58020"/>
                  </a:lnTo>
                  <a:lnTo>
                    <a:pt x="101524" y="47328"/>
                  </a:lnTo>
                  <a:lnTo>
                    <a:pt x="99059" y="36333"/>
                  </a:lnTo>
                  <a:lnTo>
                    <a:pt x="92275" y="22959"/>
                  </a:lnTo>
                  <a:lnTo>
                    <a:pt x="77164" y="35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52959" y="368497"/>
              <a:ext cx="79415" cy="159527"/>
            </a:xfrm>
            <a:custGeom>
              <a:avLst/>
              <a:gdLst/>
              <a:ahLst/>
              <a:cxnLst/>
              <a:rect l="0" t="0" r="0" b="0"/>
              <a:pathLst>
                <a:path w="79415" h="159527">
                  <a:moveTo>
                    <a:pt x="5714" y="126342"/>
                  </a:moveTo>
                  <a:lnTo>
                    <a:pt x="8648" y="135143"/>
                  </a:lnTo>
                  <a:lnTo>
                    <a:pt x="11430" y="143490"/>
                  </a:lnTo>
                  <a:lnTo>
                    <a:pt x="14335" y="152115"/>
                  </a:lnTo>
                  <a:lnTo>
                    <a:pt x="17525" y="158517"/>
                  </a:lnTo>
                  <a:lnTo>
                    <a:pt x="20319" y="159526"/>
                  </a:lnTo>
                  <a:lnTo>
                    <a:pt x="21295" y="156221"/>
                  </a:lnTo>
                  <a:lnTo>
                    <a:pt x="20240" y="150160"/>
                  </a:lnTo>
                  <a:lnTo>
                    <a:pt x="17651" y="142247"/>
                  </a:lnTo>
                  <a:lnTo>
                    <a:pt x="14253" y="132829"/>
                  </a:lnTo>
                  <a:lnTo>
                    <a:pt x="10538" y="122169"/>
                  </a:lnTo>
                  <a:lnTo>
                    <a:pt x="6913" y="110537"/>
                  </a:lnTo>
                  <a:lnTo>
                    <a:pt x="3785" y="98182"/>
                  </a:lnTo>
                  <a:lnTo>
                    <a:pt x="1327" y="85313"/>
                  </a:lnTo>
                  <a:lnTo>
                    <a:pt x="0" y="72413"/>
                  </a:lnTo>
                  <a:lnTo>
                    <a:pt x="614" y="60210"/>
                  </a:lnTo>
                  <a:lnTo>
                    <a:pt x="3438" y="49046"/>
                  </a:lnTo>
                  <a:lnTo>
                    <a:pt x="8267" y="39076"/>
                  </a:lnTo>
                  <a:lnTo>
                    <a:pt x="14712" y="30444"/>
                  </a:lnTo>
                  <a:lnTo>
                    <a:pt x="22373" y="23085"/>
                  </a:lnTo>
                  <a:lnTo>
                    <a:pt x="30842" y="16938"/>
                  </a:lnTo>
                  <a:lnTo>
                    <a:pt x="40749" y="11432"/>
                  </a:lnTo>
                  <a:lnTo>
                    <a:pt x="55194" y="6081"/>
                  </a:lnTo>
                  <a:lnTo>
                    <a:pt x="7941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37699" y="27374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0" y="36462"/>
                  </a:lnTo>
                  <a:lnTo>
                    <a:pt x="3687" y="50310"/>
                  </a:lnTo>
                  <a:lnTo>
                    <a:pt x="5355" y="64638"/>
                  </a:lnTo>
                  <a:lnTo>
                    <a:pt x="6772" y="79112"/>
                  </a:lnTo>
                  <a:lnTo>
                    <a:pt x="8043" y="93735"/>
                  </a:lnTo>
                  <a:lnTo>
                    <a:pt x="9502" y="108759"/>
                  </a:lnTo>
                  <a:lnTo>
                    <a:pt x="11331" y="124302"/>
                  </a:lnTo>
                  <a:lnTo>
                    <a:pt x="13389" y="140180"/>
                  </a:lnTo>
                  <a:lnTo>
                    <a:pt x="15316" y="155998"/>
                  </a:lnTo>
                  <a:lnTo>
                    <a:pt x="16915" y="171526"/>
                  </a:lnTo>
                  <a:lnTo>
                    <a:pt x="18310" y="186547"/>
                  </a:lnTo>
                  <a:lnTo>
                    <a:pt x="19854" y="200787"/>
                  </a:lnTo>
                  <a:lnTo>
                    <a:pt x="21740" y="214179"/>
                  </a:lnTo>
                  <a:lnTo>
                    <a:pt x="23847" y="226944"/>
                  </a:lnTo>
                  <a:lnTo>
                    <a:pt x="26029" y="241061"/>
                  </a:lnTo>
                  <a:lnTo>
                    <a:pt x="28480" y="261124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64000" y="389554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59587" y="2934"/>
                  </a:lnTo>
                  <a:lnTo>
                    <a:pt x="150600" y="5716"/>
                  </a:lnTo>
                  <a:lnTo>
                    <a:pt x="140605" y="8611"/>
                  </a:lnTo>
                  <a:lnTo>
                    <a:pt x="129624" y="11478"/>
                  </a:lnTo>
                  <a:lnTo>
                    <a:pt x="117813" y="13995"/>
                  </a:lnTo>
                  <a:lnTo>
                    <a:pt x="105354" y="16006"/>
                  </a:lnTo>
                  <a:lnTo>
                    <a:pt x="92417" y="17518"/>
                  </a:lnTo>
                  <a:lnTo>
                    <a:pt x="79136" y="18613"/>
                  </a:lnTo>
                  <a:lnTo>
                    <a:pt x="65628" y="19386"/>
                  </a:lnTo>
                  <a:lnTo>
                    <a:pt x="52381" y="19923"/>
                  </a:lnTo>
                  <a:lnTo>
                    <a:pt x="38854" y="20350"/>
                  </a:lnTo>
                  <a:lnTo>
                    <a:pt x="22744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4041" y="221098"/>
              <a:ext cx="305327" cy="318249"/>
            </a:xfrm>
            <a:custGeom>
              <a:avLst/>
              <a:gdLst/>
              <a:ahLst/>
              <a:cxnLst/>
              <a:rect l="0" t="0" r="0" b="0"/>
              <a:pathLst>
                <a:path w="305327" h="318249">
                  <a:moveTo>
                    <a:pt x="0" y="0"/>
                  </a:moveTo>
                  <a:lnTo>
                    <a:pt x="2934" y="14602"/>
                  </a:lnTo>
                  <a:lnTo>
                    <a:pt x="5716" y="27873"/>
                  </a:lnTo>
                  <a:lnTo>
                    <a:pt x="8611" y="41079"/>
                  </a:lnTo>
                  <a:lnTo>
                    <a:pt x="11479" y="54593"/>
                  </a:lnTo>
                  <a:lnTo>
                    <a:pt x="13995" y="68750"/>
                  </a:lnTo>
                  <a:lnTo>
                    <a:pt x="16010" y="83652"/>
                  </a:lnTo>
                  <a:lnTo>
                    <a:pt x="17696" y="99071"/>
                  </a:lnTo>
                  <a:lnTo>
                    <a:pt x="19439" y="114569"/>
                  </a:lnTo>
                  <a:lnTo>
                    <a:pt x="21465" y="129885"/>
                  </a:lnTo>
                  <a:lnTo>
                    <a:pt x="23827" y="145100"/>
                  </a:lnTo>
                  <a:lnTo>
                    <a:pt x="26491" y="160535"/>
                  </a:lnTo>
                  <a:lnTo>
                    <a:pt x="29398" y="176359"/>
                  </a:lnTo>
                  <a:lnTo>
                    <a:pt x="32486" y="192428"/>
                  </a:lnTo>
                  <a:lnTo>
                    <a:pt x="35705" y="208376"/>
                  </a:lnTo>
                  <a:lnTo>
                    <a:pt x="39011" y="223995"/>
                  </a:lnTo>
                  <a:lnTo>
                    <a:pt x="42213" y="239248"/>
                  </a:lnTo>
                  <a:lnTo>
                    <a:pt x="44983" y="254176"/>
                  </a:lnTo>
                  <a:lnTo>
                    <a:pt x="47181" y="268761"/>
                  </a:lnTo>
                  <a:lnTo>
                    <a:pt x="48930" y="280032"/>
                  </a:lnTo>
                  <a:lnTo>
                    <a:pt x="50314" y="284003"/>
                  </a:lnTo>
                  <a:lnTo>
                    <a:pt x="51233" y="281589"/>
                  </a:lnTo>
                  <a:lnTo>
                    <a:pt x="51791" y="274863"/>
                  </a:lnTo>
                  <a:lnTo>
                    <a:pt x="52122" y="265428"/>
                  </a:lnTo>
                  <a:lnTo>
                    <a:pt x="52319" y="254311"/>
                  </a:lnTo>
                  <a:lnTo>
                    <a:pt x="52449" y="242154"/>
                  </a:lnTo>
                  <a:lnTo>
                    <a:pt x="52868" y="229672"/>
                  </a:lnTo>
                  <a:lnTo>
                    <a:pt x="54211" y="217719"/>
                  </a:lnTo>
                  <a:lnTo>
                    <a:pt x="56751" y="206726"/>
                  </a:lnTo>
                  <a:lnTo>
                    <a:pt x="60594" y="197543"/>
                  </a:lnTo>
                  <a:lnTo>
                    <a:pt x="65847" y="191564"/>
                  </a:lnTo>
                  <a:lnTo>
                    <a:pt x="72416" y="189248"/>
                  </a:lnTo>
                  <a:lnTo>
                    <a:pt x="79910" y="190100"/>
                  </a:lnTo>
                  <a:lnTo>
                    <a:pt x="87771" y="193170"/>
                  </a:lnTo>
                  <a:lnTo>
                    <a:pt x="95644" y="197680"/>
                  </a:lnTo>
                  <a:lnTo>
                    <a:pt x="103385" y="203429"/>
                  </a:lnTo>
                  <a:lnTo>
                    <a:pt x="110962" y="210701"/>
                  </a:lnTo>
                  <a:lnTo>
                    <a:pt x="118391" y="219547"/>
                  </a:lnTo>
                  <a:lnTo>
                    <a:pt x="125702" y="229772"/>
                  </a:lnTo>
                  <a:lnTo>
                    <a:pt x="132926" y="241092"/>
                  </a:lnTo>
                  <a:lnTo>
                    <a:pt x="140085" y="253198"/>
                  </a:lnTo>
                  <a:lnTo>
                    <a:pt x="147200" y="264717"/>
                  </a:lnTo>
                  <a:lnTo>
                    <a:pt x="154285" y="273322"/>
                  </a:lnTo>
                  <a:lnTo>
                    <a:pt x="161343" y="277980"/>
                  </a:lnTo>
                  <a:lnTo>
                    <a:pt x="168219" y="278830"/>
                  </a:lnTo>
                  <a:lnTo>
                    <a:pt x="174609" y="276516"/>
                  </a:lnTo>
                  <a:lnTo>
                    <a:pt x="180398" y="271782"/>
                  </a:lnTo>
                  <a:lnTo>
                    <a:pt x="185945" y="265440"/>
                  </a:lnTo>
                  <a:lnTo>
                    <a:pt x="191970" y="258312"/>
                  </a:lnTo>
                  <a:lnTo>
                    <a:pt x="198844" y="250914"/>
                  </a:lnTo>
                  <a:lnTo>
                    <a:pt x="206598" y="243650"/>
                  </a:lnTo>
                  <a:lnTo>
                    <a:pt x="215108" y="236920"/>
                  </a:lnTo>
                  <a:lnTo>
                    <a:pt x="224205" y="230870"/>
                  </a:lnTo>
                  <a:lnTo>
                    <a:pt x="233739" y="225297"/>
                  </a:lnTo>
                  <a:lnTo>
                    <a:pt x="243583" y="219778"/>
                  </a:lnTo>
                  <a:lnTo>
                    <a:pt x="253641" y="214059"/>
                  </a:lnTo>
                  <a:lnTo>
                    <a:pt x="263681" y="208062"/>
                  </a:lnTo>
                  <a:lnTo>
                    <a:pt x="273348" y="201802"/>
                  </a:lnTo>
                  <a:lnTo>
                    <a:pt x="282462" y="195328"/>
                  </a:lnTo>
                  <a:lnTo>
                    <a:pt x="290377" y="188692"/>
                  </a:lnTo>
                  <a:lnTo>
                    <a:pt x="295952" y="181937"/>
                  </a:lnTo>
                  <a:lnTo>
                    <a:pt x="298769" y="175099"/>
                  </a:lnTo>
                  <a:lnTo>
                    <a:pt x="299048" y="168203"/>
                  </a:lnTo>
                  <a:lnTo>
                    <a:pt x="297267" y="161267"/>
                  </a:lnTo>
                  <a:lnTo>
                    <a:pt x="293919" y="154318"/>
                  </a:lnTo>
                  <a:lnTo>
                    <a:pt x="289270" y="147855"/>
                  </a:lnTo>
                  <a:lnTo>
                    <a:pt x="283343" y="142806"/>
                  </a:lnTo>
                  <a:lnTo>
                    <a:pt x="276253" y="139568"/>
                  </a:lnTo>
                  <a:lnTo>
                    <a:pt x="268207" y="138210"/>
                  </a:lnTo>
                  <a:lnTo>
                    <a:pt x="259430" y="138737"/>
                  </a:lnTo>
                  <a:lnTo>
                    <a:pt x="250121" y="140944"/>
                  </a:lnTo>
                  <a:lnTo>
                    <a:pt x="240598" y="144509"/>
                  </a:lnTo>
                  <a:lnTo>
                    <a:pt x="231285" y="149102"/>
                  </a:lnTo>
                  <a:lnTo>
                    <a:pt x="222398" y="154456"/>
                  </a:lnTo>
                  <a:lnTo>
                    <a:pt x="214127" y="160845"/>
                  </a:lnTo>
                  <a:lnTo>
                    <a:pt x="206717" y="169028"/>
                  </a:lnTo>
                  <a:lnTo>
                    <a:pt x="200223" y="179275"/>
                  </a:lnTo>
                  <a:lnTo>
                    <a:pt x="194862" y="191242"/>
                  </a:lnTo>
                  <a:lnTo>
                    <a:pt x="191084" y="204263"/>
                  </a:lnTo>
                  <a:lnTo>
                    <a:pt x="188987" y="217832"/>
                  </a:lnTo>
                  <a:lnTo>
                    <a:pt x="188374" y="231501"/>
                  </a:lnTo>
                  <a:lnTo>
                    <a:pt x="188943" y="244817"/>
                  </a:lnTo>
                  <a:lnTo>
                    <a:pt x="190400" y="257577"/>
                  </a:lnTo>
                  <a:lnTo>
                    <a:pt x="192664" y="269617"/>
                  </a:lnTo>
                  <a:lnTo>
                    <a:pt x="195853" y="280717"/>
                  </a:lnTo>
                  <a:lnTo>
                    <a:pt x="199968" y="290845"/>
                  </a:lnTo>
                  <a:lnTo>
                    <a:pt x="205205" y="299801"/>
                  </a:lnTo>
                  <a:lnTo>
                    <a:pt x="212009" y="307147"/>
                  </a:lnTo>
                  <a:lnTo>
                    <a:pt x="220476" y="312783"/>
                  </a:lnTo>
                  <a:lnTo>
                    <a:pt x="230248" y="316586"/>
                  </a:lnTo>
                  <a:lnTo>
                    <a:pt x="240717" y="318248"/>
                  </a:lnTo>
                  <a:lnTo>
                    <a:pt x="251450" y="317819"/>
                  </a:lnTo>
                  <a:lnTo>
                    <a:pt x="261974" y="315925"/>
                  </a:lnTo>
                  <a:lnTo>
                    <a:pt x="272831" y="313402"/>
                  </a:lnTo>
                  <a:lnTo>
                    <a:pt x="286085" y="310033"/>
                  </a:lnTo>
                  <a:lnTo>
                    <a:pt x="305326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59433" y="380247"/>
              <a:ext cx="117245" cy="299054"/>
            </a:xfrm>
            <a:custGeom>
              <a:avLst/>
              <a:gdLst/>
              <a:ahLst/>
              <a:cxnLst/>
              <a:rect l="0" t="0" r="0" b="0"/>
              <a:pathLst>
                <a:path w="117245" h="299054">
                  <a:moveTo>
                    <a:pt x="20505" y="125120"/>
                  </a:moveTo>
                  <a:lnTo>
                    <a:pt x="20505" y="136923"/>
                  </a:lnTo>
                  <a:lnTo>
                    <a:pt x="20505" y="148692"/>
                  </a:lnTo>
                  <a:lnTo>
                    <a:pt x="20509" y="161577"/>
                  </a:lnTo>
                  <a:lnTo>
                    <a:pt x="20682" y="175253"/>
                  </a:lnTo>
                  <a:lnTo>
                    <a:pt x="21330" y="188932"/>
                  </a:lnTo>
                  <a:lnTo>
                    <a:pt x="22579" y="202158"/>
                  </a:lnTo>
                  <a:lnTo>
                    <a:pt x="24231" y="215128"/>
                  </a:lnTo>
                  <a:lnTo>
                    <a:pt x="25880" y="228504"/>
                  </a:lnTo>
                  <a:lnTo>
                    <a:pt x="27287" y="242640"/>
                  </a:lnTo>
                  <a:lnTo>
                    <a:pt x="28553" y="257251"/>
                  </a:lnTo>
                  <a:lnTo>
                    <a:pt x="30009" y="271613"/>
                  </a:lnTo>
                  <a:lnTo>
                    <a:pt x="31813" y="285242"/>
                  </a:lnTo>
                  <a:lnTo>
                    <a:pt x="33024" y="295508"/>
                  </a:lnTo>
                  <a:lnTo>
                    <a:pt x="32560" y="299053"/>
                  </a:lnTo>
                  <a:lnTo>
                    <a:pt x="30953" y="296655"/>
                  </a:lnTo>
                  <a:lnTo>
                    <a:pt x="28667" y="290135"/>
                  </a:lnTo>
                  <a:lnTo>
                    <a:pt x="25957" y="280942"/>
                  </a:lnTo>
                  <a:lnTo>
                    <a:pt x="22975" y="270042"/>
                  </a:lnTo>
                  <a:lnTo>
                    <a:pt x="19814" y="258048"/>
                  </a:lnTo>
                  <a:lnTo>
                    <a:pt x="16535" y="245348"/>
                  </a:lnTo>
                  <a:lnTo>
                    <a:pt x="13184" y="232185"/>
                  </a:lnTo>
                  <a:lnTo>
                    <a:pt x="9950" y="218555"/>
                  </a:lnTo>
                  <a:lnTo>
                    <a:pt x="7157" y="204253"/>
                  </a:lnTo>
                  <a:lnTo>
                    <a:pt x="4945" y="189221"/>
                  </a:lnTo>
                  <a:lnTo>
                    <a:pt x="3292" y="173700"/>
                  </a:lnTo>
                  <a:lnTo>
                    <a:pt x="2099" y="158126"/>
                  </a:lnTo>
                  <a:lnTo>
                    <a:pt x="1259" y="142760"/>
                  </a:lnTo>
                  <a:lnTo>
                    <a:pt x="676" y="127679"/>
                  </a:lnTo>
                  <a:lnTo>
                    <a:pt x="278" y="112866"/>
                  </a:lnTo>
                  <a:lnTo>
                    <a:pt x="10" y="98272"/>
                  </a:lnTo>
                  <a:lnTo>
                    <a:pt x="0" y="83844"/>
                  </a:lnTo>
                  <a:lnTo>
                    <a:pt x="524" y="69536"/>
                  </a:lnTo>
                  <a:lnTo>
                    <a:pt x="1703" y="55327"/>
                  </a:lnTo>
                  <a:lnTo>
                    <a:pt x="3819" y="41682"/>
                  </a:lnTo>
                  <a:lnTo>
                    <a:pt x="7375" y="29504"/>
                  </a:lnTo>
                  <a:lnTo>
                    <a:pt x="12513" y="19178"/>
                  </a:lnTo>
                  <a:lnTo>
                    <a:pt x="19065" y="10924"/>
                  </a:lnTo>
                  <a:lnTo>
                    <a:pt x="26751" y="5047"/>
                  </a:lnTo>
                  <a:lnTo>
                    <a:pt x="35290" y="1470"/>
                  </a:lnTo>
                  <a:lnTo>
                    <a:pt x="44445" y="0"/>
                  </a:lnTo>
                  <a:lnTo>
                    <a:pt x="54035" y="509"/>
                  </a:lnTo>
                  <a:lnTo>
                    <a:pt x="63917" y="2738"/>
                  </a:lnTo>
                  <a:lnTo>
                    <a:pt x="73670" y="6501"/>
                  </a:lnTo>
                  <a:lnTo>
                    <a:pt x="82611" y="11767"/>
                  </a:lnTo>
                  <a:lnTo>
                    <a:pt x="90439" y="18381"/>
                  </a:lnTo>
                  <a:lnTo>
                    <a:pt x="97186" y="26091"/>
                  </a:lnTo>
                  <a:lnTo>
                    <a:pt x="103034" y="34636"/>
                  </a:lnTo>
                  <a:lnTo>
                    <a:pt x="108183" y="43791"/>
                  </a:lnTo>
                  <a:lnTo>
                    <a:pt x="112491" y="53378"/>
                  </a:lnTo>
                  <a:lnTo>
                    <a:pt x="115488" y="63266"/>
                  </a:lnTo>
                  <a:lnTo>
                    <a:pt x="117024" y="73362"/>
                  </a:lnTo>
                  <a:lnTo>
                    <a:pt x="117244" y="83599"/>
                  </a:lnTo>
                  <a:lnTo>
                    <a:pt x="116403" y="93931"/>
                  </a:lnTo>
                  <a:lnTo>
                    <a:pt x="114755" y="104319"/>
                  </a:lnTo>
                  <a:lnTo>
                    <a:pt x="112192" y="114414"/>
                  </a:lnTo>
                  <a:lnTo>
                    <a:pt x="108269" y="123587"/>
                  </a:lnTo>
                  <a:lnTo>
                    <a:pt x="102853" y="131565"/>
                  </a:lnTo>
                  <a:lnTo>
                    <a:pt x="95982" y="138263"/>
                  </a:lnTo>
                  <a:lnTo>
                    <a:pt x="86716" y="144264"/>
                  </a:lnTo>
                  <a:lnTo>
                    <a:pt x="70887" y="150092"/>
                  </a:lnTo>
                  <a:lnTo>
                    <a:pt x="41561" y="156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5751" y="221098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9" y="79508"/>
                  </a:lnTo>
                  <a:lnTo>
                    <a:pt x="3904" y="91795"/>
                  </a:lnTo>
                  <a:lnTo>
                    <a:pt x="6201" y="104644"/>
                  </a:lnTo>
                  <a:lnTo>
                    <a:pt x="8856" y="118403"/>
                  </a:lnTo>
                  <a:lnTo>
                    <a:pt x="11775" y="133086"/>
                  </a:lnTo>
                  <a:lnTo>
                    <a:pt x="14879" y="148553"/>
                  </a:lnTo>
                  <a:lnTo>
                    <a:pt x="18109" y="164624"/>
                  </a:lnTo>
                  <a:lnTo>
                    <a:pt x="21260" y="180975"/>
                  </a:lnTo>
                  <a:lnTo>
                    <a:pt x="23995" y="197172"/>
                  </a:lnTo>
                  <a:lnTo>
                    <a:pt x="26172" y="212983"/>
                  </a:lnTo>
                  <a:lnTo>
                    <a:pt x="27972" y="228208"/>
                  </a:lnTo>
                  <a:lnTo>
                    <a:pt x="29796" y="242592"/>
                  </a:lnTo>
                  <a:lnTo>
                    <a:pt x="31873" y="256079"/>
                  </a:lnTo>
                  <a:lnTo>
                    <a:pt x="34109" y="268710"/>
                  </a:lnTo>
                  <a:lnTo>
                    <a:pt x="36393" y="281979"/>
                  </a:lnTo>
                  <a:lnTo>
                    <a:pt x="38928" y="299288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56686" y="381821"/>
              <a:ext cx="170693" cy="176190"/>
            </a:xfrm>
            <a:custGeom>
              <a:avLst/>
              <a:gdLst/>
              <a:ahLst/>
              <a:cxnLst/>
              <a:rect l="0" t="0" r="0" b="0"/>
              <a:pathLst>
                <a:path w="170693" h="176190">
                  <a:moveTo>
                    <a:pt x="75935" y="70904"/>
                  </a:moveTo>
                  <a:lnTo>
                    <a:pt x="75868" y="59236"/>
                  </a:lnTo>
                  <a:lnTo>
                    <a:pt x="75228" y="48747"/>
                  </a:lnTo>
                  <a:lnTo>
                    <a:pt x="73923" y="38454"/>
                  </a:lnTo>
                  <a:lnTo>
                    <a:pt x="71717" y="28499"/>
                  </a:lnTo>
                  <a:lnTo>
                    <a:pt x="68104" y="19452"/>
                  </a:lnTo>
                  <a:lnTo>
                    <a:pt x="62936" y="11582"/>
                  </a:lnTo>
                  <a:lnTo>
                    <a:pt x="56534" y="5324"/>
                  </a:lnTo>
                  <a:lnTo>
                    <a:pt x="49482" y="1404"/>
                  </a:lnTo>
                  <a:lnTo>
                    <a:pt x="42192" y="0"/>
                  </a:lnTo>
                  <a:lnTo>
                    <a:pt x="35030" y="991"/>
                  </a:lnTo>
                  <a:lnTo>
                    <a:pt x="28382" y="4232"/>
                  </a:lnTo>
                  <a:lnTo>
                    <a:pt x="22398" y="9413"/>
                  </a:lnTo>
                  <a:lnTo>
                    <a:pt x="17042" y="16295"/>
                  </a:lnTo>
                  <a:lnTo>
                    <a:pt x="12203" y="24799"/>
                  </a:lnTo>
                  <a:lnTo>
                    <a:pt x="7767" y="34733"/>
                  </a:lnTo>
                  <a:lnTo>
                    <a:pt x="3956" y="45654"/>
                  </a:lnTo>
                  <a:lnTo>
                    <a:pt x="1300" y="56976"/>
                  </a:lnTo>
                  <a:lnTo>
                    <a:pt x="0" y="68325"/>
                  </a:lnTo>
                  <a:lnTo>
                    <a:pt x="110" y="79385"/>
                  </a:lnTo>
                  <a:lnTo>
                    <a:pt x="1705" y="89813"/>
                  </a:lnTo>
                  <a:lnTo>
                    <a:pt x="4668" y="99496"/>
                  </a:lnTo>
                  <a:lnTo>
                    <a:pt x="8759" y="108659"/>
                  </a:lnTo>
                  <a:lnTo>
                    <a:pt x="13713" y="117741"/>
                  </a:lnTo>
                  <a:lnTo>
                    <a:pt x="19305" y="126983"/>
                  </a:lnTo>
                  <a:lnTo>
                    <a:pt x="25514" y="135649"/>
                  </a:lnTo>
                  <a:lnTo>
                    <a:pt x="32514" y="142193"/>
                  </a:lnTo>
                  <a:lnTo>
                    <a:pt x="40324" y="145916"/>
                  </a:lnTo>
                  <a:lnTo>
                    <a:pt x="48518" y="146768"/>
                  </a:lnTo>
                  <a:lnTo>
                    <a:pt x="56333" y="144906"/>
                  </a:lnTo>
                  <a:lnTo>
                    <a:pt x="63359" y="140718"/>
                  </a:lnTo>
                  <a:lnTo>
                    <a:pt x="69381" y="134536"/>
                  </a:lnTo>
                  <a:lnTo>
                    <a:pt x="74201" y="126515"/>
                  </a:lnTo>
                  <a:lnTo>
                    <a:pt x="77863" y="116943"/>
                  </a:lnTo>
                  <a:lnTo>
                    <a:pt x="81079" y="107373"/>
                  </a:lnTo>
                  <a:lnTo>
                    <a:pt x="85083" y="101389"/>
                  </a:lnTo>
                  <a:lnTo>
                    <a:pt x="90048" y="100569"/>
                  </a:lnTo>
                  <a:lnTo>
                    <a:pt x="95378" y="103006"/>
                  </a:lnTo>
                  <a:lnTo>
                    <a:pt x="100975" y="107432"/>
                  </a:lnTo>
                  <a:lnTo>
                    <a:pt x="106863" y="113388"/>
                  </a:lnTo>
                  <a:lnTo>
                    <a:pt x="113031" y="120578"/>
                  </a:lnTo>
                  <a:lnTo>
                    <a:pt x="119432" y="128562"/>
                  </a:lnTo>
                  <a:lnTo>
                    <a:pt x="126015" y="136786"/>
                  </a:lnTo>
                  <a:lnTo>
                    <a:pt x="132726" y="144909"/>
                  </a:lnTo>
                  <a:lnTo>
                    <a:pt x="139418" y="152513"/>
                  </a:lnTo>
                  <a:lnTo>
                    <a:pt x="146603" y="159746"/>
                  </a:lnTo>
                  <a:lnTo>
                    <a:pt x="156034" y="167238"/>
                  </a:lnTo>
                  <a:lnTo>
                    <a:pt x="170692" y="1761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27378" y="400082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3001" y="8802"/>
                  </a:lnTo>
                  <a:lnTo>
                    <a:pt x="6423" y="17148"/>
                  </a:lnTo>
                  <a:lnTo>
                    <a:pt x="10624" y="25847"/>
                  </a:lnTo>
                  <a:lnTo>
                    <a:pt x="15696" y="34968"/>
                  </a:lnTo>
                  <a:lnTo>
                    <a:pt x="21826" y="44463"/>
                  </a:lnTo>
                  <a:lnTo>
                    <a:pt x="29006" y="54255"/>
                  </a:lnTo>
                  <a:lnTo>
                    <a:pt x="36920" y="64269"/>
                  </a:lnTo>
                  <a:lnTo>
                    <a:pt x="45067" y="74443"/>
                  </a:lnTo>
                  <a:lnTo>
                    <a:pt x="53129" y="84720"/>
                  </a:lnTo>
                  <a:lnTo>
                    <a:pt x="60883" y="94804"/>
                  </a:lnTo>
                  <a:lnTo>
                    <a:pt x="68974" y="105251"/>
                  </a:lnTo>
                  <a:lnTo>
                    <a:pt x="79225" y="118097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6321" y="400082"/>
              <a:ext cx="178986" cy="473784"/>
            </a:xfrm>
            <a:custGeom>
              <a:avLst/>
              <a:gdLst/>
              <a:ahLst/>
              <a:cxnLst/>
              <a:rect l="0" t="0" r="0" b="0"/>
              <a:pathLst>
                <a:path w="178986" h="473784">
                  <a:moveTo>
                    <a:pt x="178985" y="0"/>
                  </a:moveTo>
                  <a:lnTo>
                    <a:pt x="176051" y="8936"/>
                  </a:lnTo>
                  <a:lnTo>
                    <a:pt x="173269" y="18563"/>
                  </a:lnTo>
                  <a:lnTo>
                    <a:pt x="170364" y="29855"/>
                  </a:lnTo>
                  <a:lnTo>
                    <a:pt x="167151" y="42695"/>
                  </a:lnTo>
                  <a:lnTo>
                    <a:pt x="163338" y="56823"/>
                  </a:lnTo>
                  <a:lnTo>
                    <a:pt x="158825" y="71939"/>
                  </a:lnTo>
                  <a:lnTo>
                    <a:pt x="153834" y="87454"/>
                  </a:lnTo>
                  <a:lnTo>
                    <a:pt x="148795" y="102546"/>
                  </a:lnTo>
                  <a:lnTo>
                    <a:pt x="143963" y="116797"/>
                  </a:lnTo>
                  <a:lnTo>
                    <a:pt x="139416" y="130158"/>
                  </a:lnTo>
                  <a:lnTo>
                    <a:pt x="135135" y="142751"/>
                  </a:lnTo>
                  <a:lnTo>
                    <a:pt x="131068" y="154748"/>
                  </a:lnTo>
                  <a:lnTo>
                    <a:pt x="126997" y="166469"/>
                  </a:lnTo>
                  <a:lnTo>
                    <a:pt x="122571" y="178347"/>
                  </a:lnTo>
                  <a:lnTo>
                    <a:pt x="117629" y="190602"/>
                  </a:lnTo>
                  <a:lnTo>
                    <a:pt x="112342" y="203107"/>
                  </a:lnTo>
                  <a:lnTo>
                    <a:pt x="107100" y="215502"/>
                  </a:lnTo>
                  <a:lnTo>
                    <a:pt x="102127" y="227584"/>
                  </a:lnTo>
                  <a:lnTo>
                    <a:pt x="97314" y="239477"/>
                  </a:lnTo>
                  <a:lnTo>
                    <a:pt x="92323" y="251528"/>
                  </a:lnTo>
                  <a:lnTo>
                    <a:pt x="86965" y="263936"/>
                  </a:lnTo>
                  <a:lnTo>
                    <a:pt x="81213" y="276897"/>
                  </a:lnTo>
                  <a:lnTo>
                    <a:pt x="75120" y="290670"/>
                  </a:lnTo>
                  <a:lnTo>
                    <a:pt x="68763" y="305307"/>
                  </a:lnTo>
                  <a:lnTo>
                    <a:pt x="62374" y="320545"/>
                  </a:lnTo>
                  <a:lnTo>
                    <a:pt x="56319" y="335920"/>
                  </a:lnTo>
                  <a:lnTo>
                    <a:pt x="50764" y="351148"/>
                  </a:lnTo>
                  <a:lnTo>
                    <a:pt x="45543" y="366135"/>
                  </a:lnTo>
                  <a:lnTo>
                    <a:pt x="40271" y="380884"/>
                  </a:lnTo>
                  <a:lnTo>
                    <a:pt x="34724" y="395425"/>
                  </a:lnTo>
                  <a:lnTo>
                    <a:pt x="28965" y="409586"/>
                  </a:lnTo>
                  <a:lnTo>
                    <a:pt x="22576" y="424579"/>
                  </a:lnTo>
                  <a:lnTo>
                    <a:pt x="13876" y="44395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348477" y="134943"/>
            <a:ext cx="4386817" cy="549410"/>
            <a:chOff x="5348477" y="134943"/>
            <a:chExt cx="4386817" cy="549410"/>
          </a:xfrm>
        </p:grpSpPr>
        <p:sp>
          <p:nvSpPr>
            <p:cNvPr id="35" name="Freeform 34"/>
            <p:cNvSpPr/>
            <p:nvPr/>
          </p:nvSpPr>
          <p:spPr>
            <a:xfrm>
              <a:off x="5348477" y="547481"/>
              <a:ext cx="47609" cy="136872"/>
            </a:xfrm>
            <a:custGeom>
              <a:avLst/>
              <a:gdLst/>
              <a:ahLst/>
              <a:cxnLst/>
              <a:rect l="0" t="0" r="0" b="0"/>
              <a:pathLst>
                <a:path w="47609" h="136872">
                  <a:moveTo>
                    <a:pt x="0" y="0"/>
                  </a:moveTo>
                  <a:lnTo>
                    <a:pt x="5867" y="5868"/>
                  </a:lnTo>
                  <a:lnTo>
                    <a:pt x="11431" y="11432"/>
                  </a:lnTo>
                  <a:lnTo>
                    <a:pt x="17226" y="17236"/>
                  </a:lnTo>
                  <a:lnTo>
                    <a:pt x="23133" y="23490"/>
                  </a:lnTo>
                  <a:lnTo>
                    <a:pt x="28815" y="30468"/>
                  </a:lnTo>
                  <a:lnTo>
                    <a:pt x="34085" y="38254"/>
                  </a:lnTo>
                  <a:lnTo>
                    <a:pt x="38763" y="46928"/>
                  </a:lnTo>
                  <a:lnTo>
                    <a:pt x="42601" y="56655"/>
                  </a:lnTo>
                  <a:lnTo>
                    <a:pt x="45541" y="67413"/>
                  </a:lnTo>
                  <a:lnTo>
                    <a:pt x="47360" y="78721"/>
                  </a:lnTo>
                  <a:lnTo>
                    <a:pt x="47608" y="89770"/>
                  </a:lnTo>
                  <a:lnTo>
                    <a:pt x="46189" y="100114"/>
                  </a:lnTo>
                  <a:lnTo>
                    <a:pt x="43612" y="109375"/>
                  </a:lnTo>
                  <a:lnTo>
                    <a:pt x="40549" y="117979"/>
                  </a:lnTo>
                  <a:lnTo>
                    <a:pt x="36730" y="126675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74860" y="178984"/>
              <a:ext cx="159051" cy="341262"/>
            </a:xfrm>
            <a:custGeom>
              <a:avLst/>
              <a:gdLst/>
              <a:ahLst/>
              <a:cxnLst/>
              <a:rect l="0" t="0" r="0" b="0"/>
              <a:pathLst>
                <a:path w="159051" h="34126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4"/>
                  </a:lnTo>
                  <a:lnTo>
                    <a:pt x="2074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78" y="115046"/>
                  </a:lnTo>
                  <a:lnTo>
                    <a:pt x="7871" y="130518"/>
                  </a:lnTo>
                  <a:lnTo>
                    <a:pt x="8679" y="146056"/>
                  </a:lnTo>
                  <a:lnTo>
                    <a:pt x="9261" y="161393"/>
                  </a:lnTo>
                  <a:lnTo>
                    <a:pt x="9839" y="176284"/>
                  </a:lnTo>
                  <a:lnTo>
                    <a:pt x="10768" y="190437"/>
                  </a:lnTo>
                  <a:lnTo>
                    <a:pt x="12207" y="203779"/>
                  </a:lnTo>
                  <a:lnTo>
                    <a:pt x="13989" y="216722"/>
                  </a:lnTo>
                  <a:lnTo>
                    <a:pt x="15725" y="230027"/>
                  </a:lnTo>
                  <a:lnTo>
                    <a:pt x="17191" y="244088"/>
                  </a:lnTo>
                  <a:lnTo>
                    <a:pt x="18497" y="258637"/>
                  </a:lnTo>
                  <a:lnTo>
                    <a:pt x="19980" y="272951"/>
                  </a:lnTo>
                  <a:lnTo>
                    <a:pt x="21806" y="286544"/>
                  </a:lnTo>
                  <a:lnTo>
                    <a:pt x="23203" y="296783"/>
                  </a:lnTo>
                  <a:lnTo>
                    <a:pt x="23396" y="300306"/>
                  </a:lnTo>
                  <a:lnTo>
                    <a:pt x="23053" y="297895"/>
                  </a:lnTo>
                  <a:lnTo>
                    <a:pt x="22768" y="291367"/>
                  </a:lnTo>
                  <a:lnTo>
                    <a:pt x="23006" y="282170"/>
                  </a:lnTo>
                  <a:lnTo>
                    <a:pt x="23934" y="271272"/>
                  </a:lnTo>
                  <a:lnTo>
                    <a:pt x="25517" y="259449"/>
                  </a:lnTo>
                  <a:lnTo>
                    <a:pt x="27640" y="247396"/>
                  </a:lnTo>
                  <a:lnTo>
                    <a:pt x="30184" y="235500"/>
                  </a:lnTo>
                  <a:lnTo>
                    <a:pt x="33364" y="224214"/>
                  </a:lnTo>
                  <a:lnTo>
                    <a:pt x="37707" y="214153"/>
                  </a:lnTo>
                  <a:lnTo>
                    <a:pt x="43413" y="205541"/>
                  </a:lnTo>
                  <a:lnTo>
                    <a:pt x="50534" y="198587"/>
                  </a:lnTo>
                  <a:lnTo>
                    <a:pt x="59142" y="193656"/>
                  </a:lnTo>
                  <a:lnTo>
                    <a:pt x="69111" y="190750"/>
                  </a:lnTo>
                  <a:lnTo>
                    <a:pt x="79873" y="189745"/>
                  </a:lnTo>
                  <a:lnTo>
                    <a:pt x="90548" y="190575"/>
                  </a:lnTo>
                  <a:lnTo>
                    <a:pt x="100646" y="193018"/>
                  </a:lnTo>
                  <a:lnTo>
                    <a:pt x="110050" y="196756"/>
                  </a:lnTo>
                  <a:lnTo>
                    <a:pt x="118826" y="201473"/>
                  </a:lnTo>
                  <a:lnTo>
                    <a:pt x="127095" y="206905"/>
                  </a:lnTo>
                  <a:lnTo>
                    <a:pt x="134819" y="213008"/>
                  </a:lnTo>
                  <a:lnTo>
                    <a:pt x="141795" y="219935"/>
                  </a:lnTo>
                  <a:lnTo>
                    <a:pt x="147964" y="227712"/>
                  </a:lnTo>
                  <a:lnTo>
                    <a:pt x="153093" y="236392"/>
                  </a:lnTo>
                  <a:lnTo>
                    <a:pt x="156708" y="246130"/>
                  </a:lnTo>
                  <a:lnTo>
                    <a:pt x="158688" y="256902"/>
                  </a:lnTo>
                  <a:lnTo>
                    <a:pt x="159050" y="268390"/>
                  </a:lnTo>
                  <a:lnTo>
                    <a:pt x="157780" y="280094"/>
                  </a:lnTo>
                  <a:lnTo>
                    <a:pt x="155034" y="291696"/>
                  </a:lnTo>
                  <a:lnTo>
                    <a:pt x="150920" y="302755"/>
                  </a:lnTo>
                  <a:lnTo>
                    <a:pt x="145419" y="312649"/>
                  </a:lnTo>
                  <a:lnTo>
                    <a:pt x="138642" y="321147"/>
                  </a:lnTo>
                  <a:lnTo>
                    <a:pt x="130653" y="328191"/>
                  </a:lnTo>
                  <a:lnTo>
                    <a:pt x="121387" y="333714"/>
                  </a:lnTo>
                  <a:lnTo>
                    <a:pt x="110941" y="337830"/>
                  </a:lnTo>
                  <a:lnTo>
                    <a:pt x="99842" y="340460"/>
                  </a:lnTo>
                  <a:lnTo>
                    <a:pt x="88933" y="341261"/>
                  </a:lnTo>
                  <a:lnTo>
                    <a:pt x="78682" y="340219"/>
                  </a:lnTo>
                  <a:lnTo>
                    <a:pt x="69484" y="337895"/>
                  </a:lnTo>
                  <a:lnTo>
                    <a:pt x="60929" y="335030"/>
                  </a:lnTo>
                  <a:lnTo>
                    <a:pt x="52272" y="331373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66302" y="368497"/>
              <a:ext cx="103357" cy="154559"/>
            </a:xfrm>
            <a:custGeom>
              <a:avLst/>
              <a:gdLst/>
              <a:ahLst/>
              <a:cxnLst/>
              <a:rect l="0" t="0" r="0" b="0"/>
              <a:pathLst>
                <a:path w="103357" h="154559">
                  <a:moveTo>
                    <a:pt x="19128" y="10528"/>
                  </a:moveTo>
                  <a:lnTo>
                    <a:pt x="13394" y="19397"/>
                  </a:lnTo>
                  <a:lnTo>
                    <a:pt x="9110" y="28384"/>
                  </a:lnTo>
                  <a:lnTo>
                    <a:pt x="5904" y="38379"/>
                  </a:lnTo>
                  <a:lnTo>
                    <a:pt x="3543" y="49360"/>
                  </a:lnTo>
                  <a:lnTo>
                    <a:pt x="1846" y="61171"/>
                  </a:lnTo>
                  <a:lnTo>
                    <a:pt x="655" y="73625"/>
                  </a:lnTo>
                  <a:lnTo>
                    <a:pt x="0" y="86390"/>
                  </a:lnTo>
                  <a:lnTo>
                    <a:pt x="79" y="99023"/>
                  </a:lnTo>
                  <a:lnTo>
                    <a:pt x="955" y="111282"/>
                  </a:lnTo>
                  <a:lnTo>
                    <a:pt x="2864" y="122799"/>
                  </a:lnTo>
                  <a:lnTo>
                    <a:pt x="6281" y="133008"/>
                  </a:lnTo>
                  <a:lnTo>
                    <a:pt x="11325" y="141711"/>
                  </a:lnTo>
                  <a:lnTo>
                    <a:pt x="17815" y="148554"/>
                  </a:lnTo>
                  <a:lnTo>
                    <a:pt x="25460" y="152879"/>
                  </a:lnTo>
                  <a:lnTo>
                    <a:pt x="33966" y="154558"/>
                  </a:lnTo>
                  <a:lnTo>
                    <a:pt x="42929" y="153755"/>
                  </a:lnTo>
                  <a:lnTo>
                    <a:pt x="51858" y="150641"/>
                  </a:lnTo>
                  <a:lnTo>
                    <a:pt x="60483" y="145550"/>
                  </a:lnTo>
                  <a:lnTo>
                    <a:pt x="68577" y="138899"/>
                  </a:lnTo>
                  <a:lnTo>
                    <a:pt x="75867" y="131081"/>
                  </a:lnTo>
                  <a:lnTo>
                    <a:pt x="82284" y="122417"/>
                  </a:lnTo>
                  <a:lnTo>
                    <a:pt x="87764" y="112992"/>
                  </a:lnTo>
                  <a:lnTo>
                    <a:pt x="92155" y="102682"/>
                  </a:lnTo>
                  <a:lnTo>
                    <a:pt x="95482" y="91486"/>
                  </a:lnTo>
                  <a:lnTo>
                    <a:pt x="97904" y="79525"/>
                  </a:lnTo>
                  <a:lnTo>
                    <a:pt x="99620" y="66965"/>
                  </a:lnTo>
                  <a:lnTo>
                    <a:pt x="100816" y="53975"/>
                  </a:lnTo>
                  <a:lnTo>
                    <a:pt x="101640" y="41291"/>
                  </a:lnTo>
                  <a:lnTo>
                    <a:pt x="102291" y="28954"/>
                  </a:lnTo>
                  <a:lnTo>
                    <a:pt x="102830" y="15883"/>
                  </a:lnTo>
                  <a:lnTo>
                    <a:pt x="1033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3886" y="242155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40"/>
                  </a:lnTo>
                  <a:lnTo>
                    <a:pt x="7865" y="85691"/>
                  </a:lnTo>
                  <a:lnTo>
                    <a:pt x="8676" y="99257"/>
                  </a:lnTo>
                  <a:lnTo>
                    <a:pt x="9260" y="112967"/>
                  </a:lnTo>
                  <a:lnTo>
                    <a:pt x="9838" y="126613"/>
                  </a:lnTo>
                  <a:lnTo>
                    <a:pt x="10767" y="139855"/>
                  </a:lnTo>
                  <a:lnTo>
                    <a:pt x="12206" y="152545"/>
                  </a:lnTo>
                  <a:lnTo>
                    <a:pt x="13989" y="164864"/>
                  </a:lnTo>
                  <a:lnTo>
                    <a:pt x="15725" y="177209"/>
                  </a:lnTo>
                  <a:lnTo>
                    <a:pt x="17187" y="189800"/>
                  </a:lnTo>
                  <a:lnTo>
                    <a:pt x="18322" y="202282"/>
                  </a:lnTo>
                  <a:lnTo>
                    <a:pt x="19280" y="215140"/>
                  </a:lnTo>
                  <a:lnTo>
                    <a:pt x="20144" y="23062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69658" y="315854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4911" y="0"/>
                  </a:lnTo>
                  <a:lnTo>
                    <a:pt x="161641" y="0"/>
                  </a:lnTo>
                  <a:lnTo>
                    <a:pt x="148439" y="0"/>
                  </a:lnTo>
                  <a:lnTo>
                    <a:pt x="135097" y="0"/>
                  </a:lnTo>
                  <a:lnTo>
                    <a:pt x="121588" y="0"/>
                  </a:lnTo>
                  <a:lnTo>
                    <a:pt x="107934" y="0"/>
                  </a:lnTo>
                  <a:lnTo>
                    <a:pt x="94168" y="0"/>
                  </a:lnTo>
                  <a:lnTo>
                    <a:pt x="80319" y="0"/>
                  </a:lnTo>
                  <a:lnTo>
                    <a:pt x="66424" y="0"/>
                  </a:lnTo>
                  <a:lnTo>
                    <a:pt x="52915" y="0"/>
                  </a:lnTo>
                  <a:lnTo>
                    <a:pt x="39184" y="0"/>
                  </a:lnTo>
                  <a:lnTo>
                    <a:pt x="229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85554" y="24215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5" y="117680"/>
                  </a:lnTo>
                  <a:lnTo>
                    <a:pt x="3727" y="131112"/>
                  </a:lnTo>
                  <a:lnTo>
                    <a:pt x="5376" y="144810"/>
                  </a:lnTo>
                  <a:lnTo>
                    <a:pt x="6778" y="159164"/>
                  </a:lnTo>
                  <a:lnTo>
                    <a:pt x="7873" y="173867"/>
                  </a:lnTo>
                  <a:lnTo>
                    <a:pt x="8801" y="189741"/>
                  </a:lnTo>
                  <a:lnTo>
                    <a:pt x="9640" y="210421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27627" y="200041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4940" y="2934"/>
                  </a:lnTo>
                  <a:lnTo>
                    <a:pt x="256593" y="5716"/>
                  </a:lnTo>
                  <a:lnTo>
                    <a:pt x="247889" y="8616"/>
                  </a:lnTo>
                  <a:lnTo>
                    <a:pt x="238596" y="11656"/>
                  </a:lnTo>
                  <a:lnTo>
                    <a:pt x="228452" y="14821"/>
                  </a:lnTo>
                  <a:lnTo>
                    <a:pt x="217407" y="18085"/>
                  </a:lnTo>
                  <a:lnTo>
                    <a:pt x="205568" y="21423"/>
                  </a:lnTo>
                  <a:lnTo>
                    <a:pt x="193098" y="24814"/>
                  </a:lnTo>
                  <a:lnTo>
                    <a:pt x="180159" y="28243"/>
                  </a:lnTo>
                  <a:lnTo>
                    <a:pt x="167050" y="31698"/>
                  </a:lnTo>
                  <a:lnTo>
                    <a:pt x="154176" y="35170"/>
                  </a:lnTo>
                  <a:lnTo>
                    <a:pt x="141736" y="38650"/>
                  </a:lnTo>
                  <a:lnTo>
                    <a:pt x="129587" y="41970"/>
                  </a:lnTo>
                  <a:lnTo>
                    <a:pt x="117357" y="44820"/>
                  </a:lnTo>
                  <a:lnTo>
                    <a:pt x="104833" y="47074"/>
                  </a:lnTo>
                  <a:lnTo>
                    <a:pt x="92132" y="48925"/>
                  </a:lnTo>
                  <a:lnTo>
                    <a:pt x="79598" y="50783"/>
                  </a:lnTo>
                  <a:lnTo>
                    <a:pt x="67428" y="52888"/>
                  </a:lnTo>
                  <a:lnTo>
                    <a:pt x="55717" y="55342"/>
                  </a:lnTo>
                  <a:lnTo>
                    <a:pt x="43182" y="58539"/>
                  </a:lnTo>
                  <a:lnTo>
                    <a:pt x="26488" y="6388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59212" y="452725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2" y="8615"/>
                  </a:lnTo>
                  <a:lnTo>
                    <a:pt x="217539" y="11656"/>
                  </a:lnTo>
                  <a:lnTo>
                    <a:pt x="207395" y="14821"/>
                  </a:lnTo>
                  <a:lnTo>
                    <a:pt x="196345" y="18085"/>
                  </a:lnTo>
                  <a:lnTo>
                    <a:pt x="184333" y="21423"/>
                  </a:lnTo>
                  <a:lnTo>
                    <a:pt x="171214" y="24814"/>
                  </a:lnTo>
                  <a:lnTo>
                    <a:pt x="157029" y="28243"/>
                  </a:lnTo>
                  <a:lnTo>
                    <a:pt x="142266" y="31698"/>
                  </a:lnTo>
                  <a:lnTo>
                    <a:pt x="127743" y="35170"/>
                  </a:lnTo>
                  <a:lnTo>
                    <a:pt x="113902" y="38655"/>
                  </a:lnTo>
                  <a:lnTo>
                    <a:pt x="100659" y="42148"/>
                  </a:lnTo>
                  <a:lnTo>
                    <a:pt x="87621" y="45646"/>
                  </a:lnTo>
                  <a:lnTo>
                    <a:pt x="74524" y="49143"/>
                  </a:lnTo>
                  <a:lnTo>
                    <a:pt x="61486" y="52487"/>
                  </a:lnTo>
                  <a:lnTo>
                    <a:pt x="47443" y="55708"/>
                  </a:lnTo>
                  <a:lnTo>
                    <a:pt x="28920" y="5908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82245" y="165743"/>
              <a:ext cx="140263" cy="308040"/>
            </a:xfrm>
            <a:custGeom>
              <a:avLst/>
              <a:gdLst/>
              <a:ahLst/>
              <a:cxnLst/>
              <a:rect l="0" t="0" r="0" b="0"/>
              <a:pathLst>
                <a:path w="140263" h="308040">
                  <a:moveTo>
                    <a:pt x="24449" y="308039"/>
                  </a:moveTo>
                  <a:lnTo>
                    <a:pt x="24383" y="296371"/>
                  </a:lnTo>
                  <a:lnTo>
                    <a:pt x="23742" y="285882"/>
                  </a:lnTo>
                  <a:lnTo>
                    <a:pt x="22450" y="275571"/>
                  </a:lnTo>
                  <a:lnTo>
                    <a:pt x="20763" y="264924"/>
                  </a:lnTo>
                  <a:lnTo>
                    <a:pt x="19094" y="253284"/>
                  </a:lnTo>
                  <a:lnTo>
                    <a:pt x="17681" y="240392"/>
                  </a:lnTo>
                  <a:lnTo>
                    <a:pt x="16583" y="226486"/>
                  </a:lnTo>
                  <a:lnTo>
                    <a:pt x="15773" y="212083"/>
                  </a:lnTo>
                  <a:lnTo>
                    <a:pt x="15189" y="197549"/>
                  </a:lnTo>
                  <a:lnTo>
                    <a:pt x="14610" y="183216"/>
                  </a:lnTo>
                  <a:lnTo>
                    <a:pt x="13682" y="169446"/>
                  </a:lnTo>
                  <a:lnTo>
                    <a:pt x="12238" y="156365"/>
                  </a:lnTo>
                  <a:lnTo>
                    <a:pt x="10283" y="143598"/>
                  </a:lnTo>
                  <a:lnTo>
                    <a:pt x="7898" y="130413"/>
                  </a:lnTo>
                  <a:lnTo>
                    <a:pt x="5192" y="116431"/>
                  </a:lnTo>
                  <a:lnTo>
                    <a:pt x="2579" y="101936"/>
                  </a:lnTo>
                  <a:lnTo>
                    <a:pt x="745" y="87659"/>
                  </a:lnTo>
                  <a:lnTo>
                    <a:pt x="0" y="74017"/>
                  </a:lnTo>
                  <a:lnTo>
                    <a:pt x="316" y="61095"/>
                  </a:lnTo>
                  <a:lnTo>
                    <a:pt x="1516" y="48810"/>
                  </a:lnTo>
                  <a:lnTo>
                    <a:pt x="3412" y="37045"/>
                  </a:lnTo>
                  <a:lnTo>
                    <a:pt x="6311" y="26162"/>
                  </a:lnTo>
                  <a:lnTo>
                    <a:pt x="10991" y="16977"/>
                  </a:lnTo>
                  <a:lnTo>
                    <a:pt x="17728" y="9803"/>
                  </a:lnTo>
                  <a:lnTo>
                    <a:pt x="26186" y="4645"/>
                  </a:lnTo>
                  <a:lnTo>
                    <a:pt x="35696" y="1467"/>
                  </a:lnTo>
                  <a:lnTo>
                    <a:pt x="45759" y="33"/>
                  </a:lnTo>
                  <a:lnTo>
                    <a:pt x="56088" y="0"/>
                  </a:lnTo>
                  <a:lnTo>
                    <a:pt x="66543" y="1025"/>
                  </a:lnTo>
                  <a:lnTo>
                    <a:pt x="77045" y="2817"/>
                  </a:lnTo>
                  <a:lnTo>
                    <a:pt x="87496" y="5190"/>
                  </a:lnTo>
                  <a:lnTo>
                    <a:pt x="98980" y="8389"/>
                  </a:lnTo>
                  <a:lnTo>
                    <a:pt x="114744" y="13806"/>
                  </a:lnTo>
                  <a:lnTo>
                    <a:pt x="140262" y="237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43523" y="36849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08" y="2867"/>
                  </a:lnTo>
                  <a:lnTo>
                    <a:pt x="103478" y="5009"/>
                  </a:lnTo>
                  <a:lnTo>
                    <a:pt x="91884" y="6616"/>
                  </a:lnTo>
                  <a:lnTo>
                    <a:pt x="79896" y="7970"/>
                  </a:lnTo>
                  <a:lnTo>
                    <a:pt x="67884" y="9467"/>
                  </a:lnTo>
                  <a:lnTo>
                    <a:pt x="56090" y="11313"/>
                  </a:lnTo>
                  <a:lnTo>
                    <a:pt x="44842" y="13389"/>
                  </a:lnTo>
                  <a:lnTo>
                    <a:pt x="33416" y="15546"/>
                  </a:lnTo>
                  <a:lnTo>
                    <a:pt x="1969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90714" y="368497"/>
              <a:ext cx="109733" cy="116198"/>
            </a:xfrm>
            <a:custGeom>
              <a:avLst/>
              <a:gdLst/>
              <a:ahLst/>
              <a:cxnLst/>
              <a:rect l="0" t="0" r="0" b="0"/>
              <a:pathLst>
                <a:path w="109733" h="116198">
                  <a:moveTo>
                    <a:pt x="63379" y="21057"/>
                  </a:moveTo>
                  <a:lnTo>
                    <a:pt x="54577" y="24058"/>
                  </a:lnTo>
                  <a:lnTo>
                    <a:pt x="46231" y="27480"/>
                  </a:lnTo>
                  <a:lnTo>
                    <a:pt x="37541" y="31681"/>
                  </a:lnTo>
                  <a:lnTo>
                    <a:pt x="28766" y="36754"/>
                  </a:lnTo>
                  <a:lnTo>
                    <a:pt x="20568" y="42883"/>
                  </a:lnTo>
                  <a:lnTo>
                    <a:pt x="13291" y="50067"/>
                  </a:lnTo>
                  <a:lnTo>
                    <a:pt x="7274" y="58154"/>
                  </a:lnTo>
                  <a:lnTo>
                    <a:pt x="2990" y="66949"/>
                  </a:lnTo>
                  <a:lnTo>
                    <a:pt x="532" y="76260"/>
                  </a:lnTo>
                  <a:lnTo>
                    <a:pt x="0" y="85612"/>
                  </a:lnTo>
                  <a:lnTo>
                    <a:pt x="1682" y="94276"/>
                  </a:lnTo>
                  <a:lnTo>
                    <a:pt x="5514" y="101905"/>
                  </a:lnTo>
                  <a:lnTo>
                    <a:pt x="11170" y="108177"/>
                  </a:lnTo>
                  <a:lnTo>
                    <a:pt x="18245" y="112642"/>
                  </a:lnTo>
                  <a:lnTo>
                    <a:pt x="26370" y="115235"/>
                  </a:lnTo>
                  <a:lnTo>
                    <a:pt x="35245" y="116197"/>
                  </a:lnTo>
                  <a:lnTo>
                    <a:pt x="44648" y="115871"/>
                  </a:lnTo>
                  <a:lnTo>
                    <a:pt x="54407" y="114580"/>
                  </a:lnTo>
                  <a:lnTo>
                    <a:pt x="64249" y="112429"/>
                  </a:lnTo>
                  <a:lnTo>
                    <a:pt x="73783" y="109316"/>
                  </a:lnTo>
                  <a:lnTo>
                    <a:pt x="82817" y="105254"/>
                  </a:lnTo>
                  <a:lnTo>
                    <a:pt x="91019" y="100051"/>
                  </a:lnTo>
                  <a:lnTo>
                    <a:pt x="97850" y="93271"/>
                  </a:lnTo>
                  <a:lnTo>
                    <a:pt x="103142" y="84819"/>
                  </a:lnTo>
                  <a:lnTo>
                    <a:pt x="106881" y="75058"/>
                  </a:lnTo>
                  <a:lnTo>
                    <a:pt x="109033" y="64596"/>
                  </a:lnTo>
                  <a:lnTo>
                    <a:pt x="109732" y="53868"/>
                  </a:lnTo>
                  <a:lnTo>
                    <a:pt x="108915" y="43413"/>
                  </a:lnTo>
                  <a:lnTo>
                    <a:pt x="106248" y="33932"/>
                  </a:lnTo>
                  <a:lnTo>
                    <a:pt x="101729" y="25716"/>
                  </a:lnTo>
                  <a:lnTo>
                    <a:pt x="96075" y="18842"/>
                  </a:lnTo>
                  <a:lnTo>
                    <a:pt x="90001" y="12697"/>
                  </a:lnTo>
                  <a:lnTo>
                    <a:pt x="82971" y="6743"/>
                  </a:lnTo>
                  <a:lnTo>
                    <a:pt x="739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27792" y="326383"/>
              <a:ext cx="84230" cy="159351"/>
            </a:xfrm>
            <a:custGeom>
              <a:avLst/>
              <a:gdLst/>
              <a:ahLst/>
              <a:cxnLst/>
              <a:rect l="0" t="0" r="0" b="0"/>
              <a:pathLst>
                <a:path w="84230" h="159351">
                  <a:moveTo>
                    <a:pt x="0" y="105285"/>
                  </a:moveTo>
                  <a:lnTo>
                    <a:pt x="3002" y="114019"/>
                  </a:lnTo>
                  <a:lnTo>
                    <a:pt x="6424" y="121726"/>
                  </a:lnTo>
                  <a:lnTo>
                    <a:pt x="10616" y="129132"/>
                  </a:lnTo>
                  <a:lnTo>
                    <a:pt x="15343" y="136566"/>
                  </a:lnTo>
                  <a:lnTo>
                    <a:pt x="20176" y="144393"/>
                  </a:lnTo>
                  <a:lnTo>
                    <a:pt x="24831" y="152695"/>
                  </a:lnTo>
                  <a:lnTo>
                    <a:pt x="28440" y="158746"/>
                  </a:lnTo>
                  <a:lnTo>
                    <a:pt x="29962" y="159350"/>
                  </a:lnTo>
                  <a:lnTo>
                    <a:pt x="29668" y="155841"/>
                  </a:lnTo>
                  <a:lnTo>
                    <a:pt x="28156" y="149586"/>
                  </a:lnTo>
                  <a:lnTo>
                    <a:pt x="25887" y="141251"/>
                  </a:lnTo>
                  <a:lnTo>
                    <a:pt x="23161" y="131303"/>
                  </a:lnTo>
                  <a:lnTo>
                    <a:pt x="20319" y="120141"/>
                  </a:lnTo>
                  <a:lnTo>
                    <a:pt x="17777" y="108096"/>
                  </a:lnTo>
                  <a:lnTo>
                    <a:pt x="15733" y="95429"/>
                  </a:lnTo>
                  <a:lnTo>
                    <a:pt x="14529" y="82493"/>
                  </a:lnTo>
                  <a:lnTo>
                    <a:pt x="14701" y="69732"/>
                  </a:lnTo>
                  <a:lnTo>
                    <a:pt x="16416" y="57380"/>
                  </a:lnTo>
                  <a:lnTo>
                    <a:pt x="19687" y="45797"/>
                  </a:lnTo>
                  <a:lnTo>
                    <a:pt x="24548" y="35544"/>
                  </a:lnTo>
                  <a:lnTo>
                    <a:pt x="30850" y="26800"/>
                  </a:lnTo>
                  <a:lnTo>
                    <a:pt x="38253" y="19570"/>
                  </a:lnTo>
                  <a:lnTo>
                    <a:pt x="47256" y="13145"/>
                  </a:lnTo>
                  <a:lnTo>
                    <a:pt x="60880" y="6963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22549" y="368112"/>
              <a:ext cx="154988" cy="284655"/>
            </a:xfrm>
            <a:custGeom>
              <a:avLst/>
              <a:gdLst/>
              <a:ahLst/>
              <a:cxnLst/>
              <a:rect l="0" t="0" r="0" b="0"/>
              <a:pathLst>
                <a:path w="154988" h="284655">
                  <a:moveTo>
                    <a:pt x="147399" y="63556"/>
                  </a:moveTo>
                  <a:lnTo>
                    <a:pt x="144398" y="54755"/>
                  </a:lnTo>
                  <a:lnTo>
                    <a:pt x="140976" y="46408"/>
                  </a:lnTo>
                  <a:lnTo>
                    <a:pt x="136775" y="37718"/>
                  </a:lnTo>
                  <a:lnTo>
                    <a:pt x="131702" y="28943"/>
                  </a:lnTo>
                  <a:lnTo>
                    <a:pt x="125573" y="20745"/>
                  </a:lnTo>
                  <a:lnTo>
                    <a:pt x="118389" y="13468"/>
                  </a:lnTo>
                  <a:lnTo>
                    <a:pt x="110301" y="7451"/>
                  </a:lnTo>
                  <a:lnTo>
                    <a:pt x="101507" y="3167"/>
                  </a:lnTo>
                  <a:lnTo>
                    <a:pt x="92190" y="704"/>
                  </a:lnTo>
                  <a:lnTo>
                    <a:pt x="82667" y="0"/>
                  </a:lnTo>
                  <a:lnTo>
                    <a:pt x="73353" y="1032"/>
                  </a:lnTo>
                  <a:lnTo>
                    <a:pt x="64468" y="3617"/>
                  </a:lnTo>
                  <a:lnTo>
                    <a:pt x="56196" y="7620"/>
                  </a:lnTo>
                  <a:lnTo>
                    <a:pt x="48787" y="13047"/>
                  </a:lnTo>
                  <a:lnTo>
                    <a:pt x="42295" y="19768"/>
                  </a:lnTo>
                  <a:lnTo>
                    <a:pt x="36935" y="27551"/>
                  </a:lnTo>
                  <a:lnTo>
                    <a:pt x="33156" y="36145"/>
                  </a:lnTo>
                  <a:lnTo>
                    <a:pt x="31063" y="45328"/>
                  </a:lnTo>
                  <a:lnTo>
                    <a:pt x="30623" y="54764"/>
                  </a:lnTo>
                  <a:lnTo>
                    <a:pt x="31840" y="64018"/>
                  </a:lnTo>
                  <a:lnTo>
                    <a:pt x="34556" y="72861"/>
                  </a:lnTo>
                  <a:lnTo>
                    <a:pt x="38819" y="80933"/>
                  </a:lnTo>
                  <a:lnTo>
                    <a:pt x="44953" y="87677"/>
                  </a:lnTo>
                  <a:lnTo>
                    <a:pt x="52959" y="92900"/>
                  </a:lnTo>
                  <a:lnTo>
                    <a:pt x="62248" y="96255"/>
                  </a:lnTo>
                  <a:lnTo>
                    <a:pt x="71860" y="97084"/>
                  </a:lnTo>
                  <a:lnTo>
                    <a:pt x="81204" y="95268"/>
                  </a:lnTo>
                  <a:lnTo>
                    <a:pt x="89915" y="91134"/>
                  </a:lnTo>
                  <a:lnTo>
                    <a:pt x="97687" y="85163"/>
                  </a:lnTo>
                  <a:lnTo>
                    <a:pt x="104479" y="77865"/>
                  </a:lnTo>
                  <a:lnTo>
                    <a:pt x="110970" y="71266"/>
                  </a:lnTo>
                  <a:lnTo>
                    <a:pt x="117444" y="68394"/>
                  </a:lnTo>
                  <a:lnTo>
                    <a:pt x="123080" y="69785"/>
                  </a:lnTo>
                  <a:lnTo>
                    <a:pt x="127900" y="74392"/>
                  </a:lnTo>
                  <a:lnTo>
                    <a:pt x="132180" y="81128"/>
                  </a:lnTo>
                  <a:lnTo>
                    <a:pt x="135975" y="89387"/>
                  </a:lnTo>
                  <a:lnTo>
                    <a:pt x="139107" y="98983"/>
                  </a:lnTo>
                  <a:lnTo>
                    <a:pt x="141534" y="109731"/>
                  </a:lnTo>
                  <a:lnTo>
                    <a:pt x="143493" y="121238"/>
                  </a:lnTo>
                  <a:lnTo>
                    <a:pt x="145419" y="132972"/>
                  </a:lnTo>
                  <a:lnTo>
                    <a:pt x="147560" y="144615"/>
                  </a:lnTo>
                  <a:lnTo>
                    <a:pt x="149830" y="156215"/>
                  </a:lnTo>
                  <a:lnTo>
                    <a:pt x="151900" y="168072"/>
                  </a:lnTo>
                  <a:lnTo>
                    <a:pt x="153585" y="180342"/>
                  </a:lnTo>
                  <a:lnTo>
                    <a:pt x="154698" y="192871"/>
                  </a:lnTo>
                  <a:lnTo>
                    <a:pt x="154987" y="205290"/>
                  </a:lnTo>
                  <a:lnTo>
                    <a:pt x="154390" y="217382"/>
                  </a:lnTo>
                  <a:lnTo>
                    <a:pt x="152683" y="228944"/>
                  </a:lnTo>
                  <a:lnTo>
                    <a:pt x="149408" y="239709"/>
                  </a:lnTo>
                  <a:lnTo>
                    <a:pt x="144459" y="249600"/>
                  </a:lnTo>
                  <a:lnTo>
                    <a:pt x="137865" y="258224"/>
                  </a:lnTo>
                  <a:lnTo>
                    <a:pt x="129618" y="264814"/>
                  </a:lnTo>
                  <a:lnTo>
                    <a:pt x="119885" y="269142"/>
                  </a:lnTo>
                  <a:lnTo>
                    <a:pt x="108945" y="271762"/>
                  </a:lnTo>
                  <a:lnTo>
                    <a:pt x="97085" y="273687"/>
                  </a:lnTo>
                  <a:lnTo>
                    <a:pt x="84560" y="275579"/>
                  </a:lnTo>
                  <a:lnTo>
                    <a:pt x="71595" y="277559"/>
                  </a:lnTo>
                  <a:lnTo>
                    <a:pt x="56808" y="279577"/>
                  </a:lnTo>
                  <a:lnTo>
                    <a:pt x="35549" y="281822"/>
                  </a:lnTo>
                  <a:lnTo>
                    <a:pt x="0" y="2846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96828" y="347440"/>
              <a:ext cx="104015" cy="144602"/>
            </a:xfrm>
            <a:custGeom>
              <a:avLst/>
              <a:gdLst/>
              <a:ahLst/>
              <a:cxnLst/>
              <a:rect l="0" t="0" r="0" b="0"/>
              <a:pathLst>
                <a:path w="104015" h="144602">
                  <a:moveTo>
                    <a:pt x="46819" y="21057"/>
                  </a:moveTo>
                  <a:lnTo>
                    <a:pt x="38085" y="24125"/>
                  </a:lnTo>
                  <a:lnTo>
                    <a:pt x="30379" y="28187"/>
                  </a:lnTo>
                  <a:lnTo>
                    <a:pt x="22985" y="33685"/>
                  </a:lnTo>
                  <a:lnTo>
                    <a:pt x="16069" y="40617"/>
                  </a:lnTo>
                  <a:lnTo>
                    <a:pt x="10188" y="49063"/>
                  </a:lnTo>
                  <a:lnTo>
                    <a:pt x="5574" y="58909"/>
                  </a:lnTo>
                  <a:lnTo>
                    <a:pt x="2307" y="69747"/>
                  </a:lnTo>
                  <a:lnTo>
                    <a:pt x="480" y="81001"/>
                  </a:lnTo>
                  <a:lnTo>
                    <a:pt x="0" y="92299"/>
                  </a:lnTo>
                  <a:lnTo>
                    <a:pt x="795" y="103321"/>
                  </a:lnTo>
                  <a:lnTo>
                    <a:pt x="2916" y="113722"/>
                  </a:lnTo>
                  <a:lnTo>
                    <a:pt x="6274" y="123369"/>
                  </a:lnTo>
                  <a:lnTo>
                    <a:pt x="10984" y="131829"/>
                  </a:lnTo>
                  <a:lnTo>
                    <a:pt x="17427" y="138308"/>
                  </a:lnTo>
                  <a:lnTo>
                    <a:pt x="25643" y="142550"/>
                  </a:lnTo>
                  <a:lnTo>
                    <a:pt x="35074" y="144601"/>
                  </a:lnTo>
                  <a:lnTo>
                    <a:pt x="44782" y="144549"/>
                  </a:lnTo>
                  <a:lnTo>
                    <a:pt x="54196" y="142659"/>
                  </a:lnTo>
                  <a:lnTo>
                    <a:pt x="63125" y="139139"/>
                  </a:lnTo>
                  <a:lnTo>
                    <a:pt x="71573" y="134045"/>
                  </a:lnTo>
                  <a:lnTo>
                    <a:pt x="79614" y="127544"/>
                  </a:lnTo>
                  <a:lnTo>
                    <a:pt x="87013" y="119742"/>
                  </a:lnTo>
                  <a:lnTo>
                    <a:pt x="93239" y="110603"/>
                  </a:lnTo>
                  <a:lnTo>
                    <a:pt x="98092" y="100232"/>
                  </a:lnTo>
                  <a:lnTo>
                    <a:pt x="101522" y="88844"/>
                  </a:lnTo>
                  <a:lnTo>
                    <a:pt x="103458" y="76676"/>
                  </a:lnTo>
                  <a:lnTo>
                    <a:pt x="104014" y="63945"/>
                  </a:lnTo>
                  <a:lnTo>
                    <a:pt x="103270" y="51143"/>
                  </a:lnTo>
                  <a:lnTo>
                    <a:pt x="101183" y="39008"/>
                  </a:lnTo>
                  <a:lnTo>
                    <a:pt x="97856" y="27900"/>
                  </a:lnTo>
                  <a:lnTo>
                    <a:pt x="93430" y="18306"/>
                  </a:lnTo>
                  <a:lnTo>
                    <a:pt x="87355" y="10177"/>
                  </a:lnTo>
                  <a:lnTo>
                    <a:pt x="76863" y="3923"/>
                  </a:lnTo>
                  <a:lnTo>
                    <a:pt x="5734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48933" y="221098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4" y="129885"/>
                  </a:lnTo>
                  <a:lnTo>
                    <a:pt x="177" y="145100"/>
                  </a:lnTo>
                  <a:lnTo>
                    <a:pt x="825" y="160535"/>
                  </a:lnTo>
                  <a:lnTo>
                    <a:pt x="2073" y="176350"/>
                  </a:lnTo>
                  <a:lnTo>
                    <a:pt x="3735" y="192189"/>
                  </a:lnTo>
                  <a:lnTo>
                    <a:pt x="5561" y="209021"/>
                  </a:lnTo>
                  <a:lnTo>
                    <a:pt x="7716" y="230565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464704" y="273740"/>
              <a:ext cx="168458" cy="63172"/>
            </a:xfrm>
            <a:custGeom>
              <a:avLst/>
              <a:gdLst/>
              <a:ahLst/>
              <a:cxnLst/>
              <a:rect l="0" t="0" r="0" b="0"/>
              <a:pathLst>
                <a:path w="168458" h="63172">
                  <a:moveTo>
                    <a:pt x="168457" y="63171"/>
                  </a:moveTo>
                  <a:lnTo>
                    <a:pt x="162455" y="57371"/>
                  </a:lnTo>
                  <a:lnTo>
                    <a:pt x="155609" y="52447"/>
                  </a:lnTo>
                  <a:lnTo>
                    <a:pt x="147223" y="47944"/>
                  </a:lnTo>
                  <a:lnTo>
                    <a:pt x="137596" y="43723"/>
                  </a:lnTo>
                  <a:lnTo>
                    <a:pt x="127281" y="39710"/>
                  </a:lnTo>
                  <a:lnTo>
                    <a:pt x="116664" y="35848"/>
                  </a:lnTo>
                  <a:lnTo>
                    <a:pt x="105619" y="32096"/>
                  </a:lnTo>
                  <a:lnTo>
                    <a:pt x="93623" y="28420"/>
                  </a:lnTo>
                  <a:lnTo>
                    <a:pt x="80457" y="24798"/>
                  </a:lnTo>
                  <a:lnTo>
                    <a:pt x="66574" y="21171"/>
                  </a:lnTo>
                  <a:lnTo>
                    <a:pt x="51351" y="16985"/>
                  </a:lnTo>
                  <a:lnTo>
                    <a:pt x="31209" y="107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27958" y="210569"/>
              <a:ext cx="7695" cy="315856"/>
            </a:xfrm>
            <a:custGeom>
              <a:avLst/>
              <a:gdLst/>
              <a:ahLst/>
              <a:cxnLst/>
              <a:rect l="0" t="0" r="0" b="0"/>
              <a:pathLst>
                <a:path w="7695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0"/>
                  </a:lnTo>
                  <a:lnTo>
                    <a:pt x="0" y="106938"/>
                  </a:lnTo>
                  <a:lnTo>
                    <a:pt x="0" y="123246"/>
                  </a:lnTo>
                  <a:lnTo>
                    <a:pt x="5" y="139141"/>
                  </a:lnTo>
                  <a:lnTo>
                    <a:pt x="178" y="154762"/>
                  </a:lnTo>
                  <a:lnTo>
                    <a:pt x="826" y="170476"/>
                  </a:lnTo>
                  <a:lnTo>
                    <a:pt x="2074" y="186492"/>
                  </a:lnTo>
                  <a:lnTo>
                    <a:pt x="3727" y="202691"/>
                  </a:lnTo>
                  <a:lnTo>
                    <a:pt x="5377" y="218726"/>
                  </a:lnTo>
                  <a:lnTo>
                    <a:pt x="6774" y="234396"/>
                  </a:lnTo>
                  <a:lnTo>
                    <a:pt x="7668" y="249451"/>
                  </a:lnTo>
                  <a:lnTo>
                    <a:pt x="7694" y="265209"/>
                  </a:lnTo>
                  <a:lnTo>
                    <a:pt x="5734" y="2852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01616" y="33691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16" y="0"/>
                  </a:lnTo>
                  <a:lnTo>
                    <a:pt x="150404" y="0"/>
                  </a:lnTo>
                  <a:lnTo>
                    <a:pt x="135911" y="5"/>
                  </a:lnTo>
                  <a:lnTo>
                    <a:pt x="120882" y="178"/>
                  </a:lnTo>
                  <a:lnTo>
                    <a:pt x="105705" y="826"/>
                  </a:lnTo>
                  <a:lnTo>
                    <a:pt x="90644" y="2075"/>
                  </a:lnTo>
                  <a:lnTo>
                    <a:pt x="75814" y="3736"/>
                  </a:lnTo>
                  <a:lnTo>
                    <a:pt x="59498" y="5563"/>
                  </a:lnTo>
                  <a:lnTo>
                    <a:pt x="3691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22714" y="178984"/>
              <a:ext cx="284271" cy="291521"/>
            </a:xfrm>
            <a:custGeom>
              <a:avLst/>
              <a:gdLst/>
              <a:ahLst/>
              <a:cxnLst/>
              <a:rect l="0" t="0" r="0" b="0"/>
              <a:pathLst>
                <a:path w="284271" h="291521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7" y="60109"/>
                  </a:lnTo>
                  <a:lnTo>
                    <a:pt x="2076" y="74414"/>
                  </a:lnTo>
                  <a:lnTo>
                    <a:pt x="3728" y="89419"/>
                  </a:lnTo>
                  <a:lnTo>
                    <a:pt x="5376" y="104632"/>
                  </a:lnTo>
                  <a:lnTo>
                    <a:pt x="6783" y="119750"/>
                  </a:lnTo>
                  <a:lnTo>
                    <a:pt x="8049" y="134662"/>
                  </a:lnTo>
                  <a:lnTo>
                    <a:pt x="9505" y="149360"/>
                  </a:lnTo>
                  <a:lnTo>
                    <a:pt x="11332" y="163876"/>
                  </a:lnTo>
                  <a:lnTo>
                    <a:pt x="13390" y="178253"/>
                  </a:lnTo>
                  <a:lnTo>
                    <a:pt x="15318" y="192525"/>
                  </a:lnTo>
                  <a:lnTo>
                    <a:pt x="16911" y="206725"/>
                  </a:lnTo>
                  <a:lnTo>
                    <a:pt x="18134" y="220872"/>
                  </a:lnTo>
                  <a:lnTo>
                    <a:pt x="19030" y="234985"/>
                  </a:lnTo>
                  <a:lnTo>
                    <a:pt x="19667" y="248975"/>
                  </a:lnTo>
                  <a:lnTo>
                    <a:pt x="20143" y="259404"/>
                  </a:lnTo>
                  <a:lnTo>
                    <a:pt x="20507" y="262121"/>
                  </a:lnTo>
                  <a:lnTo>
                    <a:pt x="20745" y="258704"/>
                  </a:lnTo>
                  <a:lnTo>
                    <a:pt x="21053" y="251501"/>
                  </a:lnTo>
                  <a:lnTo>
                    <a:pt x="21779" y="242319"/>
                  </a:lnTo>
                  <a:lnTo>
                    <a:pt x="23080" y="232221"/>
                  </a:lnTo>
                  <a:lnTo>
                    <a:pt x="25103" y="221908"/>
                  </a:lnTo>
                  <a:lnTo>
                    <a:pt x="28062" y="211936"/>
                  </a:lnTo>
                  <a:lnTo>
                    <a:pt x="31984" y="202552"/>
                  </a:lnTo>
                  <a:lnTo>
                    <a:pt x="36905" y="194257"/>
                  </a:lnTo>
                  <a:lnTo>
                    <a:pt x="42958" y="187882"/>
                  </a:lnTo>
                  <a:lnTo>
                    <a:pt x="50100" y="183708"/>
                  </a:lnTo>
                  <a:lnTo>
                    <a:pt x="57995" y="181699"/>
                  </a:lnTo>
                  <a:lnTo>
                    <a:pt x="66133" y="181779"/>
                  </a:lnTo>
                  <a:lnTo>
                    <a:pt x="74196" y="183692"/>
                  </a:lnTo>
                  <a:lnTo>
                    <a:pt x="82064" y="187397"/>
                  </a:lnTo>
                  <a:lnTo>
                    <a:pt x="89729" y="193149"/>
                  </a:lnTo>
                  <a:lnTo>
                    <a:pt x="97212" y="200903"/>
                  </a:lnTo>
                  <a:lnTo>
                    <a:pt x="104391" y="210362"/>
                  </a:lnTo>
                  <a:lnTo>
                    <a:pt x="110991" y="221151"/>
                  </a:lnTo>
                  <a:lnTo>
                    <a:pt x="116910" y="232926"/>
                  </a:lnTo>
                  <a:lnTo>
                    <a:pt x="122039" y="245408"/>
                  </a:lnTo>
                  <a:lnTo>
                    <a:pt x="126186" y="258385"/>
                  </a:lnTo>
                  <a:lnTo>
                    <a:pt x="129354" y="271609"/>
                  </a:lnTo>
                  <a:lnTo>
                    <a:pt x="132014" y="281660"/>
                  </a:lnTo>
                  <a:lnTo>
                    <a:pt x="134639" y="284614"/>
                  </a:lnTo>
                  <a:lnTo>
                    <a:pt x="137183" y="282189"/>
                  </a:lnTo>
                  <a:lnTo>
                    <a:pt x="139932" y="276662"/>
                  </a:lnTo>
                  <a:lnTo>
                    <a:pt x="143304" y="269692"/>
                  </a:lnTo>
                  <a:lnTo>
                    <a:pt x="147460" y="262203"/>
                  </a:lnTo>
                  <a:lnTo>
                    <a:pt x="152515" y="254781"/>
                  </a:lnTo>
                  <a:lnTo>
                    <a:pt x="158647" y="247897"/>
                  </a:lnTo>
                  <a:lnTo>
                    <a:pt x="165839" y="241725"/>
                  </a:lnTo>
                  <a:lnTo>
                    <a:pt x="173936" y="236229"/>
                  </a:lnTo>
                  <a:lnTo>
                    <a:pt x="182740" y="231289"/>
                  </a:lnTo>
                  <a:lnTo>
                    <a:pt x="192067" y="226773"/>
                  </a:lnTo>
                  <a:lnTo>
                    <a:pt x="201770" y="222567"/>
                  </a:lnTo>
                  <a:lnTo>
                    <a:pt x="211735" y="218581"/>
                  </a:lnTo>
                  <a:lnTo>
                    <a:pt x="221877" y="214742"/>
                  </a:lnTo>
                  <a:lnTo>
                    <a:pt x="231975" y="210840"/>
                  </a:lnTo>
                  <a:lnTo>
                    <a:pt x="241681" y="206535"/>
                  </a:lnTo>
                  <a:lnTo>
                    <a:pt x="250826" y="201668"/>
                  </a:lnTo>
                  <a:lnTo>
                    <a:pt x="258933" y="196094"/>
                  </a:lnTo>
                  <a:lnTo>
                    <a:pt x="265168" y="189595"/>
                  </a:lnTo>
                  <a:lnTo>
                    <a:pt x="269242" y="182151"/>
                  </a:lnTo>
                  <a:lnTo>
                    <a:pt x="271179" y="174050"/>
                  </a:lnTo>
                  <a:lnTo>
                    <a:pt x="271051" y="165775"/>
                  </a:lnTo>
                  <a:lnTo>
                    <a:pt x="269104" y="157629"/>
                  </a:lnTo>
                  <a:lnTo>
                    <a:pt x="265376" y="150043"/>
                  </a:lnTo>
                  <a:lnTo>
                    <a:pt x="259609" y="143634"/>
                  </a:lnTo>
                  <a:lnTo>
                    <a:pt x="251854" y="138639"/>
                  </a:lnTo>
                  <a:lnTo>
                    <a:pt x="242734" y="135439"/>
                  </a:lnTo>
                  <a:lnTo>
                    <a:pt x="233237" y="134715"/>
                  </a:lnTo>
                  <a:lnTo>
                    <a:pt x="223964" y="136602"/>
                  </a:lnTo>
                  <a:lnTo>
                    <a:pt x="215131" y="140782"/>
                  </a:lnTo>
                  <a:lnTo>
                    <a:pt x="206745" y="146785"/>
                  </a:lnTo>
                  <a:lnTo>
                    <a:pt x="198743" y="154151"/>
                  </a:lnTo>
                  <a:lnTo>
                    <a:pt x="191199" y="162499"/>
                  </a:lnTo>
                  <a:lnTo>
                    <a:pt x="184343" y="171538"/>
                  </a:lnTo>
                  <a:lnTo>
                    <a:pt x="178255" y="181060"/>
                  </a:lnTo>
                  <a:lnTo>
                    <a:pt x="173181" y="191080"/>
                  </a:lnTo>
                  <a:lnTo>
                    <a:pt x="169603" y="201797"/>
                  </a:lnTo>
                  <a:lnTo>
                    <a:pt x="167647" y="213267"/>
                  </a:lnTo>
                  <a:lnTo>
                    <a:pt x="167301" y="225241"/>
                  </a:lnTo>
                  <a:lnTo>
                    <a:pt x="168581" y="237280"/>
                  </a:lnTo>
                  <a:lnTo>
                    <a:pt x="171336" y="249110"/>
                  </a:lnTo>
                  <a:lnTo>
                    <a:pt x="175454" y="260324"/>
                  </a:lnTo>
                  <a:lnTo>
                    <a:pt x="180959" y="270322"/>
                  </a:lnTo>
                  <a:lnTo>
                    <a:pt x="187738" y="278881"/>
                  </a:lnTo>
                  <a:lnTo>
                    <a:pt x="195728" y="285627"/>
                  </a:lnTo>
                  <a:lnTo>
                    <a:pt x="204995" y="289885"/>
                  </a:lnTo>
                  <a:lnTo>
                    <a:pt x="215442" y="291520"/>
                  </a:lnTo>
                  <a:lnTo>
                    <a:pt x="226541" y="290687"/>
                  </a:lnTo>
                  <a:lnTo>
                    <a:pt x="237451" y="287552"/>
                  </a:lnTo>
                  <a:lnTo>
                    <a:pt x="247701" y="282462"/>
                  </a:lnTo>
                  <a:lnTo>
                    <a:pt x="256899" y="276290"/>
                  </a:lnTo>
                  <a:lnTo>
                    <a:pt x="265454" y="269746"/>
                  </a:lnTo>
                  <a:lnTo>
                    <a:pt x="274112" y="262260"/>
                  </a:lnTo>
                  <a:lnTo>
                    <a:pt x="284270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28042" y="329492"/>
              <a:ext cx="210570" cy="175876"/>
            </a:xfrm>
            <a:custGeom>
              <a:avLst/>
              <a:gdLst/>
              <a:ahLst/>
              <a:cxnLst/>
              <a:rect l="0" t="0" r="0" b="0"/>
              <a:pathLst>
                <a:path w="210570" h="175876">
                  <a:moveTo>
                    <a:pt x="0" y="60062"/>
                  </a:moveTo>
                  <a:lnTo>
                    <a:pt x="2933" y="71797"/>
                  </a:lnTo>
                  <a:lnTo>
                    <a:pt x="5715" y="82926"/>
                  </a:lnTo>
                  <a:lnTo>
                    <a:pt x="8615" y="94520"/>
                  </a:lnTo>
                  <a:lnTo>
                    <a:pt x="11655" y="106508"/>
                  </a:lnTo>
                  <a:lnTo>
                    <a:pt x="14820" y="118520"/>
                  </a:lnTo>
                  <a:lnTo>
                    <a:pt x="18064" y="130247"/>
                  </a:lnTo>
                  <a:lnTo>
                    <a:pt x="20652" y="138956"/>
                  </a:lnTo>
                  <a:lnTo>
                    <a:pt x="21832" y="141232"/>
                  </a:lnTo>
                  <a:lnTo>
                    <a:pt x="22135" y="137996"/>
                  </a:lnTo>
                  <a:lnTo>
                    <a:pt x="22062" y="130813"/>
                  </a:lnTo>
                  <a:lnTo>
                    <a:pt x="21870" y="120693"/>
                  </a:lnTo>
                  <a:lnTo>
                    <a:pt x="21674" y="108390"/>
                  </a:lnTo>
                  <a:lnTo>
                    <a:pt x="21677" y="94824"/>
                  </a:lnTo>
                  <a:lnTo>
                    <a:pt x="22195" y="81070"/>
                  </a:lnTo>
                  <a:lnTo>
                    <a:pt x="23362" y="67749"/>
                  </a:lnTo>
                  <a:lnTo>
                    <a:pt x="25465" y="55695"/>
                  </a:lnTo>
                  <a:lnTo>
                    <a:pt x="29009" y="46111"/>
                  </a:lnTo>
                  <a:lnTo>
                    <a:pt x="34135" y="39420"/>
                  </a:lnTo>
                  <a:lnTo>
                    <a:pt x="40509" y="35707"/>
                  </a:lnTo>
                  <a:lnTo>
                    <a:pt x="47542" y="35086"/>
                  </a:lnTo>
                  <a:lnTo>
                    <a:pt x="54822" y="37294"/>
                  </a:lnTo>
                  <a:lnTo>
                    <a:pt x="61976" y="41823"/>
                  </a:lnTo>
                  <a:lnTo>
                    <a:pt x="68619" y="48124"/>
                  </a:lnTo>
                  <a:lnTo>
                    <a:pt x="74600" y="55722"/>
                  </a:lnTo>
                  <a:lnTo>
                    <a:pt x="79954" y="64242"/>
                  </a:lnTo>
                  <a:lnTo>
                    <a:pt x="84792" y="73403"/>
                  </a:lnTo>
                  <a:lnTo>
                    <a:pt x="89220" y="82936"/>
                  </a:lnTo>
                  <a:lnTo>
                    <a:pt x="92807" y="90181"/>
                  </a:lnTo>
                  <a:lnTo>
                    <a:pt x="94887" y="91754"/>
                  </a:lnTo>
                  <a:lnTo>
                    <a:pt x="95715" y="88307"/>
                  </a:lnTo>
                  <a:lnTo>
                    <a:pt x="95869" y="81316"/>
                  </a:lnTo>
                  <a:lnTo>
                    <a:pt x="95912" y="72112"/>
                  </a:lnTo>
                  <a:lnTo>
                    <a:pt x="96354" y="61809"/>
                  </a:lnTo>
                  <a:lnTo>
                    <a:pt x="97414" y="51073"/>
                  </a:lnTo>
                  <a:lnTo>
                    <a:pt x="99251" y="40391"/>
                  </a:lnTo>
                  <a:lnTo>
                    <a:pt x="102072" y="30199"/>
                  </a:lnTo>
                  <a:lnTo>
                    <a:pt x="105898" y="20684"/>
                  </a:lnTo>
                  <a:lnTo>
                    <a:pt x="110751" y="12307"/>
                  </a:lnTo>
                  <a:lnTo>
                    <a:pt x="116756" y="5881"/>
                  </a:lnTo>
                  <a:lnTo>
                    <a:pt x="123865" y="1683"/>
                  </a:lnTo>
                  <a:lnTo>
                    <a:pt x="131739" y="0"/>
                  </a:lnTo>
                  <a:lnTo>
                    <a:pt x="139862" y="1363"/>
                  </a:lnTo>
                  <a:lnTo>
                    <a:pt x="147910" y="5765"/>
                  </a:lnTo>
                  <a:lnTo>
                    <a:pt x="155599" y="12769"/>
                  </a:lnTo>
                  <a:lnTo>
                    <a:pt x="162610" y="21813"/>
                  </a:lnTo>
                  <a:lnTo>
                    <a:pt x="168841" y="32366"/>
                  </a:lnTo>
                  <a:lnTo>
                    <a:pt x="174365" y="43836"/>
                  </a:lnTo>
                  <a:lnTo>
                    <a:pt x="179317" y="55592"/>
                  </a:lnTo>
                  <a:lnTo>
                    <a:pt x="183837" y="67269"/>
                  </a:lnTo>
                  <a:lnTo>
                    <a:pt x="188045" y="78735"/>
                  </a:lnTo>
                  <a:lnTo>
                    <a:pt x="192033" y="89974"/>
                  </a:lnTo>
                  <a:lnTo>
                    <a:pt x="195860" y="101018"/>
                  </a:lnTo>
                  <a:lnTo>
                    <a:pt x="199428" y="112036"/>
                  </a:lnTo>
                  <a:lnTo>
                    <a:pt x="202826" y="124710"/>
                  </a:lnTo>
                  <a:lnTo>
                    <a:pt x="206350" y="143507"/>
                  </a:lnTo>
                  <a:lnTo>
                    <a:pt x="210569" y="1758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757649" y="134943"/>
              <a:ext cx="138932" cy="349368"/>
            </a:xfrm>
            <a:custGeom>
              <a:avLst/>
              <a:gdLst/>
              <a:ahLst/>
              <a:cxnLst/>
              <a:rect l="0" t="0" r="0" b="0"/>
              <a:pathLst>
                <a:path w="138932" h="349368">
                  <a:moveTo>
                    <a:pt x="75760" y="212497"/>
                  </a:moveTo>
                  <a:lnTo>
                    <a:pt x="66958" y="209697"/>
                  </a:lnTo>
                  <a:lnTo>
                    <a:pt x="58612" y="208195"/>
                  </a:lnTo>
                  <a:lnTo>
                    <a:pt x="49921" y="207898"/>
                  </a:lnTo>
                  <a:lnTo>
                    <a:pt x="41147" y="208923"/>
                  </a:lnTo>
                  <a:lnTo>
                    <a:pt x="32948" y="211687"/>
                  </a:lnTo>
                  <a:lnTo>
                    <a:pt x="25662" y="216263"/>
                  </a:lnTo>
                  <a:lnTo>
                    <a:pt x="19301" y="222423"/>
                  </a:lnTo>
                  <a:lnTo>
                    <a:pt x="13720" y="229839"/>
                  </a:lnTo>
                  <a:lnTo>
                    <a:pt x="8754" y="238193"/>
                  </a:lnTo>
                  <a:lnTo>
                    <a:pt x="4571" y="247223"/>
                  </a:lnTo>
                  <a:lnTo>
                    <a:pt x="1660" y="256728"/>
                  </a:lnTo>
                  <a:lnTo>
                    <a:pt x="181" y="266567"/>
                  </a:lnTo>
                  <a:lnTo>
                    <a:pt x="0" y="276800"/>
                  </a:lnTo>
                  <a:lnTo>
                    <a:pt x="866" y="287661"/>
                  </a:lnTo>
                  <a:lnTo>
                    <a:pt x="2532" y="299218"/>
                  </a:lnTo>
                  <a:lnTo>
                    <a:pt x="5107" y="310911"/>
                  </a:lnTo>
                  <a:lnTo>
                    <a:pt x="9037" y="321697"/>
                  </a:lnTo>
                  <a:lnTo>
                    <a:pt x="14464" y="331049"/>
                  </a:lnTo>
                  <a:lnTo>
                    <a:pt x="21395" y="338631"/>
                  </a:lnTo>
                  <a:lnTo>
                    <a:pt x="29875" y="344049"/>
                  </a:lnTo>
                  <a:lnTo>
                    <a:pt x="39755" y="347310"/>
                  </a:lnTo>
                  <a:lnTo>
                    <a:pt x="50287" y="348397"/>
                  </a:lnTo>
                  <a:lnTo>
                    <a:pt x="60274" y="347098"/>
                  </a:lnTo>
                  <a:lnTo>
                    <a:pt x="69099" y="343525"/>
                  </a:lnTo>
                  <a:lnTo>
                    <a:pt x="76833" y="338046"/>
                  </a:lnTo>
                  <a:lnTo>
                    <a:pt x="83950" y="331089"/>
                  </a:lnTo>
                  <a:lnTo>
                    <a:pt x="90808" y="323040"/>
                  </a:lnTo>
                  <a:lnTo>
                    <a:pt x="97434" y="314045"/>
                  </a:lnTo>
                  <a:lnTo>
                    <a:pt x="103598" y="304030"/>
                  </a:lnTo>
                  <a:lnTo>
                    <a:pt x="109192" y="293031"/>
                  </a:lnTo>
                  <a:lnTo>
                    <a:pt x="114087" y="281035"/>
                  </a:lnTo>
                  <a:lnTo>
                    <a:pt x="118070" y="267919"/>
                  </a:lnTo>
                  <a:lnTo>
                    <a:pt x="121115" y="253720"/>
                  </a:lnTo>
                  <a:lnTo>
                    <a:pt x="123345" y="238608"/>
                  </a:lnTo>
                  <a:lnTo>
                    <a:pt x="124932" y="222786"/>
                  </a:lnTo>
                  <a:lnTo>
                    <a:pt x="126041" y="206439"/>
                  </a:lnTo>
                  <a:lnTo>
                    <a:pt x="126804" y="189717"/>
                  </a:lnTo>
                  <a:lnTo>
                    <a:pt x="127325" y="172732"/>
                  </a:lnTo>
                  <a:lnTo>
                    <a:pt x="127679" y="155565"/>
                  </a:lnTo>
                  <a:lnTo>
                    <a:pt x="127917" y="138275"/>
                  </a:lnTo>
                  <a:lnTo>
                    <a:pt x="128078" y="120900"/>
                  </a:lnTo>
                  <a:lnTo>
                    <a:pt x="128180" y="103478"/>
                  </a:lnTo>
                  <a:lnTo>
                    <a:pt x="128080" y="86353"/>
                  </a:lnTo>
                  <a:lnTo>
                    <a:pt x="127480" y="70155"/>
                  </a:lnTo>
                  <a:lnTo>
                    <a:pt x="126259" y="55148"/>
                  </a:lnTo>
                  <a:lnTo>
                    <a:pt x="124455" y="41275"/>
                  </a:lnTo>
                  <a:lnTo>
                    <a:pt x="122172" y="28336"/>
                  </a:lnTo>
                  <a:lnTo>
                    <a:pt x="119514" y="16142"/>
                  </a:lnTo>
                  <a:lnTo>
                    <a:pt x="116112" y="5643"/>
                  </a:lnTo>
                  <a:lnTo>
                    <a:pt x="111471" y="0"/>
                  </a:lnTo>
                  <a:lnTo>
                    <a:pt x="106317" y="763"/>
                  </a:lnTo>
                  <a:lnTo>
                    <a:pt x="101632" y="5978"/>
                  </a:lnTo>
                  <a:lnTo>
                    <a:pt x="97632" y="14084"/>
                  </a:lnTo>
                  <a:lnTo>
                    <a:pt x="94433" y="24124"/>
                  </a:lnTo>
                  <a:lnTo>
                    <a:pt x="92013" y="35475"/>
                  </a:lnTo>
                  <a:lnTo>
                    <a:pt x="90251" y="47877"/>
                  </a:lnTo>
                  <a:lnTo>
                    <a:pt x="89003" y="61351"/>
                  </a:lnTo>
                  <a:lnTo>
                    <a:pt x="88135" y="75830"/>
                  </a:lnTo>
                  <a:lnTo>
                    <a:pt x="87537" y="91151"/>
                  </a:lnTo>
                  <a:lnTo>
                    <a:pt x="87130" y="107122"/>
                  </a:lnTo>
                  <a:lnTo>
                    <a:pt x="86857" y="123569"/>
                  </a:lnTo>
                  <a:lnTo>
                    <a:pt x="86845" y="140191"/>
                  </a:lnTo>
                  <a:lnTo>
                    <a:pt x="87367" y="156577"/>
                  </a:lnTo>
                  <a:lnTo>
                    <a:pt x="88536" y="172524"/>
                  </a:lnTo>
                  <a:lnTo>
                    <a:pt x="90306" y="188012"/>
                  </a:lnTo>
                  <a:lnTo>
                    <a:pt x="92565" y="203105"/>
                  </a:lnTo>
                  <a:lnTo>
                    <a:pt x="95196" y="217891"/>
                  </a:lnTo>
                  <a:lnTo>
                    <a:pt x="98098" y="232450"/>
                  </a:lnTo>
                  <a:lnTo>
                    <a:pt x="101191" y="246845"/>
                  </a:lnTo>
                  <a:lnTo>
                    <a:pt x="104421" y="261122"/>
                  </a:lnTo>
                  <a:lnTo>
                    <a:pt x="107913" y="275153"/>
                  </a:lnTo>
                  <a:lnTo>
                    <a:pt x="111942" y="288654"/>
                  </a:lnTo>
                  <a:lnTo>
                    <a:pt x="116609" y="301500"/>
                  </a:lnTo>
                  <a:lnTo>
                    <a:pt x="121561" y="313284"/>
                  </a:lnTo>
                  <a:lnTo>
                    <a:pt x="126568" y="324396"/>
                  </a:lnTo>
                  <a:lnTo>
                    <a:pt x="132070" y="335811"/>
                  </a:lnTo>
                  <a:lnTo>
                    <a:pt x="138931" y="3493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944615" y="336911"/>
              <a:ext cx="90305" cy="151600"/>
            </a:xfrm>
            <a:custGeom>
              <a:avLst/>
              <a:gdLst/>
              <a:ahLst/>
              <a:cxnLst/>
              <a:rect l="0" t="0" r="0" b="0"/>
              <a:pathLst>
                <a:path w="90305" h="151600">
                  <a:moveTo>
                    <a:pt x="4608" y="0"/>
                  </a:moveTo>
                  <a:lnTo>
                    <a:pt x="1808" y="11803"/>
                  </a:lnTo>
                  <a:lnTo>
                    <a:pt x="306" y="23572"/>
                  </a:lnTo>
                  <a:lnTo>
                    <a:pt x="0" y="36462"/>
                  </a:lnTo>
                  <a:lnTo>
                    <a:pt x="679" y="50310"/>
                  </a:lnTo>
                  <a:lnTo>
                    <a:pt x="2147" y="64638"/>
                  </a:lnTo>
                  <a:lnTo>
                    <a:pt x="4220" y="79103"/>
                  </a:lnTo>
                  <a:lnTo>
                    <a:pt x="6902" y="93380"/>
                  </a:lnTo>
                  <a:lnTo>
                    <a:pt x="10374" y="107108"/>
                  </a:lnTo>
                  <a:lnTo>
                    <a:pt x="14673" y="120131"/>
                  </a:lnTo>
                  <a:lnTo>
                    <a:pt x="19864" y="131838"/>
                  </a:lnTo>
                  <a:lnTo>
                    <a:pt x="26105" y="141119"/>
                  </a:lnTo>
                  <a:lnTo>
                    <a:pt x="33377" y="147570"/>
                  </a:lnTo>
                  <a:lnTo>
                    <a:pt x="41360" y="151105"/>
                  </a:lnTo>
                  <a:lnTo>
                    <a:pt x="49559" y="151599"/>
                  </a:lnTo>
                  <a:lnTo>
                    <a:pt x="57657" y="149302"/>
                  </a:lnTo>
                  <a:lnTo>
                    <a:pt x="65381" y="144712"/>
                  </a:lnTo>
                  <a:lnTo>
                    <a:pt x="72416" y="138368"/>
                  </a:lnTo>
                  <a:lnTo>
                    <a:pt x="78653" y="130732"/>
                  </a:lnTo>
                  <a:lnTo>
                    <a:pt x="83841" y="121847"/>
                  </a:lnTo>
                  <a:lnTo>
                    <a:pt x="87503" y="111376"/>
                  </a:lnTo>
                  <a:lnTo>
                    <a:pt x="89527" y="99261"/>
                  </a:lnTo>
                  <a:lnTo>
                    <a:pt x="90259" y="85872"/>
                  </a:lnTo>
                  <a:lnTo>
                    <a:pt x="90304" y="71813"/>
                  </a:lnTo>
                  <a:lnTo>
                    <a:pt x="90075" y="57522"/>
                  </a:lnTo>
                  <a:lnTo>
                    <a:pt x="89591" y="43810"/>
                  </a:lnTo>
                  <a:lnTo>
                    <a:pt x="88404" y="30598"/>
                  </a:lnTo>
                  <a:lnTo>
                    <a:pt x="85299" y="16731"/>
                  </a:lnTo>
                  <a:lnTo>
                    <a:pt x="7830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75565" y="315854"/>
              <a:ext cx="147400" cy="183357"/>
            </a:xfrm>
            <a:custGeom>
              <a:avLst/>
              <a:gdLst/>
              <a:ahLst/>
              <a:cxnLst/>
              <a:rect l="0" t="0" r="0" b="0"/>
              <a:pathLst>
                <a:path w="147400" h="183357">
                  <a:moveTo>
                    <a:pt x="0" y="42114"/>
                  </a:moveTo>
                  <a:lnTo>
                    <a:pt x="3001" y="53715"/>
                  </a:lnTo>
                  <a:lnTo>
                    <a:pt x="6424" y="63564"/>
                  </a:lnTo>
                  <a:lnTo>
                    <a:pt x="10615" y="72578"/>
                  </a:lnTo>
                  <a:lnTo>
                    <a:pt x="15342" y="81366"/>
                  </a:lnTo>
                  <a:lnTo>
                    <a:pt x="20175" y="90689"/>
                  </a:lnTo>
                  <a:lnTo>
                    <a:pt x="24853" y="100919"/>
                  </a:lnTo>
                  <a:lnTo>
                    <a:pt x="29288" y="112075"/>
                  </a:lnTo>
                  <a:lnTo>
                    <a:pt x="33490" y="124019"/>
                  </a:lnTo>
                  <a:lnTo>
                    <a:pt x="37498" y="136570"/>
                  </a:lnTo>
                  <a:lnTo>
                    <a:pt x="41359" y="149406"/>
                  </a:lnTo>
                  <a:lnTo>
                    <a:pt x="45112" y="162088"/>
                  </a:lnTo>
                  <a:lnTo>
                    <a:pt x="48763" y="174292"/>
                  </a:lnTo>
                  <a:lnTo>
                    <a:pt x="51481" y="182534"/>
                  </a:lnTo>
                  <a:lnTo>
                    <a:pt x="52244" y="183356"/>
                  </a:lnTo>
                  <a:lnTo>
                    <a:pt x="51443" y="179342"/>
                  </a:lnTo>
                  <a:lnTo>
                    <a:pt x="49630" y="172487"/>
                  </a:lnTo>
                  <a:lnTo>
                    <a:pt x="47189" y="163638"/>
                  </a:lnTo>
                  <a:lnTo>
                    <a:pt x="44365" y="153295"/>
                  </a:lnTo>
                  <a:lnTo>
                    <a:pt x="41465" y="141845"/>
                  </a:lnTo>
                  <a:lnTo>
                    <a:pt x="38886" y="129596"/>
                  </a:lnTo>
                  <a:lnTo>
                    <a:pt x="36820" y="116787"/>
                  </a:lnTo>
                  <a:lnTo>
                    <a:pt x="35430" y="103753"/>
                  </a:lnTo>
                  <a:lnTo>
                    <a:pt x="34944" y="90926"/>
                  </a:lnTo>
                  <a:lnTo>
                    <a:pt x="35406" y="78525"/>
                  </a:lnTo>
                  <a:lnTo>
                    <a:pt x="37022" y="66739"/>
                  </a:lnTo>
                  <a:lnTo>
                    <a:pt x="40233" y="55816"/>
                  </a:lnTo>
                  <a:lnTo>
                    <a:pt x="45140" y="45806"/>
                  </a:lnTo>
                  <a:lnTo>
                    <a:pt x="51706" y="36761"/>
                  </a:lnTo>
                  <a:lnTo>
                    <a:pt x="59933" y="28824"/>
                  </a:lnTo>
                  <a:lnTo>
                    <a:pt x="69648" y="21968"/>
                  </a:lnTo>
                  <a:lnTo>
                    <a:pt x="80536" y="16175"/>
                  </a:lnTo>
                  <a:lnTo>
                    <a:pt x="93615" y="10954"/>
                  </a:lnTo>
                  <a:lnTo>
                    <a:pt x="113381" y="58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54549" y="400082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7"/>
                  </a:lnTo>
                  <a:lnTo>
                    <a:pt x="9466" y="58458"/>
                  </a:lnTo>
                  <a:lnTo>
                    <a:pt x="11317" y="70252"/>
                  </a:lnTo>
                  <a:lnTo>
                    <a:pt x="13596" y="81501"/>
                  </a:lnTo>
                  <a:lnTo>
                    <a:pt x="16654" y="92927"/>
                  </a:lnTo>
                  <a:lnTo>
                    <a:pt x="21881" y="106648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65077" y="231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70362" y="344363"/>
              <a:ext cx="147400" cy="161005"/>
            </a:xfrm>
            <a:custGeom>
              <a:avLst/>
              <a:gdLst/>
              <a:ahLst/>
              <a:cxnLst/>
              <a:rect l="0" t="0" r="0" b="0"/>
              <a:pathLst>
                <a:path w="147400" h="161005">
                  <a:moveTo>
                    <a:pt x="0" y="3077"/>
                  </a:moveTo>
                  <a:lnTo>
                    <a:pt x="66" y="14812"/>
                  </a:lnTo>
                  <a:lnTo>
                    <a:pt x="707" y="25941"/>
                  </a:lnTo>
                  <a:lnTo>
                    <a:pt x="2009" y="37535"/>
                  </a:lnTo>
                  <a:lnTo>
                    <a:pt x="4041" y="49523"/>
                  </a:lnTo>
                  <a:lnTo>
                    <a:pt x="7006" y="61535"/>
                  </a:lnTo>
                  <a:lnTo>
                    <a:pt x="10921" y="73338"/>
                  </a:lnTo>
                  <a:lnTo>
                    <a:pt x="15497" y="84864"/>
                  </a:lnTo>
                  <a:lnTo>
                    <a:pt x="20253" y="96133"/>
                  </a:lnTo>
                  <a:lnTo>
                    <a:pt x="24893" y="107192"/>
                  </a:lnTo>
                  <a:lnTo>
                    <a:pt x="29309" y="118092"/>
                  </a:lnTo>
                  <a:lnTo>
                    <a:pt x="33501" y="128878"/>
                  </a:lnTo>
                  <a:lnTo>
                    <a:pt x="37452" y="139509"/>
                  </a:lnTo>
                  <a:lnTo>
                    <a:pt x="39398" y="147432"/>
                  </a:lnTo>
                  <a:lnTo>
                    <a:pt x="37954" y="149545"/>
                  </a:lnTo>
                  <a:lnTo>
                    <a:pt x="35052" y="147026"/>
                  </a:lnTo>
                  <a:lnTo>
                    <a:pt x="31700" y="141522"/>
                  </a:lnTo>
                  <a:lnTo>
                    <a:pt x="28212" y="134165"/>
                  </a:lnTo>
                  <a:lnTo>
                    <a:pt x="24688" y="125653"/>
                  </a:lnTo>
                  <a:lnTo>
                    <a:pt x="21325" y="116251"/>
                  </a:lnTo>
                  <a:lnTo>
                    <a:pt x="18440" y="105918"/>
                  </a:lnTo>
                  <a:lnTo>
                    <a:pt x="16170" y="94687"/>
                  </a:lnTo>
                  <a:lnTo>
                    <a:pt x="14644" y="82694"/>
                  </a:lnTo>
                  <a:lnTo>
                    <a:pt x="14069" y="70107"/>
                  </a:lnTo>
                  <a:lnTo>
                    <a:pt x="14465" y="57089"/>
                  </a:lnTo>
                  <a:lnTo>
                    <a:pt x="15868" y="44092"/>
                  </a:lnTo>
                  <a:lnTo>
                    <a:pt x="18404" y="31825"/>
                  </a:lnTo>
                  <a:lnTo>
                    <a:pt x="22036" y="20633"/>
                  </a:lnTo>
                  <a:lnTo>
                    <a:pt x="26592" y="11154"/>
                  </a:lnTo>
                  <a:lnTo>
                    <a:pt x="31867" y="4449"/>
                  </a:lnTo>
                  <a:lnTo>
                    <a:pt x="37677" y="833"/>
                  </a:lnTo>
                  <a:lnTo>
                    <a:pt x="44034" y="0"/>
                  </a:lnTo>
                  <a:lnTo>
                    <a:pt x="51132" y="1400"/>
                  </a:lnTo>
                  <a:lnTo>
                    <a:pt x="59015" y="4489"/>
                  </a:lnTo>
                  <a:lnTo>
                    <a:pt x="67427" y="8963"/>
                  </a:lnTo>
                  <a:lnTo>
                    <a:pt x="75921" y="14772"/>
                  </a:lnTo>
                  <a:lnTo>
                    <a:pt x="84220" y="21783"/>
                  </a:lnTo>
                  <a:lnTo>
                    <a:pt x="92080" y="29775"/>
                  </a:lnTo>
                  <a:lnTo>
                    <a:pt x="99205" y="38517"/>
                  </a:lnTo>
                  <a:lnTo>
                    <a:pt x="105520" y="47812"/>
                  </a:lnTo>
                  <a:lnTo>
                    <a:pt x="111268" y="57664"/>
                  </a:lnTo>
                  <a:lnTo>
                    <a:pt x="116903" y="68263"/>
                  </a:lnTo>
                  <a:lnTo>
                    <a:pt x="122691" y="79649"/>
                  </a:lnTo>
                  <a:lnTo>
                    <a:pt x="128416" y="91698"/>
                  </a:lnTo>
                  <a:lnTo>
                    <a:pt x="134033" y="105698"/>
                  </a:lnTo>
                  <a:lnTo>
                    <a:pt x="140042" y="126233"/>
                  </a:lnTo>
                  <a:lnTo>
                    <a:pt x="147399" y="1610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594337" y="371244"/>
              <a:ext cx="140957" cy="306317"/>
            </a:xfrm>
            <a:custGeom>
              <a:avLst/>
              <a:gdLst/>
              <a:ahLst/>
              <a:cxnLst/>
              <a:rect l="0" t="0" r="0" b="0"/>
              <a:pathLst>
                <a:path w="140957" h="306317">
                  <a:moveTo>
                    <a:pt x="60295" y="92009"/>
                  </a:moveTo>
                  <a:lnTo>
                    <a:pt x="63229" y="83208"/>
                  </a:lnTo>
                  <a:lnTo>
                    <a:pt x="66011" y="74861"/>
                  </a:lnTo>
                  <a:lnTo>
                    <a:pt x="68901" y="66163"/>
                  </a:lnTo>
                  <a:lnTo>
                    <a:pt x="71596" y="57042"/>
                  </a:lnTo>
                  <a:lnTo>
                    <a:pt x="73465" y="47547"/>
                  </a:lnTo>
                  <a:lnTo>
                    <a:pt x="74213" y="37764"/>
                  </a:lnTo>
                  <a:lnTo>
                    <a:pt x="73555" y="28096"/>
                  </a:lnTo>
                  <a:lnTo>
                    <a:pt x="71056" y="19218"/>
                  </a:lnTo>
                  <a:lnTo>
                    <a:pt x="66670" y="11452"/>
                  </a:lnTo>
                  <a:lnTo>
                    <a:pt x="60811" y="5257"/>
                  </a:lnTo>
                  <a:lnTo>
                    <a:pt x="54130" y="1378"/>
                  </a:lnTo>
                  <a:lnTo>
                    <a:pt x="47087" y="0"/>
                  </a:lnTo>
                  <a:lnTo>
                    <a:pt x="39922" y="1008"/>
                  </a:lnTo>
                  <a:lnTo>
                    <a:pt x="32739" y="4260"/>
                  </a:lnTo>
                  <a:lnTo>
                    <a:pt x="25588" y="9448"/>
                  </a:lnTo>
                  <a:lnTo>
                    <a:pt x="18804" y="16334"/>
                  </a:lnTo>
                  <a:lnTo>
                    <a:pt x="12999" y="24842"/>
                  </a:lnTo>
                  <a:lnTo>
                    <a:pt x="8429" y="34782"/>
                  </a:lnTo>
                  <a:lnTo>
                    <a:pt x="5022" y="45878"/>
                  </a:lnTo>
                  <a:lnTo>
                    <a:pt x="2567" y="57849"/>
                  </a:lnTo>
                  <a:lnTo>
                    <a:pt x="850" y="70447"/>
                  </a:lnTo>
                  <a:lnTo>
                    <a:pt x="0" y="83160"/>
                  </a:lnTo>
                  <a:lnTo>
                    <a:pt x="478" y="95236"/>
                  </a:lnTo>
                  <a:lnTo>
                    <a:pt x="2432" y="106313"/>
                  </a:lnTo>
                  <a:lnTo>
                    <a:pt x="5878" y="116224"/>
                  </a:lnTo>
                  <a:lnTo>
                    <a:pt x="10866" y="124817"/>
                  </a:lnTo>
                  <a:lnTo>
                    <a:pt x="17262" y="132139"/>
                  </a:lnTo>
                  <a:lnTo>
                    <a:pt x="24810" y="137905"/>
                  </a:lnTo>
                  <a:lnTo>
                    <a:pt x="33239" y="141432"/>
                  </a:lnTo>
                  <a:lnTo>
                    <a:pt x="42308" y="142541"/>
                  </a:lnTo>
                  <a:lnTo>
                    <a:pt x="51665" y="141337"/>
                  </a:lnTo>
                  <a:lnTo>
                    <a:pt x="60867" y="137946"/>
                  </a:lnTo>
                  <a:lnTo>
                    <a:pt x="69673" y="132662"/>
                  </a:lnTo>
                  <a:lnTo>
                    <a:pt x="77720" y="125709"/>
                  </a:lnTo>
                  <a:lnTo>
                    <a:pt x="84449" y="117156"/>
                  </a:lnTo>
                  <a:lnTo>
                    <a:pt x="89692" y="107219"/>
                  </a:lnTo>
                  <a:lnTo>
                    <a:pt x="94166" y="97398"/>
                  </a:lnTo>
                  <a:lnTo>
                    <a:pt x="99000" y="91402"/>
                  </a:lnTo>
                  <a:lnTo>
                    <a:pt x="104029" y="91105"/>
                  </a:lnTo>
                  <a:lnTo>
                    <a:pt x="108556" y="94719"/>
                  </a:lnTo>
                  <a:lnTo>
                    <a:pt x="112596" y="100925"/>
                  </a:lnTo>
                  <a:lnTo>
                    <a:pt x="116350" y="109151"/>
                  </a:lnTo>
                  <a:lnTo>
                    <a:pt x="119953" y="118990"/>
                  </a:lnTo>
                  <a:lnTo>
                    <a:pt x="123322" y="130229"/>
                  </a:lnTo>
                  <a:lnTo>
                    <a:pt x="126189" y="142847"/>
                  </a:lnTo>
                  <a:lnTo>
                    <a:pt x="128445" y="156708"/>
                  </a:lnTo>
                  <a:lnTo>
                    <a:pt x="130295" y="171257"/>
                  </a:lnTo>
                  <a:lnTo>
                    <a:pt x="132149" y="185639"/>
                  </a:lnTo>
                  <a:lnTo>
                    <a:pt x="134245" y="199388"/>
                  </a:lnTo>
                  <a:lnTo>
                    <a:pt x="136484" y="212569"/>
                  </a:lnTo>
                  <a:lnTo>
                    <a:pt x="138535" y="225567"/>
                  </a:lnTo>
                  <a:lnTo>
                    <a:pt x="140197" y="238638"/>
                  </a:lnTo>
                  <a:lnTo>
                    <a:pt x="140956" y="251553"/>
                  </a:lnTo>
                  <a:lnTo>
                    <a:pt x="139944" y="263706"/>
                  </a:lnTo>
                  <a:lnTo>
                    <a:pt x="136836" y="274801"/>
                  </a:lnTo>
                  <a:lnTo>
                    <a:pt x="131475" y="284541"/>
                  </a:lnTo>
                  <a:lnTo>
                    <a:pt x="123607" y="292479"/>
                  </a:lnTo>
                  <a:lnTo>
                    <a:pt x="113348" y="298550"/>
                  </a:lnTo>
                  <a:lnTo>
                    <a:pt x="101088" y="302830"/>
                  </a:lnTo>
                  <a:lnTo>
                    <a:pt x="87281" y="305351"/>
                  </a:lnTo>
                  <a:lnTo>
                    <a:pt x="72333" y="306316"/>
                  </a:lnTo>
                  <a:lnTo>
                    <a:pt x="56570" y="306188"/>
                  </a:lnTo>
                  <a:lnTo>
                    <a:pt x="44648" y="3057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472156" y="747523"/>
            <a:ext cx="1350933" cy="335175"/>
            <a:chOff x="8472156" y="747523"/>
            <a:chExt cx="1350933" cy="335175"/>
          </a:xfrm>
        </p:grpSpPr>
        <p:sp>
          <p:nvSpPr>
            <p:cNvPr id="63" name="Freeform 62"/>
            <p:cNvSpPr/>
            <p:nvPr/>
          </p:nvSpPr>
          <p:spPr>
            <a:xfrm>
              <a:off x="8472156" y="844517"/>
              <a:ext cx="140156" cy="231211"/>
            </a:xfrm>
            <a:custGeom>
              <a:avLst/>
              <a:gdLst/>
              <a:ahLst/>
              <a:cxnLst/>
              <a:rect l="0" t="0" r="0" b="0"/>
              <a:pathLst>
                <a:path w="140156" h="231211">
                  <a:moveTo>
                    <a:pt x="3284" y="71462"/>
                  </a:moveTo>
                  <a:lnTo>
                    <a:pt x="3352" y="83130"/>
                  </a:lnTo>
                  <a:lnTo>
                    <a:pt x="3991" y="93619"/>
                  </a:lnTo>
                  <a:lnTo>
                    <a:pt x="5289" y="103925"/>
                  </a:lnTo>
                  <a:lnTo>
                    <a:pt x="7148" y="114399"/>
                  </a:lnTo>
                  <a:lnTo>
                    <a:pt x="9465" y="125391"/>
                  </a:lnTo>
                  <a:lnTo>
                    <a:pt x="12126" y="137038"/>
                  </a:lnTo>
                  <a:lnTo>
                    <a:pt x="14877" y="149465"/>
                  </a:lnTo>
                  <a:lnTo>
                    <a:pt x="17335" y="162868"/>
                  </a:lnTo>
                  <a:lnTo>
                    <a:pt x="19323" y="177248"/>
                  </a:lnTo>
                  <a:lnTo>
                    <a:pt x="20993" y="192141"/>
                  </a:lnTo>
                  <a:lnTo>
                    <a:pt x="22730" y="206751"/>
                  </a:lnTo>
                  <a:lnTo>
                    <a:pt x="24725" y="220548"/>
                  </a:lnTo>
                  <a:lnTo>
                    <a:pt x="26075" y="229945"/>
                  </a:lnTo>
                  <a:lnTo>
                    <a:pt x="25715" y="231210"/>
                  </a:lnTo>
                  <a:lnTo>
                    <a:pt x="24177" y="226667"/>
                  </a:lnTo>
                  <a:lnTo>
                    <a:pt x="22102" y="218583"/>
                  </a:lnTo>
                  <a:lnTo>
                    <a:pt x="20062" y="208327"/>
                  </a:lnTo>
                  <a:lnTo>
                    <a:pt x="18340" y="196724"/>
                  </a:lnTo>
                  <a:lnTo>
                    <a:pt x="16839" y="184433"/>
                  </a:lnTo>
                  <a:lnTo>
                    <a:pt x="15213" y="172072"/>
                  </a:lnTo>
                  <a:lnTo>
                    <a:pt x="13262" y="159957"/>
                  </a:lnTo>
                  <a:lnTo>
                    <a:pt x="10949" y="148016"/>
                  </a:lnTo>
                  <a:lnTo>
                    <a:pt x="8317" y="135919"/>
                  </a:lnTo>
                  <a:lnTo>
                    <a:pt x="5440" y="123483"/>
                  </a:lnTo>
                  <a:lnTo>
                    <a:pt x="2711" y="110839"/>
                  </a:lnTo>
                  <a:lnTo>
                    <a:pt x="799" y="98343"/>
                  </a:lnTo>
                  <a:lnTo>
                    <a:pt x="0" y="86194"/>
                  </a:lnTo>
                  <a:lnTo>
                    <a:pt x="281" y="74424"/>
                  </a:lnTo>
                  <a:lnTo>
                    <a:pt x="1458" y="62987"/>
                  </a:lnTo>
                  <a:lnTo>
                    <a:pt x="3332" y="51822"/>
                  </a:lnTo>
                  <a:lnTo>
                    <a:pt x="6048" y="41189"/>
                  </a:lnTo>
                  <a:lnTo>
                    <a:pt x="10072" y="31648"/>
                  </a:lnTo>
                  <a:lnTo>
                    <a:pt x="15561" y="23419"/>
                  </a:lnTo>
                  <a:lnTo>
                    <a:pt x="22534" y="16571"/>
                  </a:lnTo>
                  <a:lnTo>
                    <a:pt x="31042" y="11187"/>
                  </a:lnTo>
                  <a:lnTo>
                    <a:pt x="40954" y="7159"/>
                  </a:lnTo>
                  <a:lnTo>
                    <a:pt x="52017" y="4249"/>
                  </a:lnTo>
                  <a:lnTo>
                    <a:pt x="63959" y="2196"/>
                  </a:lnTo>
                  <a:lnTo>
                    <a:pt x="76530" y="777"/>
                  </a:lnTo>
                  <a:lnTo>
                    <a:pt x="89129" y="0"/>
                  </a:lnTo>
                  <a:lnTo>
                    <a:pt x="102143" y="130"/>
                  </a:lnTo>
                  <a:lnTo>
                    <a:pt x="117828" y="2290"/>
                  </a:lnTo>
                  <a:lnTo>
                    <a:pt x="140155" y="82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22839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79358" y="903480"/>
              <a:ext cx="148767" cy="179218"/>
            </a:xfrm>
            <a:custGeom>
              <a:avLst/>
              <a:gdLst/>
              <a:ahLst/>
              <a:cxnLst/>
              <a:rect l="0" t="0" r="0" b="0"/>
              <a:pathLst>
                <a:path w="148767" h="179218">
                  <a:moveTo>
                    <a:pt x="64538" y="65141"/>
                  </a:moveTo>
                  <a:lnTo>
                    <a:pt x="73339" y="67941"/>
                  </a:lnTo>
                  <a:lnTo>
                    <a:pt x="81686" y="69443"/>
                  </a:lnTo>
                  <a:lnTo>
                    <a:pt x="90380" y="69745"/>
                  </a:lnTo>
                  <a:lnTo>
                    <a:pt x="99328" y="68893"/>
                  </a:lnTo>
                  <a:lnTo>
                    <a:pt x="108176" y="66777"/>
                  </a:lnTo>
                  <a:lnTo>
                    <a:pt x="116700" y="63450"/>
                  </a:lnTo>
                  <a:lnTo>
                    <a:pt x="124371" y="58942"/>
                  </a:lnTo>
                  <a:lnTo>
                    <a:pt x="130302" y="53174"/>
                  </a:lnTo>
                  <a:lnTo>
                    <a:pt x="134164" y="46232"/>
                  </a:lnTo>
                  <a:lnTo>
                    <a:pt x="135788" y="38641"/>
                  </a:lnTo>
                  <a:lnTo>
                    <a:pt x="134914" y="31240"/>
                  </a:lnTo>
                  <a:lnTo>
                    <a:pt x="131659" y="24491"/>
                  </a:lnTo>
                  <a:lnTo>
                    <a:pt x="126409" y="18487"/>
                  </a:lnTo>
                  <a:lnTo>
                    <a:pt x="119614" y="13146"/>
                  </a:lnTo>
                  <a:lnTo>
                    <a:pt x="111681" y="8342"/>
                  </a:lnTo>
                  <a:lnTo>
                    <a:pt x="102936" y="4267"/>
                  </a:lnTo>
                  <a:lnTo>
                    <a:pt x="93620" y="1426"/>
                  </a:lnTo>
                  <a:lnTo>
                    <a:pt x="83919" y="0"/>
                  </a:lnTo>
                  <a:lnTo>
                    <a:pt x="74116" y="24"/>
                  </a:lnTo>
                  <a:lnTo>
                    <a:pt x="64609" y="1559"/>
                  </a:lnTo>
                  <a:lnTo>
                    <a:pt x="55584" y="4488"/>
                  </a:lnTo>
                  <a:lnTo>
                    <a:pt x="47049" y="8725"/>
                  </a:lnTo>
                  <a:lnTo>
                    <a:pt x="38929" y="14310"/>
                  </a:lnTo>
                  <a:lnTo>
                    <a:pt x="31136" y="21138"/>
                  </a:lnTo>
                  <a:lnTo>
                    <a:pt x="23748" y="28992"/>
                  </a:lnTo>
                  <a:lnTo>
                    <a:pt x="17005" y="37634"/>
                  </a:lnTo>
                  <a:lnTo>
                    <a:pt x="10995" y="46853"/>
                  </a:lnTo>
                  <a:lnTo>
                    <a:pt x="5977" y="56484"/>
                  </a:lnTo>
                  <a:lnTo>
                    <a:pt x="2435" y="66401"/>
                  </a:lnTo>
                  <a:lnTo>
                    <a:pt x="502" y="76515"/>
                  </a:lnTo>
                  <a:lnTo>
                    <a:pt x="0" y="86765"/>
                  </a:lnTo>
                  <a:lnTo>
                    <a:pt x="643" y="97106"/>
                  </a:lnTo>
                  <a:lnTo>
                    <a:pt x="2152" y="107504"/>
                  </a:lnTo>
                  <a:lnTo>
                    <a:pt x="4449" y="117776"/>
                  </a:lnTo>
                  <a:lnTo>
                    <a:pt x="7661" y="127600"/>
                  </a:lnTo>
                  <a:lnTo>
                    <a:pt x="11782" y="136837"/>
                  </a:lnTo>
                  <a:lnTo>
                    <a:pt x="16683" y="145515"/>
                  </a:lnTo>
                  <a:lnTo>
                    <a:pt x="22199" y="153730"/>
                  </a:lnTo>
                  <a:lnTo>
                    <a:pt x="28173" y="161578"/>
                  </a:lnTo>
                  <a:lnTo>
                    <a:pt x="34642" y="168662"/>
                  </a:lnTo>
                  <a:lnTo>
                    <a:pt x="41816" y="174136"/>
                  </a:lnTo>
                  <a:lnTo>
                    <a:pt x="49755" y="177663"/>
                  </a:lnTo>
                  <a:lnTo>
                    <a:pt x="58373" y="179217"/>
                  </a:lnTo>
                  <a:lnTo>
                    <a:pt x="67537" y="178822"/>
                  </a:lnTo>
                  <a:lnTo>
                    <a:pt x="77105" y="176703"/>
                  </a:lnTo>
                  <a:lnTo>
                    <a:pt x="86802" y="173197"/>
                  </a:lnTo>
                  <a:lnTo>
                    <a:pt x="96231" y="168644"/>
                  </a:lnTo>
                  <a:lnTo>
                    <a:pt x="105197" y="163338"/>
                  </a:lnTo>
                  <a:lnTo>
                    <a:pt x="113576" y="157809"/>
                  </a:lnTo>
                  <a:lnTo>
                    <a:pt x="122164" y="152281"/>
                  </a:lnTo>
                  <a:lnTo>
                    <a:pt x="132829" y="146272"/>
                  </a:lnTo>
                  <a:lnTo>
                    <a:pt x="148766" y="1388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759710" y="747523"/>
              <a:ext cx="275727" cy="326384"/>
            </a:xfrm>
            <a:custGeom>
              <a:avLst/>
              <a:gdLst/>
              <a:ahLst/>
              <a:cxnLst/>
              <a:rect l="0" t="0" r="0" b="0"/>
              <a:pathLst>
                <a:path w="275727" h="32638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69"/>
                  </a:lnTo>
                  <a:lnTo>
                    <a:pt x="177" y="54238"/>
                  </a:lnTo>
                  <a:lnTo>
                    <a:pt x="826" y="67098"/>
                  </a:lnTo>
                  <a:lnTo>
                    <a:pt x="2074" y="79503"/>
                  </a:lnTo>
                  <a:lnTo>
                    <a:pt x="3727" y="91617"/>
                  </a:lnTo>
                  <a:lnTo>
                    <a:pt x="5375" y="103818"/>
                  </a:lnTo>
                  <a:lnTo>
                    <a:pt x="6782" y="116329"/>
                  </a:lnTo>
                  <a:lnTo>
                    <a:pt x="8047" y="129358"/>
                  </a:lnTo>
                  <a:lnTo>
                    <a:pt x="9503" y="143177"/>
                  </a:lnTo>
                  <a:lnTo>
                    <a:pt x="11330" y="157850"/>
                  </a:lnTo>
                  <a:lnTo>
                    <a:pt x="13388" y="173282"/>
                  </a:lnTo>
                  <a:lnTo>
                    <a:pt x="15317" y="189318"/>
                  </a:lnTo>
                  <a:lnTo>
                    <a:pt x="16910" y="205805"/>
                  </a:lnTo>
                  <a:lnTo>
                    <a:pt x="18132" y="222450"/>
                  </a:lnTo>
                  <a:lnTo>
                    <a:pt x="19028" y="238851"/>
                  </a:lnTo>
                  <a:lnTo>
                    <a:pt x="19666" y="254724"/>
                  </a:lnTo>
                  <a:lnTo>
                    <a:pt x="20135" y="267080"/>
                  </a:lnTo>
                  <a:lnTo>
                    <a:pt x="20487" y="271941"/>
                  </a:lnTo>
                  <a:lnTo>
                    <a:pt x="20716" y="270125"/>
                  </a:lnTo>
                  <a:lnTo>
                    <a:pt x="20857" y="263772"/>
                  </a:lnTo>
                  <a:lnTo>
                    <a:pt x="21110" y="254728"/>
                  </a:lnTo>
                  <a:lnTo>
                    <a:pt x="21807" y="244391"/>
                  </a:lnTo>
                  <a:lnTo>
                    <a:pt x="23093" y="233563"/>
                  </a:lnTo>
                  <a:lnTo>
                    <a:pt x="25108" y="222783"/>
                  </a:lnTo>
                  <a:lnTo>
                    <a:pt x="28065" y="212509"/>
                  </a:lnTo>
                  <a:lnTo>
                    <a:pt x="31989" y="202930"/>
                  </a:lnTo>
                  <a:lnTo>
                    <a:pt x="37083" y="194506"/>
                  </a:lnTo>
                  <a:lnTo>
                    <a:pt x="43783" y="188047"/>
                  </a:lnTo>
                  <a:lnTo>
                    <a:pt x="52173" y="183821"/>
                  </a:lnTo>
                  <a:lnTo>
                    <a:pt x="61722" y="181949"/>
                  </a:lnTo>
                  <a:lnTo>
                    <a:pt x="71507" y="182653"/>
                  </a:lnTo>
                  <a:lnTo>
                    <a:pt x="80968" y="185799"/>
                  </a:lnTo>
                  <a:lnTo>
                    <a:pt x="89757" y="191146"/>
                  </a:lnTo>
                  <a:lnTo>
                    <a:pt x="97580" y="198538"/>
                  </a:lnTo>
                  <a:lnTo>
                    <a:pt x="104393" y="207686"/>
                  </a:lnTo>
                  <a:lnTo>
                    <a:pt x="110323" y="218061"/>
                  </a:lnTo>
                  <a:lnTo>
                    <a:pt x="115556" y="229008"/>
                  </a:lnTo>
                  <a:lnTo>
                    <a:pt x="120268" y="240107"/>
                  </a:lnTo>
                  <a:lnTo>
                    <a:pt x="124605" y="251167"/>
                  </a:lnTo>
                  <a:lnTo>
                    <a:pt x="128681" y="262126"/>
                  </a:lnTo>
                  <a:lnTo>
                    <a:pt x="132589" y="272936"/>
                  </a:lnTo>
                  <a:lnTo>
                    <a:pt x="136861" y="282044"/>
                  </a:lnTo>
                  <a:lnTo>
                    <a:pt x="141652" y="286733"/>
                  </a:lnTo>
                  <a:lnTo>
                    <a:pt x="146323" y="286709"/>
                  </a:lnTo>
                  <a:lnTo>
                    <a:pt x="151064" y="283501"/>
                  </a:lnTo>
                  <a:lnTo>
                    <a:pt x="156152" y="278494"/>
                  </a:lnTo>
                  <a:lnTo>
                    <a:pt x="161998" y="272699"/>
                  </a:lnTo>
                  <a:lnTo>
                    <a:pt x="169188" y="266881"/>
                  </a:lnTo>
                  <a:lnTo>
                    <a:pt x="177906" y="261410"/>
                  </a:lnTo>
                  <a:lnTo>
                    <a:pt x="188009" y="256376"/>
                  </a:lnTo>
                  <a:lnTo>
                    <a:pt x="199229" y="251742"/>
                  </a:lnTo>
                  <a:lnTo>
                    <a:pt x="211284" y="247424"/>
                  </a:lnTo>
                  <a:lnTo>
                    <a:pt x="223612" y="243180"/>
                  </a:lnTo>
                  <a:lnTo>
                    <a:pt x="235420" y="238634"/>
                  </a:lnTo>
                  <a:lnTo>
                    <a:pt x="246308" y="233597"/>
                  </a:lnTo>
                  <a:lnTo>
                    <a:pt x="255922" y="227736"/>
                  </a:lnTo>
                  <a:lnTo>
                    <a:pt x="263781" y="220512"/>
                  </a:lnTo>
                  <a:lnTo>
                    <a:pt x="269798" y="211768"/>
                  </a:lnTo>
                  <a:lnTo>
                    <a:pt x="273873" y="201980"/>
                  </a:lnTo>
                  <a:lnTo>
                    <a:pt x="275726" y="192033"/>
                  </a:lnTo>
                  <a:lnTo>
                    <a:pt x="275415" y="182463"/>
                  </a:lnTo>
                  <a:lnTo>
                    <a:pt x="273106" y="173601"/>
                  </a:lnTo>
                  <a:lnTo>
                    <a:pt x="268901" y="165729"/>
                  </a:lnTo>
                  <a:lnTo>
                    <a:pt x="263038" y="158893"/>
                  </a:lnTo>
                  <a:lnTo>
                    <a:pt x="255850" y="153287"/>
                  </a:lnTo>
                  <a:lnTo>
                    <a:pt x="247664" y="149337"/>
                  </a:lnTo>
                  <a:lnTo>
                    <a:pt x="238758" y="147126"/>
                  </a:lnTo>
                  <a:lnTo>
                    <a:pt x="229508" y="146605"/>
                  </a:lnTo>
                  <a:lnTo>
                    <a:pt x="220380" y="147767"/>
                  </a:lnTo>
                  <a:lnTo>
                    <a:pt x="211613" y="150441"/>
                  </a:lnTo>
                  <a:lnTo>
                    <a:pt x="203252" y="154505"/>
                  </a:lnTo>
                  <a:lnTo>
                    <a:pt x="195250" y="159974"/>
                  </a:lnTo>
                  <a:lnTo>
                    <a:pt x="187540" y="166729"/>
                  </a:lnTo>
                  <a:lnTo>
                    <a:pt x="180379" y="174704"/>
                  </a:lnTo>
                  <a:lnTo>
                    <a:pt x="174321" y="183959"/>
                  </a:lnTo>
                  <a:lnTo>
                    <a:pt x="169583" y="194403"/>
                  </a:lnTo>
                  <a:lnTo>
                    <a:pt x="166233" y="205671"/>
                  </a:lnTo>
                  <a:lnTo>
                    <a:pt x="164350" y="217225"/>
                  </a:lnTo>
                  <a:lnTo>
                    <a:pt x="163826" y="228736"/>
                  </a:lnTo>
                  <a:lnTo>
                    <a:pt x="164422" y="240074"/>
                  </a:lnTo>
                  <a:lnTo>
                    <a:pt x="165875" y="251219"/>
                  </a:lnTo>
                  <a:lnTo>
                    <a:pt x="167968" y="262189"/>
                  </a:lnTo>
                  <a:lnTo>
                    <a:pt x="170846" y="272691"/>
                  </a:lnTo>
                  <a:lnTo>
                    <a:pt x="174987" y="282146"/>
                  </a:lnTo>
                  <a:lnTo>
                    <a:pt x="180552" y="290321"/>
                  </a:lnTo>
                  <a:lnTo>
                    <a:pt x="187410" y="297302"/>
                  </a:lnTo>
                  <a:lnTo>
                    <a:pt x="195308" y="303308"/>
                  </a:lnTo>
                  <a:lnTo>
                    <a:pt x="203993" y="308568"/>
                  </a:lnTo>
                  <a:lnTo>
                    <a:pt x="213369" y="313133"/>
                  </a:lnTo>
                  <a:lnTo>
                    <a:pt x="224736" y="317323"/>
                  </a:lnTo>
                  <a:lnTo>
                    <a:pt x="242444" y="321511"/>
                  </a:lnTo>
                  <a:lnTo>
                    <a:pt x="27374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60470" y="936932"/>
              <a:ext cx="162495" cy="115918"/>
            </a:xfrm>
            <a:custGeom>
              <a:avLst/>
              <a:gdLst/>
              <a:ahLst/>
              <a:cxnLst/>
              <a:rect l="0" t="0" r="0" b="0"/>
              <a:pathLst>
                <a:path w="162495" h="115918">
                  <a:moveTo>
                    <a:pt x="88794" y="42218"/>
                  </a:moveTo>
                  <a:lnTo>
                    <a:pt x="88593" y="30684"/>
                  </a:lnTo>
                  <a:lnTo>
                    <a:pt x="86672" y="21475"/>
                  </a:lnTo>
                  <a:lnTo>
                    <a:pt x="82782" y="13776"/>
                  </a:lnTo>
                  <a:lnTo>
                    <a:pt x="77203" y="7540"/>
                  </a:lnTo>
                  <a:lnTo>
                    <a:pt x="70254" y="3126"/>
                  </a:lnTo>
                  <a:lnTo>
                    <a:pt x="62259" y="585"/>
                  </a:lnTo>
                  <a:lnTo>
                    <a:pt x="53661" y="0"/>
                  </a:lnTo>
                  <a:lnTo>
                    <a:pt x="44988" y="1646"/>
                  </a:lnTo>
                  <a:lnTo>
                    <a:pt x="36539" y="5456"/>
                  </a:lnTo>
                  <a:lnTo>
                    <a:pt x="28566" y="11096"/>
                  </a:lnTo>
                  <a:lnTo>
                    <a:pt x="21357" y="18161"/>
                  </a:lnTo>
                  <a:lnTo>
                    <a:pt x="14996" y="26283"/>
                  </a:lnTo>
                  <a:lnTo>
                    <a:pt x="9553" y="35327"/>
                  </a:lnTo>
                  <a:lnTo>
                    <a:pt x="5187" y="45375"/>
                  </a:lnTo>
                  <a:lnTo>
                    <a:pt x="1891" y="56377"/>
                  </a:lnTo>
                  <a:lnTo>
                    <a:pt x="0" y="67697"/>
                  </a:lnTo>
                  <a:lnTo>
                    <a:pt x="235" y="78230"/>
                  </a:lnTo>
                  <a:lnTo>
                    <a:pt x="2804" y="87413"/>
                  </a:lnTo>
                  <a:lnTo>
                    <a:pt x="7461" y="94881"/>
                  </a:lnTo>
                  <a:lnTo>
                    <a:pt x="13793" y="100224"/>
                  </a:lnTo>
                  <a:lnTo>
                    <a:pt x="21378" y="103433"/>
                  </a:lnTo>
                  <a:lnTo>
                    <a:pt x="29705" y="104487"/>
                  </a:lnTo>
                  <a:lnTo>
                    <a:pt x="38199" y="103165"/>
                  </a:lnTo>
                  <a:lnTo>
                    <a:pt x="46529" y="99577"/>
                  </a:lnTo>
                  <a:lnTo>
                    <a:pt x="54423" y="94087"/>
                  </a:lnTo>
                  <a:lnTo>
                    <a:pt x="61577" y="87124"/>
                  </a:lnTo>
                  <a:lnTo>
                    <a:pt x="67910" y="79075"/>
                  </a:lnTo>
                  <a:lnTo>
                    <a:pt x="73502" y="70250"/>
                  </a:lnTo>
                  <a:lnTo>
                    <a:pt x="78500" y="60882"/>
                  </a:lnTo>
                  <a:lnTo>
                    <a:pt x="83068" y="51171"/>
                  </a:lnTo>
                  <a:lnTo>
                    <a:pt x="87830" y="42433"/>
                  </a:lnTo>
                  <a:lnTo>
                    <a:pt x="93472" y="38078"/>
                  </a:lnTo>
                  <a:lnTo>
                    <a:pt x="99306" y="39715"/>
                  </a:lnTo>
                  <a:lnTo>
                    <a:pt x="104420" y="45464"/>
                  </a:lnTo>
                  <a:lnTo>
                    <a:pt x="109012" y="53716"/>
                  </a:lnTo>
                  <a:lnTo>
                    <a:pt x="113654" y="63295"/>
                  </a:lnTo>
                  <a:lnTo>
                    <a:pt x="118669" y="73486"/>
                  </a:lnTo>
                  <a:lnTo>
                    <a:pt x="124214" y="83476"/>
                  </a:lnTo>
                  <a:lnTo>
                    <a:pt x="131152" y="93186"/>
                  </a:lnTo>
                  <a:lnTo>
                    <a:pt x="142332" y="103458"/>
                  </a:lnTo>
                  <a:lnTo>
                    <a:pt x="162494" y="1159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33492" y="894607"/>
              <a:ext cx="115815" cy="124688"/>
            </a:xfrm>
            <a:custGeom>
              <a:avLst/>
              <a:gdLst/>
              <a:ahLst/>
              <a:cxnLst/>
              <a:rect l="0" t="0" r="0" b="0"/>
              <a:pathLst>
                <a:path w="115815" h="124688">
                  <a:moveTo>
                    <a:pt x="0" y="42429"/>
                  </a:moveTo>
                  <a:lnTo>
                    <a:pt x="2866" y="54164"/>
                  </a:lnTo>
                  <a:lnTo>
                    <a:pt x="5009" y="65293"/>
                  </a:lnTo>
                  <a:lnTo>
                    <a:pt x="6617" y="76887"/>
                  </a:lnTo>
                  <a:lnTo>
                    <a:pt x="7970" y="88875"/>
                  </a:lnTo>
                  <a:lnTo>
                    <a:pt x="9467" y="100887"/>
                  </a:lnTo>
                  <a:lnTo>
                    <a:pt x="11298" y="112621"/>
                  </a:lnTo>
                  <a:lnTo>
                    <a:pt x="12843" y="121593"/>
                  </a:lnTo>
                  <a:lnTo>
                    <a:pt x="13153" y="124687"/>
                  </a:lnTo>
                  <a:lnTo>
                    <a:pt x="12276" y="122780"/>
                  </a:lnTo>
                  <a:lnTo>
                    <a:pt x="10538" y="117573"/>
                  </a:lnTo>
                  <a:lnTo>
                    <a:pt x="8375" y="110170"/>
                  </a:lnTo>
                  <a:lnTo>
                    <a:pt x="6294" y="101057"/>
                  </a:lnTo>
                  <a:lnTo>
                    <a:pt x="4561" y="90582"/>
                  </a:lnTo>
                  <a:lnTo>
                    <a:pt x="3396" y="79065"/>
                  </a:lnTo>
                  <a:lnTo>
                    <a:pt x="3061" y="66781"/>
                  </a:lnTo>
                  <a:lnTo>
                    <a:pt x="3621" y="53962"/>
                  </a:lnTo>
                  <a:lnTo>
                    <a:pt x="5302" y="41265"/>
                  </a:lnTo>
                  <a:lnTo>
                    <a:pt x="8559" y="29729"/>
                  </a:lnTo>
                  <a:lnTo>
                    <a:pt x="13490" y="19835"/>
                  </a:lnTo>
                  <a:lnTo>
                    <a:pt x="19904" y="11872"/>
                  </a:lnTo>
                  <a:lnTo>
                    <a:pt x="27497" y="6189"/>
                  </a:lnTo>
                  <a:lnTo>
                    <a:pt x="35977" y="2735"/>
                  </a:lnTo>
                  <a:lnTo>
                    <a:pt x="45262" y="1006"/>
                  </a:lnTo>
                  <a:lnTo>
                    <a:pt x="55472" y="277"/>
                  </a:lnTo>
                  <a:lnTo>
                    <a:pt x="66578" y="34"/>
                  </a:lnTo>
                  <a:lnTo>
                    <a:pt x="77843" y="0"/>
                  </a:lnTo>
                  <a:lnTo>
                    <a:pt x="88997" y="37"/>
                  </a:lnTo>
                  <a:lnTo>
                    <a:pt x="101020" y="141"/>
                  </a:lnTo>
                  <a:lnTo>
                    <a:pt x="115814" y="3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349306" y="912384"/>
              <a:ext cx="139074" cy="158847"/>
            </a:xfrm>
            <a:custGeom>
              <a:avLst/>
              <a:gdLst/>
              <a:ahLst/>
              <a:cxnLst/>
              <a:rect l="0" t="0" r="0" b="0"/>
              <a:pathLst>
                <a:path w="139074" h="158847">
                  <a:moveTo>
                    <a:pt x="115813" y="3595"/>
                  </a:moveTo>
                  <a:lnTo>
                    <a:pt x="107012" y="862"/>
                  </a:lnTo>
                  <a:lnTo>
                    <a:pt x="98665" y="0"/>
                  </a:lnTo>
                  <a:lnTo>
                    <a:pt x="89971" y="990"/>
                  </a:lnTo>
                  <a:lnTo>
                    <a:pt x="81023" y="3529"/>
                  </a:lnTo>
                  <a:lnTo>
                    <a:pt x="72176" y="7314"/>
                  </a:lnTo>
                  <a:lnTo>
                    <a:pt x="63642" y="12054"/>
                  </a:lnTo>
                  <a:lnTo>
                    <a:pt x="55626" y="17660"/>
                  </a:lnTo>
                  <a:lnTo>
                    <a:pt x="48397" y="24238"/>
                  </a:lnTo>
                  <a:lnTo>
                    <a:pt x="42065" y="31771"/>
                  </a:lnTo>
                  <a:lnTo>
                    <a:pt x="38121" y="40170"/>
                  </a:lnTo>
                  <a:lnTo>
                    <a:pt x="38510" y="48281"/>
                  </a:lnTo>
                  <a:lnTo>
                    <a:pt x="42743" y="54423"/>
                  </a:lnTo>
                  <a:lnTo>
                    <a:pt x="49895" y="58616"/>
                  </a:lnTo>
                  <a:lnTo>
                    <a:pt x="59160" y="61402"/>
                  </a:lnTo>
                  <a:lnTo>
                    <a:pt x="69591" y="63572"/>
                  </a:lnTo>
                  <a:lnTo>
                    <a:pt x="80115" y="66070"/>
                  </a:lnTo>
                  <a:lnTo>
                    <a:pt x="90151" y="69368"/>
                  </a:lnTo>
                  <a:lnTo>
                    <a:pt x="99703" y="73542"/>
                  </a:lnTo>
                  <a:lnTo>
                    <a:pt x="109118" y="78481"/>
                  </a:lnTo>
                  <a:lnTo>
                    <a:pt x="118619" y="84028"/>
                  </a:lnTo>
                  <a:lnTo>
                    <a:pt x="127477" y="90190"/>
                  </a:lnTo>
                  <a:lnTo>
                    <a:pt x="134158" y="97149"/>
                  </a:lnTo>
                  <a:lnTo>
                    <a:pt x="137982" y="104933"/>
                  </a:lnTo>
                  <a:lnTo>
                    <a:pt x="139073" y="113278"/>
                  </a:lnTo>
                  <a:lnTo>
                    <a:pt x="137904" y="121724"/>
                  </a:lnTo>
                  <a:lnTo>
                    <a:pt x="134997" y="129988"/>
                  </a:lnTo>
                  <a:lnTo>
                    <a:pt x="130488" y="137654"/>
                  </a:lnTo>
                  <a:lnTo>
                    <a:pt x="124128" y="144118"/>
                  </a:lnTo>
                  <a:lnTo>
                    <a:pt x="115935" y="149164"/>
                  </a:lnTo>
                  <a:lnTo>
                    <a:pt x="106165" y="152907"/>
                  </a:lnTo>
                  <a:lnTo>
                    <a:pt x="95160" y="155592"/>
                  </a:lnTo>
                  <a:lnTo>
                    <a:pt x="83241" y="157472"/>
                  </a:lnTo>
                  <a:lnTo>
                    <a:pt x="70832" y="158603"/>
                  </a:lnTo>
                  <a:lnTo>
                    <a:pt x="58435" y="158846"/>
                  </a:lnTo>
                  <a:lnTo>
                    <a:pt x="46338" y="158203"/>
                  </a:lnTo>
                  <a:lnTo>
                    <a:pt x="35059" y="156952"/>
                  </a:lnTo>
                  <a:lnTo>
                    <a:pt x="24341" y="155446"/>
                  </a:lnTo>
                  <a:lnTo>
                    <a:pt x="13248" y="153554"/>
                  </a:lnTo>
                  <a:lnTo>
                    <a:pt x="0" y="1509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37996" y="971014"/>
              <a:ext cx="179808" cy="100256"/>
            </a:xfrm>
            <a:custGeom>
              <a:avLst/>
              <a:gdLst/>
              <a:ahLst/>
              <a:cxnLst/>
              <a:rect l="0" t="0" r="0" b="0"/>
              <a:pathLst>
                <a:path w="179808" h="100256">
                  <a:moveTo>
                    <a:pt x="85050" y="60778"/>
                  </a:moveTo>
                  <a:lnTo>
                    <a:pt x="87850" y="51977"/>
                  </a:lnTo>
                  <a:lnTo>
                    <a:pt x="89352" y="43630"/>
                  </a:lnTo>
                  <a:lnTo>
                    <a:pt x="89650" y="34941"/>
                  </a:lnTo>
                  <a:lnTo>
                    <a:pt x="88624" y="26165"/>
                  </a:lnTo>
                  <a:lnTo>
                    <a:pt x="85860" y="17967"/>
                  </a:lnTo>
                  <a:lnTo>
                    <a:pt x="81284" y="10695"/>
                  </a:lnTo>
                  <a:lnTo>
                    <a:pt x="75124" y="4851"/>
                  </a:lnTo>
                  <a:lnTo>
                    <a:pt x="67708" y="1215"/>
                  </a:lnTo>
                  <a:lnTo>
                    <a:pt x="59359" y="0"/>
                  </a:lnTo>
                  <a:lnTo>
                    <a:pt x="50501" y="949"/>
                  </a:lnTo>
                  <a:lnTo>
                    <a:pt x="41644" y="3630"/>
                  </a:lnTo>
                  <a:lnTo>
                    <a:pt x="33068" y="7617"/>
                  </a:lnTo>
                  <a:lnTo>
                    <a:pt x="25007" y="12713"/>
                  </a:lnTo>
                  <a:lnTo>
                    <a:pt x="17739" y="18948"/>
                  </a:lnTo>
                  <a:lnTo>
                    <a:pt x="11340" y="26248"/>
                  </a:lnTo>
                  <a:lnTo>
                    <a:pt x="6043" y="34435"/>
                  </a:lnTo>
                  <a:lnTo>
                    <a:pt x="2307" y="43309"/>
                  </a:lnTo>
                  <a:lnTo>
                    <a:pt x="248" y="52683"/>
                  </a:lnTo>
                  <a:lnTo>
                    <a:pt x="0" y="62248"/>
                  </a:lnTo>
                  <a:lnTo>
                    <a:pt x="1878" y="71591"/>
                  </a:lnTo>
                  <a:lnTo>
                    <a:pt x="5847" y="80488"/>
                  </a:lnTo>
                  <a:lnTo>
                    <a:pt x="11593" y="88427"/>
                  </a:lnTo>
                  <a:lnTo>
                    <a:pt x="18732" y="94548"/>
                  </a:lnTo>
                  <a:lnTo>
                    <a:pt x="26894" y="98541"/>
                  </a:lnTo>
                  <a:lnTo>
                    <a:pt x="35625" y="100255"/>
                  </a:lnTo>
                  <a:lnTo>
                    <a:pt x="44397" y="99443"/>
                  </a:lnTo>
                  <a:lnTo>
                    <a:pt x="52922" y="96230"/>
                  </a:lnTo>
                  <a:lnTo>
                    <a:pt x="61120" y="91007"/>
                  </a:lnTo>
                  <a:lnTo>
                    <a:pt x="69011" y="84230"/>
                  </a:lnTo>
                  <a:lnTo>
                    <a:pt x="76645" y="76305"/>
                  </a:lnTo>
                  <a:lnTo>
                    <a:pt x="83757" y="67394"/>
                  </a:lnTo>
                  <a:lnTo>
                    <a:pt x="89782" y="57437"/>
                  </a:lnTo>
                  <a:lnTo>
                    <a:pt x="94519" y="46580"/>
                  </a:lnTo>
                  <a:lnTo>
                    <a:pt x="98656" y="38426"/>
                  </a:lnTo>
                  <a:lnTo>
                    <a:pt x="103003" y="36998"/>
                  </a:lnTo>
                  <a:lnTo>
                    <a:pt x="107503" y="40424"/>
                  </a:lnTo>
                  <a:lnTo>
                    <a:pt x="112324" y="46709"/>
                  </a:lnTo>
                  <a:lnTo>
                    <a:pt x="117581" y="54660"/>
                  </a:lnTo>
                  <a:lnTo>
                    <a:pt x="123275" y="63577"/>
                  </a:lnTo>
                  <a:lnTo>
                    <a:pt x="129503" y="72415"/>
                  </a:lnTo>
                  <a:lnTo>
                    <a:pt x="136488" y="79714"/>
                  </a:lnTo>
                  <a:lnTo>
                    <a:pt x="144322" y="84829"/>
                  </a:lnTo>
                  <a:lnTo>
                    <a:pt x="153158" y="88531"/>
                  </a:lnTo>
                  <a:lnTo>
                    <a:pt x="164280" y="90942"/>
                  </a:lnTo>
                  <a:lnTo>
                    <a:pt x="179807" y="923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707274" y="76858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71"/>
                  </a:lnTo>
                  <a:lnTo>
                    <a:pt x="1" y="46978"/>
                  </a:lnTo>
                  <a:lnTo>
                    <a:pt x="1" y="60935"/>
                  </a:lnTo>
                  <a:lnTo>
                    <a:pt x="5" y="76493"/>
                  </a:lnTo>
                  <a:lnTo>
                    <a:pt x="177" y="93323"/>
                  </a:lnTo>
                  <a:lnTo>
                    <a:pt x="826" y="110833"/>
                  </a:lnTo>
                  <a:lnTo>
                    <a:pt x="2075" y="128602"/>
                  </a:lnTo>
                  <a:lnTo>
                    <a:pt x="3727" y="146259"/>
                  </a:lnTo>
                  <a:lnTo>
                    <a:pt x="5376" y="163414"/>
                  </a:lnTo>
                  <a:lnTo>
                    <a:pt x="6779" y="179916"/>
                  </a:lnTo>
                  <a:lnTo>
                    <a:pt x="7870" y="195962"/>
                  </a:lnTo>
                  <a:lnTo>
                    <a:pt x="8679" y="211971"/>
                  </a:lnTo>
                  <a:lnTo>
                    <a:pt x="9257" y="228175"/>
                  </a:lnTo>
                  <a:lnTo>
                    <a:pt x="9664" y="244079"/>
                  </a:lnTo>
                  <a:lnTo>
                    <a:pt x="9988" y="260219"/>
                  </a:lnTo>
                  <a:lnTo>
                    <a:pt x="10260" y="279135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812559" y="105284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4" name="Straight Connector 73"/>
          <p:cNvCxnSpPr/>
          <p:nvPr/>
        </p:nvCxnSpPr>
        <p:spPr>
          <a:xfrm>
            <a:off x="2146300" y="1916176"/>
            <a:ext cx="4918329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Group 77"/>
          <p:cNvGrpSpPr/>
          <p:nvPr/>
        </p:nvGrpSpPr>
        <p:grpSpPr>
          <a:xfrm>
            <a:off x="2210984" y="1400290"/>
            <a:ext cx="410612" cy="400084"/>
            <a:chOff x="2210984" y="1400290"/>
            <a:chExt cx="410612" cy="400084"/>
          </a:xfrm>
        </p:grpSpPr>
        <p:sp>
          <p:nvSpPr>
            <p:cNvPr id="75" name="Freeform 74"/>
            <p:cNvSpPr/>
            <p:nvPr/>
          </p:nvSpPr>
          <p:spPr>
            <a:xfrm>
              <a:off x="2411026" y="1442404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8935"/>
                  </a:lnTo>
                  <a:lnTo>
                    <a:pt x="5519" y="18562"/>
                  </a:lnTo>
                  <a:lnTo>
                    <a:pt x="3916" y="29854"/>
                  </a:lnTo>
                  <a:lnTo>
                    <a:pt x="2736" y="42695"/>
                  </a:lnTo>
                  <a:lnTo>
                    <a:pt x="1887" y="56822"/>
                  </a:lnTo>
                  <a:lnTo>
                    <a:pt x="1289" y="71952"/>
                  </a:lnTo>
                  <a:lnTo>
                    <a:pt x="875" y="87986"/>
                  </a:lnTo>
                  <a:lnTo>
                    <a:pt x="591" y="105022"/>
                  </a:lnTo>
                  <a:lnTo>
                    <a:pt x="398" y="123028"/>
                  </a:lnTo>
                  <a:lnTo>
                    <a:pt x="267" y="141693"/>
                  </a:lnTo>
                  <a:lnTo>
                    <a:pt x="179" y="160527"/>
                  </a:lnTo>
                  <a:lnTo>
                    <a:pt x="120" y="179235"/>
                  </a:lnTo>
                  <a:lnTo>
                    <a:pt x="80" y="197712"/>
                  </a:lnTo>
                  <a:lnTo>
                    <a:pt x="53" y="215959"/>
                  </a:lnTo>
                  <a:lnTo>
                    <a:pt x="35" y="234007"/>
                  </a:lnTo>
                  <a:lnTo>
                    <a:pt x="23" y="251737"/>
                  </a:lnTo>
                  <a:lnTo>
                    <a:pt x="15" y="268884"/>
                  </a:lnTo>
                  <a:lnTo>
                    <a:pt x="10" y="285334"/>
                  </a:lnTo>
                  <a:lnTo>
                    <a:pt x="7" y="300734"/>
                  </a:lnTo>
                  <a:lnTo>
                    <a:pt x="4" y="316024"/>
                  </a:lnTo>
                  <a:lnTo>
                    <a:pt x="2" y="33366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10984" y="1400290"/>
              <a:ext cx="410612" cy="84229"/>
            </a:xfrm>
            <a:custGeom>
              <a:avLst/>
              <a:gdLst/>
              <a:ahLst/>
              <a:cxnLst/>
              <a:rect l="0" t="0" r="0" b="0"/>
              <a:pathLst>
                <a:path w="410612" h="84229">
                  <a:moveTo>
                    <a:pt x="410611" y="0"/>
                  </a:moveTo>
                  <a:lnTo>
                    <a:pt x="396077" y="2933"/>
                  </a:lnTo>
                  <a:lnTo>
                    <a:pt x="383446" y="5716"/>
                  </a:lnTo>
                  <a:lnTo>
                    <a:pt x="371532" y="8615"/>
                  </a:lnTo>
                  <a:lnTo>
                    <a:pt x="359704" y="11656"/>
                  </a:lnTo>
                  <a:lnTo>
                    <a:pt x="347216" y="14821"/>
                  </a:lnTo>
                  <a:lnTo>
                    <a:pt x="333722" y="18085"/>
                  </a:lnTo>
                  <a:lnTo>
                    <a:pt x="319228" y="21423"/>
                  </a:lnTo>
                  <a:lnTo>
                    <a:pt x="303893" y="24814"/>
                  </a:lnTo>
                  <a:lnTo>
                    <a:pt x="287903" y="28243"/>
                  </a:lnTo>
                  <a:lnTo>
                    <a:pt x="271268" y="31697"/>
                  </a:lnTo>
                  <a:lnTo>
                    <a:pt x="253817" y="35170"/>
                  </a:lnTo>
                  <a:lnTo>
                    <a:pt x="235523" y="38655"/>
                  </a:lnTo>
                  <a:lnTo>
                    <a:pt x="216493" y="42147"/>
                  </a:lnTo>
                  <a:lnTo>
                    <a:pt x="196880" y="45646"/>
                  </a:lnTo>
                  <a:lnTo>
                    <a:pt x="176832" y="49148"/>
                  </a:lnTo>
                  <a:lnTo>
                    <a:pt x="156470" y="52652"/>
                  </a:lnTo>
                  <a:lnTo>
                    <a:pt x="135888" y="56158"/>
                  </a:lnTo>
                  <a:lnTo>
                    <a:pt x="115167" y="59666"/>
                  </a:lnTo>
                  <a:lnTo>
                    <a:pt x="94846" y="63174"/>
                  </a:lnTo>
                  <a:lnTo>
                    <a:pt x="75880" y="66682"/>
                  </a:lnTo>
                  <a:lnTo>
                    <a:pt x="58695" y="70187"/>
                  </a:lnTo>
                  <a:lnTo>
                    <a:pt x="43651" y="73535"/>
                  </a:lnTo>
                  <a:lnTo>
                    <a:pt x="29834" y="76759"/>
                  </a:lnTo>
                  <a:lnTo>
                    <a:pt x="16032" y="801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10984" y="1758259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98876" y="67"/>
                  </a:lnTo>
                  <a:lnTo>
                    <a:pt x="387747" y="707"/>
                  </a:lnTo>
                  <a:lnTo>
                    <a:pt x="376144" y="1999"/>
                  </a:lnTo>
                  <a:lnTo>
                    <a:pt x="363810" y="3686"/>
                  </a:lnTo>
                  <a:lnTo>
                    <a:pt x="350502" y="5354"/>
                  </a:lnTo>
                  <a:lnTo>
                    <a:pt x="336188" y="6772"/>
                  </a:lnTo>
                  <a:lnTo>
                    <a:pt x="320838" y="8043"/>
                  </a:lnTo>
                  <a:lnTo>
                    <a:pt x="304328" y="9502"/>
                  </a:lnTo>
                  <a:lnTo>
                    <a:pt x="286704" y="11334"/>
                  </a:lnTo>
                  <a:lnTo>
                    <a:pt x="268141" y="13565"/>
                  </a:lnTo>
                  <a:lnTo>
                    <a:pt x="248849" y="16141"/>
                  </a:lnTo>
                  <a:lnTo>
                    <a:pt x="229025" y="18984"/>
                  </a:lnTo>
                  <a:lnTo>
                    <a:pt x="208986" y="21860"/>
                  </a:lnTo>
                  <a:lnTo>
                    <a:pt x="189152" y="24404"/>
                  </a:lnTo>
                  <a:lnTo>
                    <a:pt x="169738" y="26448"/>
                  </a:lnTo>
                  <a:lnTo>
                    <a:pt x="150769" y="28158"/>
                  </a:lnTo>
                  <a:lnTo>
                    <a:pt x="132185" y="29920"/>
                  </a:lnTo>
                  <a:lnTo>
                    <a:pt x="113907" y="31956"/>
                  </a:lnTo>
                  <a:lnTo>
                    <a:pt x="96021" y="34155"/>
                  </a:lnTo>
                  <a:lnTo>
                    <a:pt x="78770" y="36179"/>
                  </a:lnTo>
                  <a:lnTo>
                    <a:pt x="62254" y="37837"/>
                  </a:lnTo>
                  <a:lnTo>
                    <a:pt x="47008" y="39105"/>
                  </a:lnTo>
                  <a:lnTo>
                    <a:pt x="32583" y="40169"/>
                  </a:lnTo>
                  <a:lnTo>
                    <a:pt x="17711" y="411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21056" y="42113"/>
            <a:ext cx="5587515" cy="894924"/>
          </a:xfrm>
          <a:custGeom>
            <a:avLst/>
            <a:gdLst/>
            <a:ahLst/>
            <a:cxnLst/>
            <a:rect l="0" t="0" r="0" b="0"/>
            <a:pathLst>
              <a:path w="5587515" h="894924">
                <a:moveTo>
                  <a:pt x="5506405" y="0"/>
                </a:moveTo>
                <a:lnTo>
                  <a:pt x="5506405" y="11736"/>
                </a:lnTo>
                <a:lnTo>
                  <a:pt x="5506405" y="22865"/>
                </a:lnTo>
                <a:lnTo>
                  <a:pt x="5506410" y="34463"/>
                </a:lnTo>
                <a:lnTo>
                  <a:pt x="5506582" y="46624"/>
                </a:lnTo>
                <a:lnTo>
                  <a:pt x="5507230" y="59284"/>
                </a:lnTo>
                <a:lnTo>
                  <a:pt x="5508480" y="72340"/>
                </a:lnTo>
                <a:lnTo>
                  <a:pt x="5510132" y="85692"/>
                </a:lnTo>
                <a:lnTo>
                  <a:pt x="5511780" y="99257"/>
                </a:lnTo>
                <a:lnTo>
                  <a:pt x="5513188" y="112972"/>
                </a:lnTo>
                <a:lnTo>
                  <a:pt x="5514453" y="126791"/>
                </a:lnTo>
                <a:lnTo>
                  <a:pt x="5515909" y="140682"/>
                </a:lnTo>
                <a:lnTo>
                  <a:pt x="5517736" y="154625"/>
                </a:lnTo>
                <a:lnTo>
                  <a:pt x="5519794" y="168769"/>
                </a:lnTo>
                <a:lnTo>
                  <a:pt x="5521721" y="183410"/>
                </a:lnTo>
                <a:lnTo>
                  <a:pt x="5523319" y="198662"/>
                </a:lnTo>
                <a:lnTo>
                  <a:pt x="5524715" y="214160"/>
                </a:lnTo>
                <a:lnTo>
                  <a:pt x="5526260" y="229185"/>
                </a:lnTo>
                <a:lnTo>
                  <a:pt x="5528145" y="243373"/>
                </a:lnTo>
                <a:lnTo>
                  <a:pt x="5530242" y="257018"/>
                </a:lnTo>
                <a:lnTo>
                  <a:pt x="5532196" y="270860"/>
                </a:lnTo>
                <a:lnTo>
                  <a:pt x="5533812" y="285314"/>
                </a:lnTo>
                <a:lnTo>
                  <a:pt x="5535219" y="300143"/>
                </a:lnTo>
                <a:lnTo>
                  <a:pt x="5536771" y="314651"/>
                </a:lnTo>
                <a:lnTo>
                  <a:pt x="5538663" y="328455"/>
                </a:lnTo>
                <a:lnTo>
                  <a:pt x="5540764" y="341658"/>
                </a:lnTo>
                <a:lnTo>
                  <a:pt x="5542721" y="354663"/>
                </a:lnTo>
                <a:lnTo>
                  <a:pt x="5544338" y="367744"/>
                </a:lnTo>
                <a:lnTo>
                  <a:pt x="5545747" y="381004"/>
                </a:lnTo>
                <a:lnTo>
                  <a:pt x="5547299" y="394452"/>
                </a:lnTo>
                <a:lnTo>
                  <a:pt x="5549191" y="408062"/>
                </a:lnTo>
                <a:lnTo>
                  <a:pt x="5551292" y="421797"/>
                </a:lnTo>
                <a:lnTo>
                  <a:pt x="5553249" y="435625"/>
                </a:lnTo>
                <a:lnTo>
                  <a:pt x="5554866" y="449513"/>
                </a:lnTo>
                <a:lnTo>
                  <a:pt x="5556275" y="463280"/>
                </a:lnTo>
                <a:lnTo>
                  <a:pt x="5557827" y="476603"/>
                </a:lnTo>
                <a:lnTo>
                  <a:pt x="5559723" y="489343"/>
                </a:lnTo>
                <a:lnTo>
                  <a:pt x="5561997" y="501525"/>
                </a:lnTo>
                <a:lnTo>
                  <a:pt x="5564603" y="513246"/>
                </a:lnTo>
                <a:lnTo>
                  <a:pt x="5567464" y="524619"/>
                </a:lnTo>
                <a:lnTo>
                  <a:pt x="5570353" y="535903"/>
                </a:lnTo>
                <a:lnTo>
                  <a:pt x="5572906" y="547478"/>
                </a:lnTo>
                <a:lnTo>
                  <a:pt x="5574951" y="559532"/>
                </a:lnTo>
                <a:lnTo>
                  <a:pt x="5576493" y="572069"/>
                </a:lnTo>
                <a:lnTo>
                  <a:pt x="5577609" y="585018"/>
                </a:lnTo>
                <a:lnTo>
                  <a:pt x="5578402" y="598281"/>
                </a:lnTo>
                <a:lnTo>
                  <a:pt x="5579123" y="611610"/>
                </a:lnTo>
                <a:lnTo>
                  <a:pt x="5580147" y="624632"/>
                </a:lnTo>
                <a:lnTo>
                  <a:pt x="5581652" y="637171"/>
                </a:lnTo>
                <a:lnTo>
                  <a:pt x="5583477" y="649387"/>
                </a:lnTo>
                <a:lnTo>
                  <a:pt x="5585242" y="661662"/>
                </a:lnTo>
                <a:lnTo>
                  <a:pt x="5586714" y="674212"/>
                </a:lnTo>
                <a:lnTo>
                  <a:pt x="5587514" y="686760"/>
                </a:lnTo>
                <a:lnTo>
                  <a:pt x="5587061" y="698659"/>
                </a:lnTo>
                <a:lnTo>
                  <a:pt x="5585152" y="709584"/>
                </a:lnTo>
                <a:lnTo>
                  <a:pt x="5581748" y="719378"/>
                </a:lnTo>
                <a:lnTo>
                  <a:pt x="5576797" y="727885"/>
                </a:lnTo>
                <a:lnTo>
                  <a:pt x="5570430" y="735160"/>
                </a:lnTo>
                <a:lnTo>
                  <a:pt x="5562902" y="741401"/>
                </a:lnTo>
                <a:lnTo>
                  <a:pt x="5554488" y="746843"/>
                </a:lnTo>
                <a:lnTo>
                  <a:pt x="5545420" y="751691"/>
                </a:lnTo>
                <a:lnTo>
                  <a:pt x="5535723" y="755950"/>
                </a:lnTo>
                <a:lnTo>
                  <a:pt x="5525229" y="759440"/>
                </a:lnTo>
                <a:lnTo>
                  <a:pt x="5513910" y="762122"/>
                </a:lnTo>
                <a:lnTo>
                  <a:pt x="5501868" y="764093"/>
                </a:lnTo>
                <a:lnTo>
                  <a:pt x="5489252" y="765499"/>
                </a:lnTo>
                <a:lnTo>
                  <a:pt x="5476208" y="766482"/>
                </a:lnTo>
                <a:lnTo>
                  <a:pt x="5462855" y="767160"/>
                </a:lnTo>
                <a:lnTo>
                  <a:pt x="5449285" y="767623"/>
                </a:lnTo>
                <a:lnTo>
                  <a:pt x="5435564" y="767937"/>
                </a:lnTo>
                <a:lnTo>
                  <a:pt x="5421740" y="768149"/>
                </a:lnTo>
                <a:lnTo>
                  <a:pt x="5407847" y="768292"/>
                </a:lnTo>
                <a:lnTo>
                  <a:pt x="5393901" y="768387"/>
                </a:lnTo>
                <a:lnTo>
                  <a:pt x="5379755" y="768452"/>
                </a:lnTo>
                <a:lnTo>
                  <a:pt x="5365112" y="768494"/>
                </a:lnTo>
                <a:lnTo>
                  <a:pt x="5349859" y="768519"/>
                </a:lnTo>
                <a:lnTo>
                  <a:pt x="5334360" y="768365"/>
                </a:lnTo>
                <a:lnTo>
                  <a:pt x="5319335" y="767730"/>
                </a:lnTo>
                <a:lnTo>
                  <a:pt x="5305147" y="766489"/>
                </a:lnTo>
                <a:lnTo>
                  <a:pt x="5291502" y="764842"/>
                </a:lnTo>
                <a:lnTo>
                  <a:pt x="5277660" y="763198"/>
                </a:lnTo>
                <a:lnTo>
                  <a:pt x="5263201" y="761798"/>
                </a:lnTo>
                <a:lnTo>
                  <a:pt x="5248199" y="760707"/>
                </a:lnTo>
                <a:lnTo>
                  <a:pt x="5233043" y="759900"/>
                </a:lnTo>
                <a:lnTo>
                  <a:pt x="5217986" y="759322"/>
                </a:lnTo>
                <a:lnTo>
                  <a:pt x="5202958" y="758918"/>
                </a:lnTo>
                <a:lnTo>
                  <a:pt x="5187655" y="758639"/>
                </a:lnTo>
                <a:lnTo>
                  <a:pt x="5171923" y="758448"/>
                </a:lnTo>
                <a:lnTo>
                  <a:pt x="5155917" y="758318"/>
                </a:lnTo>
                <a:lnTo>
                  <a:pt x="5140013" y="758231"/>
                </a:lnTo>
                <a:lnTo>
                  <a:pt x="5124418" y="758172"/>
                </a:lnTo>
                <a:lnTo>
                  <a:pt x="5109012" y="758132"/>
                </a:lnTo>
                <a:lnTo>
                  <a:pt x="5093449" y="758106"/>
                </a:lnTo>
                <a:lnTo>
                  <a:pt x="5077537" y="758088"/>
                </a:lnTo>
                <a:lnTo>
                  <a:pt x="5061410" y="758076"/>
                </a:lnTo>
                <a:lnTo>
                  <a:pt x="5045423" y="758068"/>
                </a:lnTo>
                <a:lnTo>
                  <a:pt x="5029778" y="758063"/>
                </a:lnTo>
                <a:lnTo>
                  <a:pt x="5014507" y="758059"/>
                </a:lnTo>
                <a:lnTo>
                  <a:pt x="4999568" y="758057"/>
                </a:lnTo>
                <a:lnTo>
                  <a:pt x="4984888" y="758055"/>
                </a:lnTo>
                <a:lnTo>
                  <a:pt x="4970404" y="758054"/>
                </a:lnTo>
                <a:lnTo>
                  <a:pt x="4956058" y="758054"/>
                </a:lnTo>
                <a:lnTo>
                  <a:pt x="4941810" y="758053"/>
                </a:lnTo>
                <a:lnTo>
                  <a:pt x="4927629" y="758053"/>
                </a:lnTo>
                <a:lnTo>
                  <a:pt x="4913495" y="758053"/>
                </a:lnTo>
                <a:lnTo>
                  <a:pt x="4899393" y="758053"/>
                </a:lnTo>
                <a:lnTo>
                  <a:pt x="4885311" y="758052"/>
                </a:lnTo>
                <a:lnTo>
                  <a:pt x="4871244" y="758052"/>
                </a:lnTo>
                <a:lnTo>
                  <a:pt x="4857187" y="758052"/>
                </a:lnTo>
                <a:lnTo>
                  <a:pt x="4843136" y="758052"/>
                </a:lnTo>
                <a:lnTo>
                  <a:pt x="4829089" y="758052"/>
                </a:lnTo>
                <a:lnTo>
                  <a:pt x="4815050" y="758057"/>
                </a:lnTo>
                <a:lnTo>
                  <a:pt x="4801181" y="758230"/>
                </a:lnTo>
                <a:lnTo>
                  <a:pt x="4787789" y="758878"/>
                </a:lnTo>
                <a:lnTo>
                  <a:pt x="4774993" y="760127"/>
                </a:lnTo>
                <a:lnTo>
                  <a:pt x="4762433" y="761779"/>
                </a:lnTo>
                <a:lnTo>
                  <a:pt x="4749395" y="763428"/>
                </a:lnTo>
                <a:lnTo>
                  <a:pt x="4735501" y="764830"/>
                </a:lnTo>
                <a:lnTo>
                  <a:pt x="4720557" y="765923"/>
                </a:lnTo>
                <a:lnTo>
                  <a:pt x="4704382" y="766731"/>
                </a:lnTo>
                <a:lnTo>
                  <a:pt x="4687022" y="767314"/>
                </a:lnTo>
                <a:lnTo>
                  <a:pt x="4668991" y="767892"/>
                </a:lnTo>
                <a:lnTo>
                  <a:pt x="4651128" y="768820"/>
                </a:lnTo>
                <a:lnTo>
                  <a:pt x="4633897" y="770259"/>
                </a:lnTo>
                <a:lnTo>
                  <a:pt x="4617398" y="772042"/>
                </a:lnTo>
                <a:lnTo>
                  <a:pt x="4601552" y="773778"/>
                </a:lnTo>
                <a:lnTo>
                  <a:pt x="4586226" y="775244"/>
                </a:lnTo>
                <a:lnTo>
                  <a:pt x="4571288" y="776549"/>
                </a:lnTo>
                <a:lnTo>
                  <a:pt x="4556630" y="778032"/>
                </a:lnTo>
                <a:lnTo>
                  <a:pt x="4542164" y="779876"/>
                </a:lnTo>
                <a:lnTo>
                  <a:pt x="4527666" y="781946"/>
                </a:lnTo>
                <a:lnTo>
                  <a:pt x="4512785" y="783882"/>
                </a:lnTo>
                <a:lnTo>
                  <a:pt x="4497364" y="785481"/>
                </a:lnTo>
                <a:lnTo>
                  <a:pt x="4481413" y="786707"/>
                </a:lnTo>
                <a:lnTo>
                  <a:pt x="4465019" y="787605"/>
                </a:lnTo>
                <a:lnTo>
                  <a:pt x="4448291" y="788244"/>
                </a:lnTo>
                <a:lnTo>
                  <a:pt x="4431481" y="788689"/>
                </a:lnTo>
                <a:lnTo>
                  <a:pt x="4414969" y="788996"/>
                </a:lnTo>
                <a:lnTo>
                  <a:pt x="4398935" y="789205"/>
                </a:lnTo>
                <a:lnTo>
                  <a:pt x="4383218" y="789347"/>
                </a:lnTo>
                <a:lnTo>
                  <a:pt x="4367439" y="789443"/>
                </a:lnTo>
                <a:lnTo>
                  <a:pt x="4351380" y="789507"/>
                </a:lnTo>
                <a:lnTo>
                  <a:pt x="4335152" y="789551"/>
                </a:lnTo>
                <a:lnTo>
                  <a:pt x="4319097" y="789580"/>
                </a:lnTo>
                <a:lnTo>
                  <a:pt x="4303401" y="789599"/>
                </a:lnTo>
                <a:lnTo>
                  <a:pt x="4287927" y="789612"/>
                </a:lnTo>
                <a:lnTo>
                  <a:pt x="4272318" y="789621"/>
                </a:lnTo>
                <a:lnTo>
                  <a:pt x="4256372" y="789631"/>
                </a:lnTo>
                <a:lnTo>
                  <a:pt x="4240052" y="789808"/>
                </a:lnTo>
                <a:lnTo>
                  <a:pt x="4223403" y="790458"/>
                </a:lnTo>
                <a:lnTo>
                  <a:pt x="4206490" y="791709"/>
                </a:lnTo>
                <a:lnTo>
                  <a:pt x="4189216" y="793363"/>
                </a:lnTo>
                <a:lnTo>
                  <a:pt x="4171327" y="795011"/>
                </a:lnTo>
                <a:lnTo>
                  <a:pt x="4152740" y="796410"/>
                </a:lnTo>
                <a:lnTo>
                  <a:pt x="4133682" y="797331"/>
                </a:lnTo>
                <a:lnTo>
                  <a:pt x="4114582" y="797490"/>
                </a:lnTo>
                <a:lnTo>
                  <a:pt x="4095701" y="796825"/>
                </a:lnTo>
                <a:lnTo>
                  <a:pt x="4077277" y="795750"/>
                </a:lnTo>
                <a:lnTo>
                  <a:pt x="4059598" y="795029"/>
                </a:lnTo>
                <a:lnTo>
                  <a:pt x="4042741" y="795067"/>
                </a:lnTo>
                <a:lnTo>
                  <a:pt x="4026455" y="795756"/>
                </a:lnTo>
                <a:lnTo>
                  <a:pt x="4010284" y="796684"/>
                </a:lnTo>
                <a:lnTo>
                  <a:pt x="3993959" y="797568"/>
                </a:lnTo>
                <a:lnTo>
                  <a:pt x="3977551" y="798295"/>
                </a:lnTo>
                <a:lnTo>
                  <a:pt x="3961374" y="798850"/>
                </a:lnTo>
                <a:lnTo>
                  <a:pt x="3945592" y="799255"/>
                </a:lnTo>
                <a:lnTo>
                  <a:pt x="3929891" y="799542"/>
                </a:lnTo>
                <a:lnTo>
                  <a:pt x="3913597" y="799742"/>
                </a:lnTo>
                <a:lnTo>
                  <a:pt x="3896368" y="799879"/>
                </a:lnTo>
                <a:lnTo>
                  <a:pt x="3878033" y="799973"/>
                </a:lnTo>
                <a:lnTo>
                  <a:pt x="3858429" y="800036"/>
                </a:lnTo>
                <a:lnTo>
                  <a:pt x="3837622" y="800075"/>
                </a:lnTo>
                <a:lnTo>
                  <a:pt x="3816464" y="799931"/>
                </a:lnTo>
                <a:lnTo>
                  <a:pt x="3796412" y="799302"/>
                </a:lnTo>
                <a:lnTo>
                  <a:pt x="3778177" y="798066"/>
                </a:lnTo>
                <a:lnTo>
                  <a:pt x="3761139" y="796422"/>
                </a:lnTo>
                <a:lnTo>
                  <a:pt x="3743791" y="794780"/>
                </a:lnTo>
                <a:lnTo>
                  <a:pt x="3725273" y="793376"/>
                </a:lnTo>
                <a:lnTo>
                  <a:pt x="3705882" y="792113"/>
                </a:lnTo>
                <a:lnTo>
                  <a:pt x="3686683" y="790658"/>
                </a:lnTo>
                <a:lnTo>
                  <a:pt x="3668304" y="788833"/>
                </a:lnTo>
                <a:lnTo>
                  <a:pt x="3650402" y="786776"/>
                </a:lnTo>
                <a:lnTo>
                  <a:pt x="3631956" y="784849"/>
                </a:lnTo>
                <a:lnTo>
                  <a:pt x="3612414" y="783255"/>
                </a:lnTo>
                <a:lnTo>
                  <a:pt x="3592189" y="782033"/>
                </a:lnTo>
                <a:lnTo>
                  <a:pt x="3572359" y="781137"/>
                </a:lnTo>
                <a:lnTo>
                  <a:pt x="3553538" y="780496"/>
                </a:lnTo>
                <a:lnTo>
                  <a:pt x="3536003" y="779878"/>
                </a:lnTo>
                <a:lnTo>
                  <a:pt x="3519924" y="778924"/>
                </a:lnTo>
                <a:lnTo>
                  <a:pt x="3505222" y="777467"/>
                </a:lnTo>
                <a:lnTo>
                  <a:pt x="3491502" y="775672"/>
                </a:lnTo>
                <a:lnTo>
                  <a:pt x="3478193" y="773929"/>
                </a:lnTo>
                <a:lnTo>
                  <a:pt x="3464931" y="772461"/>
                </a:lnTo>
                <a:lnTo>
                  <a:pt x="3451561" y="771326"/>
                </a:lnTo>
                <a:lnTo>
                  <a:pt x="3438044" y="770489"/>
                </a:lnTo>
                <a:lnTo>
                  <a:pt x="3424391" y="769891"/>
                </a:lnTo>
                <a:lnTo>
                  <a:pt x="3410629" y="769473"/>
                </a:lnTo>
                <a:lnTo>
                  <a:pt x="3396783" y="769185"/>
                </a:lnTo>
                <a:lnTo>
                  <a:pt x="3382879" y="768988"/>
                </a:lnTo>
                <a:lnTo>
                  <a:pt x="3368932" y="768855"/>
                </a:lnTo>
                <a:lnTo>
                  <a:pt x="3354955" y="768765"/>
                </a:lnTo>
                <a:lnTo>
                  <a:pt x="3340959" y="768709"/>
                </a:lnTo>
                <a:lnTo>
                  <a:pt x="3326949" y="768841"/>
                </a:lnTo>
                <a:lnTo>
                  <a:pt x="3312930" y="769462"/>
                </a:lnTo>
                <a:lnTo>
                  <a:pt x="3298905" y="770692"/>
                </a:lnTo>
                <a:lnTo>
                  <a:pt x="3284875" y="772332"/>
                </a:lnTo>
                <a:lnTo>
                  <a:pt x="3270843" y="773973"/>
                </a:lnTo>
                <a:lnTo>
                  <a:pt x="3256808" y="775370"/>
                </a:lnTo>
                <a:lnTo>
                  <a:pt x="3242773" y="776459"/>
                </a:lnTo>
                <a:lnTo>
                  <a:pt x="3228736" y="777264"/>
                </a:lnTo>
                <a:lnTo>
                  <a:pt x="3214699" y="777841"/>
                </a:lnTo>
                <a:lnTo>
                  <a:pt x="3200662" y="778245"/>
                </a:lnTo>
                <a:lnTo>
                  <a:pt x="3186625" y="778524"/>
                </a:lnTo>
                <a:lnTo>
                  <a:pt x="3172587" y="778714"/>
                </a:lnTo>
                <a:lnTo>
                  <a:pt x="3158550" y="778844"/>
                </a:lnTo>
                <a:lnTo>
                  <a:pt x="3144512" y="778931"/>
                </a:lnTo>
                <a:lnTo>
                  <a:pt x="3130460" y="778990"/>
                </a:lnTo>
                <a:lnTo>
                  <a:pt x="3115904" y="779030"/>
                </a:lnTo>
                <a:lnTo>
                  <a:pt x="3099921" y="779056"/>
                </a:lnTo>
                <a:lnTo>
                  <a:pt x="3082137" y="779078"/>
                </a:lnTo>
                <a:lnTo>
                  <a:pt x="3063141" y="779263"/>
                </a:lnTo>
                <a:lnTo>
                  <a:pt x="3044158" y="779919"/>
                </a:lnTo>
                <a:lnTo>
                  <a:pt x="3025912" y="781173"/>
                </a:lnTo>
                <a:lnTo>
                  <a:pt x="3008595" y="782829"/>
                </a:lnTo>
                <a:lnTo>
                  <a:pt x="2992133" y="784480"/>
                </a:lnTo>
                <a:lnTo>
                  <a:pt x="2976361" y="785884"/>
                </a:lnTo>
                <a:lnTo>
                  <a:pt x="2961109" y="786978"/>
                </a:lnTo>
                <a:lnTo>
                  <a:pt x="2946232" y="787787"/>
                </a:lnTo>
                <a:lnTo>
                  <a:pt x="2931616" y="788365"/>
                </a:lnTo>
                <a:lnTo>
                  <a:pt x="2917016" y="788771"/>
                </a:lnTo>
                <a:lnTo>
                  <a:pt x="2902066" y="789050"/>
                </a:lnTo>
                <a:lnTo>
                  <a:pt x="2886603" y="789242"/>
                </a:lnTo>
                <a:lnTo>
                  <a:pt x="2870793" y="789372"/>
                </a:lnTo>
                <a:lnTo>
                  <a:pt x="2855028" y="789459"/>
                </a:lnTo>
                <a:lnTo>
                  <a:pt x="2839533" y="789518"/>
                </a:lnTo>
                <a:lnTo>
                  <a:pt x="2824367" y="789558"/>
                </a:lnTo>
                <a:lnTo>
                  <a:pt x="2809497" y="789584"/>
                </a:lnTo>
                <a:lnTo>
                  <a:pt x="2794865" y="789602"/>
                </a:lnTo>
                <a:lnTo>
                  <a:pt x="2780412" y="789614"/>
                </a:lnTo>
                <a:lnTo>
                  <a:pt x="2766087" y="789622"/>
                </a:lnTo>
                <a:lnTo>
                  <a:pt x="2751854" y="789632"/>
                </a:lnTo>
                <a:lnTo>
                  <a:pt x="2737683" y="789808"/>
                </a:lnTo>
                <a:lnTo>
                  <a:pt x="2723555" y="790459"/>
                </a:lnTo>
                <a:lnTo>
                  <a:pt x="2709456" y="791709"/>
                </a:lnTo>
                <a:lnTo>
                  <a:pt x="2695378" y="793363"/>
                </a:lnTo>
                <a:lnTo>
                  <a:pt x="2681313" y="795012"/>
                </a:lnTo>
                <a:lnTo>
                  <a:pt x="2667256" y="796415"/>
                </a:lnTo>
                <a:lnTo>
                  <a:pt x="2653206" y="797508"/>
                </a:lnTo>
                <a:lnTo>
                  <a:pt x="2639160" y="798316"/>
                </a:lnTo>
                <a:lnTo>
                  <a:pt x="2625117" y="798894"/>
                </a:lnTo>
                <a:lnTo>
                  <a:pt x="2611075" y="799299"/>
                </a:lnTo>
                <a:lnTo>
                  <a:pt x="2597035" y="799579"/>
                </a:lnTo>
                <a:lnTo>
                  <a:pt x="2582995" y="799775"/>
                </a:lnTo>
                <a:lnTo>
                  <a:pt x="2568956" y="800077"/>
                </a:lnTo>
                <a:lnTo>
                  <a:pt x="2554918" y="800813"/>
                </a:lnTo>
                <a:lnTo>
                  <a:pt x="2540879" y="802121"/>
                </a:lnTo>
                <a:lnTo>
                  <a:pt x="2526841" y="803813"/>
                </a:lnTo>
                <a:lnTo>
                  <a:pt x="2512802" y="805488"/>
                </a:lnTo>
                <a:lnTo>
                  <a:pt x="2498764" y="806909"/>
                </a:lnTo>
                <a:lnTo>
                  <a:pt x="2484726" y="808013"/>
                </a:lnTo>
                <a:lnTo>
                  <a:pt x="2470688" y="808829"/>
                </a:lnTo>
                <a:lnTo>
                  <a:pt x="2456650" y="809413"/>
                </a:lnTo>
                <a:lnTo>
                  <a:pt x="2442612" y="809821"/>
                </a:lnTo>
                <a:lnTo>
                  <a:pt x="2428574" y="810103"/>
                </a:lnTo>
                <a:lnTo>
                  <a:pt x="2414518" y="810300"/>
                </a:lnTo>
                <a:lnTo>
                  <a:pt x="2399789" y="810604"/>
                </a:lnTo>
                <a:lnTo>
                  <a:pt x="2383157" y="811341"/>
                </a:lnTo>
                <a:lnTo>
                  <a:pt x="2364111" y="812649"/>
                </a:lnTo>
                <a:lnTo>
                  <a:pt x="2342944" y="814341"/>
                </a:lnTo>
                <a:lnTo>
                  <a:pt x="2320368" y="816016"/>
                </a:lnTo>
                <a:lnTo>
                  <a:pt x="2296973" y="817437"/>
                </a:lnTo>
                <a:lnTo>
                  <a:pt x="2273605" y="818542"/>
                </a:lnTo>
                <a:lnTo>
                  <a:pt x="2251391" y="819358"/>
                </a:lnTo>
                <a:lnTo>
                  <a:pt x="2230832" y="819941"/>
                </a:lnTo>
                <a:lnTo>
                  <a:pt x="2211896" y="820350"/>
                </a:lnTo>
                <a:lnTo>
                  <a:pt x="2194316" y="820631"/>
                </a:lnTo>
                <a:lnTo>
                  <a:pt x="2177779" y="820829"/>
                </a:lnTo>
                <a:lnTo>
                  <a:pt x="2162008" y="821132"/>
                </a:lnTo>
                <a:lnTo>
                  <a:pt x="2146781" y="821869"/>
                </a:lnTo>
                <a:lnTo>
                  <a:pt x="2131933" y="823177"/>
                </a:lnTo>
                <a:lnTo>
                  <a:pt x="2117347" y="824870"/>
                </a:lnTo>
                <a:lnTo>
                  <a:pt x="2102940" y="826545"/>
                </a:lnTo>
                <a:lnTo>
                  <a:pt x="2088654" y="827965"/>
                </a:lnTo>
                <a:lnTo>
                  <a:pt x="2074450" y="829070"/>
                </a:lnTo>
                <a:lnTo>
                  <a:pt x="2060301" y="829886"/>
                </a:lnTo>
                <a:lnTo>
                  <a:pt x="2046188" y="830470"/>
                </a:lnTo>
                <a:lnTo>
                  <a:pt x="2032101" y="830878"/>
                </a:lnTo>
                <a:lnTo>
                  <a:pt x="2018029" y="831160"/>
                </a:lnTo>
                <a:lnTo>
                  <a:pt x="2003969" y="831353"/>
                </a:lnTo>
                <a:lnTo>
                  <a:pt x="1989916" y="831483"/>
                </a:lnTo>
                <a:lnTo>
                  <a:pt x="1975869" y="831572"/>
                </a:lnTo>
                <a:lnTo>
                  <a:pt x="1961824" y="831631"/>
                </a:lnTo>
                <a:lnTo>
                  <a:pt x="1947781" y="831671"/>
                </a:lnTo>
                <a:lnTo>
                  <a:pt x="1933740" y="831698"/>
                </a:lnTo>
                <a:lnTo>
                  <a:pt x="1919687" y="831716"/>
                </a:lnTo>
                <a:lnTo>
                  <a:pt x="1905129" y="831728"/>
                </a:lnTo>
                <a:lnTo>
                  <a:pt x="1889145" y="831736"/>
                </a:lnTo>
                <a:lnTo>
                  <a:pt x="1871361" y="831741"/>
                </a:lnTo>
                <a:lnTo>
                  <a:pt x="1852364" y="831745"/>
                </a:lnTo>
                <a:lnTo>
                  <a:pt x="1833381" y="831747"/>
                </a:lnTo>
                <a:lnTo>
                  <a:pt x="1815135" y="831749"/>
                </a:lnTo>
                <a:lnTo>
                  <a:pt x="1797818" y="831750"/>
                </a:lnTo>
                <a:lnTo>
                  <a:pt x="1781356" y="831751"/>
                </a:lnTo>
                <a:lnTo>
                  <a:pt x="1765584" y="831751"/>
                </a:lnTo>
                <a:lnTo>
                  <a:pt x="1750331" y="831751"/>
                </a:lnTo>
                <a:lnTo>
                  <a:pt x="1735455" y="831751"/>
                </a:lnTo>
                <a:lnTo>
                  <a:pt x="1720843" y="831752"/>
                </a:lnTo>
                <a:lnTo>
                  <a:pt x="1706416" y="831752"/>
                </a:lnTo>
                <a:lnTo>
                  <a:pt x="1692115" y="831752"/>
                </a:lnTo>
                <a:lnTo>
                  <a:pt x="1677900" y="831756"/>
                </a:lnTo>
                <a:lnTo>
                  <a:pt x="1663743" y="831929"/>
                </a:lnTo>
                <a:lnTo>
                  <a:pt x="1649625" y="832577"/>
                </a:lnTo>
                <a:lnTo>
                  <a:pt x="1635520" y="833826"/>
                </a:lnTo>
                <a:lnTo>
                  <a:pt x="1620928" y="835479"/>
                </a:lnTo>
                <a:lnTo>
                  <a:pt x="1604922" y="837127"/>
                </a:lnTo>
                <a:lnTo>
                  <a:pt x="1587108" y="838530"/>
                </a:lnTo>
                <a:lnTo>
                  <a:pt x="1567583" y="839623"/>
                </a:lnTo>
                <a:lnTo>
                  <a:pt x="1546648" y="840431"/>
                </a:lnTo>
                <a:lnTo>
                  <a:pt x="1524638" y="841013"/>
                </a:lnTo>
                <a:lnTo>
                  <a:pt x="1501842" y="841591"/>
                </a:lnTo>
                <a:lnTo>
                  <a:pt x="1478488" y="842519"/>
                </a:lnTo>
                <a:lnTo>
                  <a:pt x="1454746" y="843959"/>
                </a:lnTo>
                <a:lnTo>
                  <a:pt x="1430738" y="845741"/>
                </a:lnTo>
                <a:lnTo>
                  <a:pt x="1406547" y="847477"/>
                </a:lnTo>
                <a:lnTo>
                  <a:pt x="1382237" y="848939"/>
                </a:lnTo>
                <a:lnTo>
                  <a:pt x="1358013" y="850071"/>
                </a:lnTo>
                <a:lnTo>
                  <a:pt x="1334208" y="850906"/>
                </a:lnTo>
                <a:lnTo>
                  <a:pt x="1310980" y="851502"/>
                </a:lnTo>
                <a:lnTo>
                  <a:pt x="1288635" y="851918"/>
                </a:lnTo>
                <a:lnTo>
                  <a:pt x="1267695" y="852206"/>
                </a:lnTo>
                <a:lnTo>
                  <a:pt x="1248305" y="852407"/>
                </a:lnTo>
                <a:lnTo>
                  <a:pt x="1229977" y="852713"/>
                </a:lnTo>
                <a:lnTo>
                  <a:pt x="1211821" y="853451"/>
                </a:lnTo>
                <a:lnTo>
                  <a:pt x="1193301" y="854760"/>
                </a:lnTo>
                <a:lnTo>
                  <a:pt x="1174248" y="856454"/>
                </a:lnTo>
                <a:lnTo>
                  <a:pt x="1154685" y="858129"/>
                </a:lnTo>
                <a:lnTo>
                  <a:pt x="1134702" y="859550"/>
                </a:lnTo>
                <a:lnTo>
                  <a:pt x="1114399" y="860655"/>
                </a:lnTo>
                <a:lnTo>
                  <a:pt x="1093864" y="861471"/>
                </a:lnTo>
                <a:lnTo>
                  <a:pt x="1073165" y="862055"/>
                </a:lnTo>
                <a:lnTo>
                  <a:pt x="1052351" y="862463"/>
                </a:lnTo>
                <a:lnTo>
                  <a:pt x="1031458" y="862745"/>
                </a:lnTo>
                <a:lnTo>
                  <a:pt x="1010512" y="862938"/>
                </a:lnTo>
                <a:lnTo>
                  <a:pt x="989529" y="863069"/>
                </a:lnTo>
                <a:lnTo>
                  <a:pt x="968522" y="863157"/>
                </a:lnTo>
                <a:lnTo>
                  <a:pt x="947512" y="863221"/>
                </a:lnTo>
                <a:lnTo>
                  <a:pt x="926996" y="863434"/>
                </a:lnTo>
                <a:lnTo>
                  <a:pt x="907899" y="864109"/>
                </a:lnTo>
                <a:lnTo>
                  <a:pt x="890597" y="865376"/>
                </a:lnTo>
                <a:lnTo>
                  <a:pt x="874505" y="867040"/>
                </a:lnTo>
                <a:lnTo>
                  <a:pt x="858397" y="868697"/>
                </a:lnTo>
                <a:lnTo>
                  <a:pt x="841556" y="870105"/>
                </a:lnTo>
                <a:lnTo>
                  <a:pt x="823952" y="871201"/>
                </a:lnTo>
                <a:lnTo>
                  <a:pt x="805969" y="872011"/>
                </a:lnTo>
                <a:lnTo>
                  <a:pt x="787896" y="872591"/>
                </a:lnTo>
                <a:lnTo>
                  <a:pt x="769707" y="872997"/>
                </a:lnTo>
                <a:lnTo>
                  <a:pt x="751137" y="873277"/>
                </a:lnTo>
                <a:lnTo>
                  <a:pt x="732061" y="873469"/>
                </a:lnTo>
                <a:lnTo>
                  <a:pt x="712659" y="873599"/>
                </a:lnTo>
                <a:lnTo>
                  <a:pt x="693321" y="873687"/>
                </a:lnTo>
                <a:lnTo>
                  <a:pt x="674268" y="873746"/>
                </a:lnTo>
                <a:lnTo>
                  <a:pt x="655388" y="873786"/>
                </a:lnTo>
                <a:lnTo>
                  <a:pt x="636338" y="873812"/>
                </a:lnTo>
                <a:lnTo>
                  <a:pt x="616928" y="873830"/>
                </a:lnTo>
                <a:lnTo>
                  <a:pt x="597129" y="873842"/>
                </a:lnTo>
                <a:lnTo>
                  <a:pt x="576992" y="873850"/>
                </a:lnTo>
                <a:lnTo>
                  <a:pt x="556588" y="873855"/>
                </a:lnTo>
                <a:lnTo>
                  <a:pt x="535986" y="873859"/>
                </a:lnTo>
                <a:lnTo>
                  <a:pt x="515242" y="873861"/>
                </a:lnTo>
                <a:lnTo>
                  <a:pt x="494403" y="873863"/>
                </a:lnTo>
                <a:lnTo>
                  <a:pt x="473664" y="873864"/>
                </a:lnTo>
                <a:lnTo>
                  <a:pt x="453353" y="873864"/>
                </a:lnTo>
                <a:lnTo>
                  <a:pt x="433610" y="873869"/>
                </a:lnTo>
                <a:lnTo>
                  <a:pt x="414250" y="874042"/>
                </a:lnTo>
                <a:lnTo>
                  <a:pt x="394871" y="874691"/>
                </a:lnTo>
                <a:lnTo>
                  <a:pt x="375236" y="875940"/>
                </a:lnTo>
                <a:lnTo>
                  <a:pt x="355285" y="877593"/>
                </a:lnTo>
                <a:lnTo>
                  <a:pt x="335045" y="879241"/>
                </a:lnTo>
                <a:lnTo>
                  <a:pt x="314572" y="880644"/>
                </a:lnTo>
                <a:lnTo>
                  <a:pt x="293924" y="881737"/>
                </a:lnTo>
                <a:lnTo>
                  <a:pt x="273149" y="882544"/>
                </a:lnTo>
                <a:lnTo>
                  <a:pt x="252285" y="883123"/>
                </a:lnTo>
                <a:lnTo>
                  <a:pt x="231359" y="883527"/>
                </a:lnTo>
                <a:lnTo>
                  <a:pt x="210390" y="883807"/>
                </a:lnTo>
                <a:lnTo>
                  <a:pt x="189393" y="884003"/>
                </a:lnTo>
                <a:lnTo>
                  <a:pt x="168376" y="884305"/>
                </a:lnTo>
                <a:lnTo>
                  <a:pt x="147346" y="885041"/>
                </a:lnTo>
                <a:lnTo>
                  <a:pt x="126316" y="886349"/>
                </a:lnTo>
                <a:lnTo>
                  <a:pt x="105616" y="888041"/>
                </a:lnTo>
                <a:lnTo>
                  <a:pt x="85864" y="889716"/>
                </a:lnTo>
                <a:lnTo>
                  <a:pt x="67337" y="891137"/>
                </a:lnTo>
                <a:lnTo>
                  <a:pt x="50570" y="892244"/>
                </a:lnTo>
                <a:lnTo>
                  <a:pt x="34877" y="893181"/>
                </a:lnTo>
                <a:lnTo>
                  <a:pt x="18882" y="894027"/>
                </a:lnTo>
                <a:lnTo>
                  <a:pt x="0" y="894923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3244569" y="1316062"/>
            <a:ext cx="2882866" cy="540721"/>
            <a:chOff x="3244569" y="1316062"/>
            <a:chExt cx="2882866" cy="540721"/>
          </a:xfrm>
        </p:grpSpPr>
        <p:sp>
          <p:nvSpPr>
            <p:cNvPr id="80" name="Freeform 79"/>
            <p:cNvSpPr/>
            <p:nvPr/>
          </p:nvSpPr>
          <p:spPr>
            <a:xfrm>
              <a:off x="3244569" y="1543081"/>
              <a:ext cx="221235" cy="306710"/>
            </a:xfrm>
            <a:custGeom>
              <a:avLst/>
              <a:gdLst/>
              <a:ahLst/>
              <a:cxnLst/>
              <a:rect l="0" t="0" r="0" b="0"/>
              <a:pathLst>
                <a:path w="221235" h="306710">
                  <a:moveTo>
                    <a:pt x="135078" y="4608"/>
                  </a:moveTo>
                  <a:lnTo>
                    <a:pt x="126210" y="1808"/>
                  </a:lnTo>
                  <a:lnTo>
                    <a:pt x="117223" y="306"/>
                  </a:lnTo>
                  <a:lnTo>
                    <a:pt x="107232" y="0"/>
                  </a:lnTo>
                  <a:lnTo>
                    <a:pt x="96425" y="679"/>
                  </a:lnTo>
                  <a:lnTo>
                    <a:pt x="85261" y="2147"/>
                  </a:lnTo>
                  <a:lnTo>
                    <a:pt x="74061" y="4220"/>
                  </a:lnTo>
                  <a:lnTo>
                    <a:pt x="63122" y="6902"/>
                  </a:lnTo>
                  <a:lnTo>
                    <a:pt x="52785" y="10374"/>
                  </a:lnTo>
                  <a:lnTo>
                    <a:pt x="43172" y="14669"/>
                  </a:lnTo>
                  <a:lnTo>
                    <a:pt x="34228" y="19687"/>
                  </a:lnTo>
                  <a:lnTo>
                    <a:pt x="25827" y="25280"/>
                  </a:lnTo>
                  <a:lnTo>
                    <a:pt x="17852" y="31312"/>
                  </a:lnTo>
                  <a:lnTo>
                    <a:pt x="10680" y="37989"/>
                  </a:lnTo>
                  <a:lnTo>
                    <a:pt x="5147" y="45835"/>
                  </a:lnTo>
                  <a:lnTo>
                    <a:pt x="1581" y="55033"/>
                  </a:lnTo>
                  <a:lnTo>
                    <a:pt x="0" y="65142"/>
                  </a:lnTo>
                  <a:lnTo>
                    <a:pt x="377" y="75313"/>
                  </a:lnTo>
                  <a:lnTo>
                    <a:pt x="2493" y="85031"/>
                  </a:lnTo>
                  <a:lnTo>
                    <a:pt x="6337" y="93825"/>
                  </a:lnTo>
                  <a:lnTo>
                    <a:pt x="12181" y="101120"/>
                  </a:lnTo>
                  <a:lnTo>
                    <a:pt x="19998" y="106760"/>
                  </a:lnTo>
                  <a:lnTo>
                    <a:pt x="29499" y="110918"/>
                  </a:lnTo>
                  <a:lnTo>
                    <a:pt x="40317" y="113890"/>
                  </a:lnTo>
                  <a:lnTo>
                    <a:pt x="52111" y="115971"/>
                  </a:lnTo>
                  <a:lnTo>
                    <a:pt x="64606" y="117407"/>
                  </a:lnTo>
                  <a:lnTo>
                    <a:pt x="77591" y="118388"/>
                  </a:lnTo>
                  <a:lnTo>
                    <a:pt x="90911" y="119064"/>
                  </a:lnTo>
                  <a:lnTo>
                    <a:pt x="104295" y="119859"/>
                  </a:lnTo>
                  <a:lnTo>
                    <a:pt x="117361" y="121459"/>
                  </a:lnTo>
                  <a:lnTo>
                    <a:pt x="129928" y="124168"/>
                  </a:lnTo>
                  <a:lnTo>
                    <a:pt x="141995" y="127956"/>
                  </a:lnTo>
                  <a:lnTo>
                    <a:pt x="153639" y="132640"/>
                  </a:lnTo>
                  <a:lnTo>
                    <a:pt x="164947" y="138017"/>
                  </a:lnTo>
                  <a:lnTo>
                    <a:pt x="175678" y="144068"/>
                  </a:lnTo>
                  <a:lnTo>
                    <a:pt x="185285" y="150952"/>
                  </a:lnTo>
                  <a:lnTo>
                    <a:pt x="193563" y="158692"/>
                  </a:lnTo>
                  <a:lnTo>
                    <a:pt x="200614" y="167176"/>
                  </a:lnTo>
                  <a:lnTo>
                    <a:pt x="206666" y="176248"/>
                  </a:lnTo>
                  <a:lnTo>
                    <a:pt x="211952" y="185760"/>
                  </a:lnTo>
                  <a:lnTo>
                    <a:pt x="216351" y="195588"/>
                  </a:lnTo>
                  <a:lnTo>
                    <a:pt x="219409" y="205639"/>
                  </a:lnTo>
                  <a:lnTo>
                    <a:pt x="220987" y="215843"/>
                  </a:lnTo>
                  <a:lnTo>
                    <a:pt x="221234" y="226152"/>
                  </a:lnTo>
                  <a:lnTo>
                    <a:pt x="220412" y="236533"/>
                  </a:lnTo>
                  <a:lnTo>
                    <a:pt x="218781" y="246958"/>
                  </a:lnTo>
                  <a:lnTo>
                    <a:pt x="216398" y="257248"/>
                  </a:lnTo>
                  <a:lnTo>
                    <a:pt x="213129" y="267084"/>
                  </a:lnTo>
                  <a:lnTo>
                    <a:pt x="208961" y="276320"/>
                  </a:lnTo>
                  <a:lnTo>
                    <a:pt x="203688" y="284658"/>
                  </a:lnTo>
                  <a:lnTo>
                    <a:pt x="196859" y="291580"/>
                  </a:lnTo>
                  <a:lnTo>
                    <a:pt x="188371" y="296937"/>
                  </a:lnTo>
                  <a:lnTo>
                    <a:pt x="178416" y="300890"/>
                  </a:lnTo>
                  <a:lnTo>
                    <a:pt x="167292" y="303717"/>
                  </a:lnTo>
                  <a:lnTo>
                    <a:pt x="155296" y="305688"/>
                  </a:lnTo>
                  <a:lnTo>
                    <a:pt x="142836" y="306709"/>
                  </a:lnTo>
                  <a:lnTo>
                    <a:pt x="130407" y="306347"/>
                  </a:lnTo>
                  <a:lnTo>
                    <a:pt x="118273" y="304475"/>
                  </a:lnTo>
                  <a:lnTo>
                    <a:pt x="106501" y="301252"/>
                  </a:lnTo>
                  <a:lnTo>
                    <a:pt x="95056" y="296947"/>
                  </a:lnTo>
                  <a:lnTo>
                    <a:pt x="83873" y="291829"/>
                  </a:lnTo>
                  <a:lnTo>
                    <a:pt x="72886" y="286122"/>
                  </a:lnTo>
                  <a:lnTo>
                    <a:pt x="62042" y="280000"/>
                  </a:lnTo>
                  <a:lnTo>
                    <a:pt x="51311" y="273599"/>
                  </a:lnTo>
                  <a:lnTo>
                    <a:pt x="41118" y="267313"/>
                  </a:lnTo>
                  <a:lnTo>
                    <a:pt x="31328" y="261186"/>
                  </a:lnTo>
                  <a:lnTo>
                    <a:pt x="21081" y="254680"/>
                  </a:lnTo>
                  <a:lnTo>
                    <a:pt x="8736" y="246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69160" y="1442404"/>
              <a:ext cx="15114" cy="379027"/>
            </a:xfrm>
            <a:custGeom>
              <a:avLst/>
              <a:gdLst/>
              <a:ahLst/>
              <a:cxnLst/>
              <a:rect l="0" t="0" r="0" b="0"/>
              <a:pathLst>
                <a:path w="15114" h="379027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1" y="43078"/>
                  </a:lnTo>
                  <a:lnTo>
                    <a:pt x="1" y="58279"/>
                  </a:lnTo>
                  <a:lnTo>
                    <a:pt x="1" y="74104"/>
                  </a:lnTo>
                  <a:lnTo>
                    <a:pt x="5" y="90424"/>
                  </a:lnTo>
                  <a:lnTo>
                    <a:pt x="178" y="107114"/>
                  </a:lnTo>
                  <a:lnTo>
                    <a:pt x="826" y="124071"/>
                  </a:lnTo>
                  <a:lnTo>
                    <a:pt x="2075" y="141215"/>
                  </a:lnTo>
                  <a:lnTo>
                    <a:pt x="3728" y="158488"/>
                  </a:lnTo>
                  <a:lnTo>
                    <a:pt x="5376" y="175851"/>
                  </a:lnTo>
                  <a:lnTo>
                    <a:pt x="6778" y="193269"/>
                  </a:lnTo>
                  <a:lnTo>
                    <a:pt x="7871" y="210561"/>
                  </a:lnTo>
                  <a:lnTo>
                    <a:pt x="8679" y="227404"/>
                  </a:lnTo>
                  <a:lnTo>
                    <a:pt x="9262" y="243661"/>
                  </a:lnTo>
                  <a:lnTo>
                    <a:pt x="9840" y="259358"/>
                  </a:lnTo>
                  <a:lnTo>
                    <a:pt x="10767" y="274592"/>
                  </a:lnTo>
                  <a:lnTo>
                    <a:pt x="12203" y="289468"/>
                  </a:lnTo>
                  <a:lnTo>
                    <a:pt x="13812" y="303917"/>
                  </a:lnTo>
                  <a:lnTo>
                    <a:pt x="14900" y="317706"/>
                  </a:lnTo>
                  <a:lnTo>
                    <a:pt x="15113" y="330750"/>
                  </a:lnTo>
                  <a:lnTo>
                    <a:pt x="14586" y="342668"/>
                  </a:lnTo>
                  <a:lnTo>
                    <a:pt x="13718" y="353885"/>
                  </a:lnTo>
                  <a:lnTo>
                    <a:pt x="12428" y="365386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74404" y="1600331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5440" y="67"/>
                  </a:lnTo>
                  <a:lnTo>
                    <a:pt x="172169" y="707"/>
                  </a:lnTo>
                  <a:lnTo>
                    <a:pt x="158963" y="1999"/>
                  </a:lnTo>
                  <a:lnTo>
                    <a:pt x="145449" y="3686"/>
                  </a:lnTo>
                  <a:lnTo>
                    <a:pt x="131291" y="5354"/>
                  </a:lnTo>
                  <a:lnTo>
                    <a:pt x="116389" y="6767"/>
                  </a:lnTo>
                  <a:lnTo>
                    <a:pt x="100970" y="7866"/>
                  </a:lnTo>
                  <a:lnTo>
                    <a:pt x="85473" y="8676"/>
                  </a:lnTo>
                  <a:lnTo>
                    <a:pt x="70175" y="9256"/>
                  </a:lnTo>
                  <a:lnTo>
                    <a:pt x="55570" y="9662"/>
                  </a:lnTo>
                  <a:lnTo>
                    <a:pt x="40910" y="9987"/>
                  </a:lnTo>
                  <a:lnTo>
                    <a:pt x="2379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86026" y="1663502"/>
              <a:ext cx="135819" cy="184729"/>
            </a:xfrm>
            <a:custGeom>
              <a:avLst/>
              <a:gdLst/>
              <a:ahLst/>
              <a:cxnLst/>
              <a:rect l="0" t="0" r="0" b="0"/>
              <a:pathLst>
                <a:path w="135819" h="184729">
                  <a:moveTo>
                    <a:pt x="9476" y="21057"/>
                  </a:moveTo>
                  <a:lnTo>
                    <a:pt x="6609" y="29925"/>
                  </a:lnTo>
                  <a:lnTo>
                    <a:pt x="4468" y="38912"/>
                  </a:lnTo>
                  <a:lnTo>
                    <a:pt x="2865" y="48908"/>
                  </a:lnTo>
                  <a:lnTo>
                    <a:pt x="1684" y="59888"/>
                  </a:lnTo>
                  <a:lnTo>
                    <a:pt x="835" y="71700"/>
                  </a:lnTo>
                  <a:lnTo>
                    <a:pt x="242" y="84154"/>
                  </a:lnTo>
                  <a:lnTo>
                    <a:pt x="0" y="96919"/>
                  </a:lnTo>
                  <a:lnTo>
                    <a:pt x="365" y="109551"/>
                  </a:lnTo>
                  <a:lnTo>
                    <a:pt x="1429" y="121820"/>
                  </a:lnTo>
                  <a:lnTo>
                    <a:pt x="3297" y="133683"/>
                  </a:lnTo>
                  <a:lnTo>
                    <a:pt x="6153" y="145188"/>
                  </a:lnTo>
                  <a:lnTo>
                    <a:pt x="10012" y="156393"/>
                  </a:lnTo>
                  <a:lnTo>
                    <a:pt x="15062" y="166715"/>
                  </a:lnTo>
                  <a:lnTo>
                    <a:pt x="21733" y="174984"/>
                  </a:lnTo>
                  <a:lnTo>
                    <a:pt x="30108" y="180722"/>
                  </a:lnTo>
                  <a:lnTo>
                    <a:pt x="39816" y="183930"/>
                  </a:lnTo>
                  <a:lnTo>
                    <a:pt x="50241" y="184728"/>
                  </a:lnTo>
                  <a:lnTo>
                    <a:pt x="60949" y="183445"/>
                  </a:lnTo>
                  <a:lnTo>
                    <a:pt x="71560" y="180349"/>
                  </a:lnTo>
                  <a:lnTo>
                    <a:pt x="81677" y="175546"/>
                  </a:lnTo>
                  <a:lnTo>
                    <a:pt x="91140" y="169245"/>
                  </a:lnTo>
                  <a:lnTo>
                    <a:pt x="99815" y="161578"/>
                  </a:lnTo>
                  <a:lnTo>
                    <a:pt x="107502" y="152531"/>
                  </a:lnTo>
                  <a:lnTo>
                    <a:pt x="114190" y="142222"/>
                  </a:lnTo>
                  <a:lnTo>
                    <a:pt x="119853" y="130875"/>
                  </a:lnTo>
                  <a:lnTo>
                    <a:pt x="124367" y="118735"/>
                  </a:lnTo>
                  <a:lnTo>
                    <a:pt x="127776" y="106013"/>
                  </a:lnTo>
                  <a:lnTo>
                    <a:pt x="130253" y="92878"/>
                  </a:lnTo>
                  <a:lnTo>
                    <a:pt x="132008" y="79454"/>
                  </a:lnTo>
                  <a:lnTo>
                    <a:pt x="133229" y="65845"/>
                  </a:lnTo>
                  <a:lnTo>
                    <a:pt x="134069" y="52529"/>
                  </a:lnTo>
                  <a:lnTo>
                    <a:pt x="134733" y="38946"/>
                  </a:lnTo>
                  <a:lnTo>
                    <a:pt x="135282" y="22790"/>
                  </a:lnTo>
                  <a:lnTo>
                    <a:pt x="135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10529" y="1372630"/>
              <a:ext cx="152312" cy="484153"/>
            </a:xfrm>
            <a:custGeom>
              <a:avLst/>
              <a:gdLst/>
              <a:ahLst/>
              <a:cxnLst/>
              <a:rect l="0" t="0" r="0" b="0"/>
              <a:pathLst>
                <a:path w="152312" h="484153">
                  <a:moveTo>
                    <a:pt x="121885" y="375100"/>
                  </a:moveTo>
                  <a:lnTo>
                    <a:pt x="118885" y="366366"/>
                  </a:lnTo>
                  <a:lnTo>
                    <a:pt x="115462" y="358659"/>
                  </a:lnTo>
                  <a:lnTo>
                    <a:pt x="111257" y="351266"/>
                  </a:lnTo>
                  <a:lnTo>
                    <a:pt x="106011" y="344351"/>
                  </a:lnTo>
                  <a:lnTo>
                    <a:pt x="99233" y="338469"/>
                  </a:lnTo>
                  <a:lnTo>
                    <a:pt x="90805" y="333859"/>
                  </a:lnTo>
                  <a:lnTo>
                    <a:pt x="81238" y="330765"/>
                  </a:lnTo>
                  <a:lnTo>
                    <a:pt x="71443" y="329588"/>
                  </a:lnTo>
                  <a:lnTo>
                    <a:pt x="61973" y="330361"/>
                  </a:lnTo>
                  <a:lnTo>
                    <a:pt x="53009" y="332981"/>
                  </a:lnTo>
                  <a:lnTo>
                    <a:pt x="44536" y="337398"/>
                  </a:lnTo>
                  <a:lnTo>
                    <a:pt x="36475" y="343403"/>
                  </a:lnTo>
                  <a:lnTo>
                    <a:pt x="28892" y="350686"/>
                  </a:lnTo>
                  <a:lnTo>
                    <a:pt x="22011" y="358936"/>
                  </a:lnTo>
                  <a:lnTo>
                    <a:pt x="15900" y="367894"/>
                  </a:lnTo>
                  <a:lnTo>
                    <a:pt x="10642" y="377517"/>
                  </a:lnTo>
                  <a:lnTo>
                    <a:pt x="6407" y="387960"/>
                  </a:lnTo>
                  <a:lnTo>
                    <a:pt x="3194" y="399242"/>
                  </a:lnTo>
                  <a:lnTo>
                    <a:pt x="1019" y="411090"/>
                  </a:lnTo>
                  <a:lnTo>
                    <a:pt x="0" y="423042"/>
                  </a:lnTo>
                  <a:lnTo>
                    <a:pt x="97" y="434819"/>
                  </a:lnTo>
                  <a:lnTo>
                    <a:pt x="1296" y="446167"/>
                  </a:lnTo>
                  <a:lnTo>
                    <a:pt x="3696" y="456788"/>
                  </a:lnTo>
                  <a:lnTo>
                    <a:pt x="7235" y="466578"/>
                  </a:lnTo>
                  <a:lnTo>
                    <a:pt x="11730" y="474964"/>
                  </a:lnTo>
                  <a:lnTo>
                    <a:pt x="16963" y="480863"/>
                  </a:lnTo>
                  <a:lnTo>
                    <a:pt x="22746" y="483896"/>
                  </a:lnTo>
                  <a:lnTo>
                    <a:pt x="29085" y="484152"/>
                  </a:lnTo>
                  <a:lnTo>
                    <a:pt x="36171" y="481823"/>
                  </a:lnTo>
                  <a:lnTo>
                    <a:pt x="44045" y="477300"/>
                  </a:lnTo>
                  <a:lnTo>
                    <a:pt x="52451" y="471216"/>
                  </a:lnTo>
                  <a:lnTo>
                    <a:pt x="60941" y="464319"/>
                  </a:lnTo>
                  <a:lnTo>
                    <a:pt x="69239" y="457091"/>
                  </a:lnTo>
                  <a:lnTo>
                    <a:pt x="77097" y="449446"/>
                  </a:lnTo>
                  <a:lnTo>
                    <a:pt x="84222" y="440869"/>
                  </a:lnTo>
                  <a:lnTo>
                    <a:pt x="90530" y="431138"/>
                  </a:lnTo>
                  <a:lnTo>
                    <a:pt x="96105" y="420482"/>
                  </a:lnTo>
                  <a:lnTo>
                    <a:pt x="101091" y="409403"/>
                  </a:lnTo>
                  <a:lnTo>
                    <a:pt x="105634" y="398235"/>
                  </a:lnTo>
                  <a:lnTo>
                    <a:pt x="109858" y="386803"/>
                  </a:lnTo>
                  <a:lnTo>
                    <a:pt x="113855" y="374536"/>
                  </a:lnTo>
                  <a:lnTo>
                    <a:pt x="117696" y="361182"/>
                  </a:lnTo>
                  <a:lnTo>
                    <a:pt x="121429" y="347111"/>
                  </a:lnTo>
                  <a:lnTo>
                    <a:pt x="125089" y="333121"/>
                  </a:lnTo>
                  <a:lnTo>
                    <a:pt x="128695" y="319658"/>
                  </a:lnTo>
                  <a:lnTo>
                    <a:pt x="132100" y="306347"/>
                  </a:lnTo>
                  <a:lnTo>
                    <a:pt x="135006" y="292204"/>
                  </a:lnTo>
                  <a:lnTo>
                    <a:pt x="137297" y="276737"/>
                  </a:lnTo>
                  <a:lnTo>
                    <a:pt x="139174" y="260417"/>
                  </a:lnTo>
                  <a:lnTo>
                    <a:pt x="141049" y="244368"/>
                  </a:lnTo>
                  <a:lnTo>
                    <a:pt x="143160" y="229229"/>
                  </a:lnTo>
                  <a:lnTo>
                    <a:pt x="145411" y="214809"/>
                  </a:lnTo>
                  <a:lnTo>
                    <a:pt x="147467" y="200380"/>
                  </a:lnTo>
                  <a:lnTo>
                    <a:pt x="149148" y="185490"/>
                  </a:lnTo>
                  <a:lnTo>
                    <a:pt x="150429" y="170014"/>
                  </a:lnTo>
                  <a:lnTo>
                    <a:pt x="151364" y="153999"/>
                  </a:lnTo>
                  <a:lnTo>
                    <a:pt x="152023" y="137549"/>
                  </a:lnTo>
                  <a:lnTo>
                    <a:pt x="152311" y="120770"/>
                  </a:lnTo>
                  <a:lnTo>
                    <a:pt x="151981" y="103754"/>
                  </a:lnTo>
                  <a:lnTo>
                    <a:pt x="150949" y="86573"/>
                  </a:lnTo>
                  <a:lnTo>
                    <a:pt x="149443" y="69445"/>
                  </a:lnTo>
                  <a:lnTo>
                    <a:pt x="147894" y="52713"/>
                  </a:lnTo>
                  <a:lnTo>
                    <a:pt x="146543" y="36558"/>
                  </a:lnTo>
                  <a:lnTo>
                    <a:pt x="144977" y="21948"/>
                  </a:lnTo>
                  <a:lnTo>
                    <a:pt x="142254" y="10637"/>
                  </a:lnTo>
                  <a:lnTo>
                    <a:pt x="137950" y="3308"/>
                  </a:lnTo>
                  <a:lnTo>
                    <a:pt x="132600" y="0"/>
                  </a:lnTo>
                  <a:lnTo>
                    <a:pt x="127386" y="648"/>
                  </a:lnTo>
                  <a:lnTo>
                    <a:pt x="122987" y="4792"/>
                  </a:lnTo>
                  <a:lnTo>
                    <a:pt x="119410" y="11908"/>
                  </a:lnTo>
                  <a:lnTo>
                    <a:pt x="116253" y="21618"/>
                  </a:lnTo>
                  <a:lnTo>
                    <a:pt x="113213" y="33468"/>
                  </a:lnTo>
                  <a:lnTo>
                    <a:pt x="110308" y="46977"/>
                  </a:lnTo>
                  <a:lnTo>
                    <a:pt x="107795" y="61713"/>
                  </a:lnTo>
                  <a:lnTo>
                    <a:pt x="105802" y="77330"/>
                  </a:lnTo>
                  <a:lnTo>
                    <a:pt x="104308" y="93732"/>
                  </a:lnTo>
                  <a:lnTo>
                    <a:pt x="103229" y="111034"/>
                  </a:lnTo>
                  <a:lnTo>
                    <a:pt x="102474" y="129227"/>
                  </a:lnTo>
                  <a:lnTo>
                    <a:pt x="102119" y="148022"/>
                  </a:lnTo>
                  <a:lnTo>
                    <a:pt x="102406" y="166945"/>
                  </a:lnTo>
                  <a:lnTo>
                    <a:pt x="103409" y="185713"/>
                  </a:lnTo>
                  <a:lnTo>
                    <a:pt x="104895" y="204232"/>
                  </a:lnTo>
                  <a:lnTo>
                    <a:pt x="106431" y="222506"/>
                  </a:lnTo>
                  <a:lnTo>
                    <a:pt x="107763" y="240568"/>
                  </a:lnTo>
                  <a:lnTo>
                    <a:pt x="108979" y="258138"/>
                  </a:lnTo>
                  <a:lnTo>
                    <a:pt x="110401" y="274644"/>
                  </a:lnTo>
                  <a:lnTo>
                    <a:pt x="112209" y="289860"/>
                  </a:lnTo>
                  <a:lnTo>
                    <a:pt x="114425" y="303876"/>
                  </a:lnTo>
                  <a:lnTo>
                    <a:pt x="116991" y="316910"/>
                  </a:lnTo>
                  <a:lnTo>
                    <a:pt x="119831" y="329200"/>
                  </a:lnTo>
                  <a:lnTo>
                    <a:pt x="122874" y="340947"/>
                  </a:lnTo>
                  <a:lnTo>
                    <a:pt x="126064" y="352310"/>
                  </a:lnTo>
                  <a:lnTo>
                    <a:pt x="129350" y="363392"/>
                  </a:lnTo>
                  <a:lnTo>
                    <a:pt x="132550" y="373823"/>
                  </a:lnTo>
                  <a:lnTo>
                    <a:pt x="135660" y="383798"/>
                  </a:lnTo>
                  <a:lnTo>
                    <a:pt x="138949" y="394196"/>
                  </a:lnTo>
                  <a:lnTo>
                    <a:pt x="142942" y="406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40413" y="1674031"/>
              <a:ext cx="7816" cy="157928"/>
            </a:xfrm>
            <a:custGeom>
              <a:avLst/>
              <a:gdLst/>
              <a:ahLst/>
              <a:cxnLst/>
              <a:rect l="0" t="0" r="0" b="0"/>
              <a:pathLst>
                <a:path w="7816" h="157928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1"/>
                  </a:lnTo>
                  <a:lnTo>
                    <a:pt x="3253" y="83944"/>
                  </a:lnTo>
                  <a:lnTo>
                    <a:pt x="4463" y="96049"/>
                  </a:lnTo>
                  <a:lnTo>
                    <a:pt x="5427" y="108201"/>
                  </a:lnTo>
                  <a:lnTo>
                    <a:pt x="6252" y="120799"/>
                  </a:lnTo>
                  <a:lnTo>
                    <a:pt x="7007" y="136072"/>
                  </a:lnTo>
                  <a:lnTo>
                    <a:pt x="781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48228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52350" y="1642259"/>
              <a:ext cx="165466" cy="179930"/>
            </a:xfrm>
            <a:custGeom>
              <a:avLst/>
              <a:gdLst/>
              <a:ahLst/>
              <a:cxnLst/>
              <a:rect l="0" t="0" r="0" b="0"/>
              <a:pathLst>
                <a:path w="165466" h="179930">
                  <a:moveTo>
                    <a:pt x="1163" y="63357"/>
                  </a:moveTo>
                  <a:lnTo>
                    <a:pt x="7097" y="69158"/>
                  </a:lnTo>
                  <a:lnTo>
                    <a:pt x="13302" y="74082"/>
                  </a:lnTo>
                  <a:lnTo>
                    <a:pt x="20398" y="78584"/>
                  </a:lnTo>
                  <a:lnTo>
                    <a:pt x="28337" y="82805"/>
                  </a:lnTo>
                  <a:lnTo>
                    <a:pt x="36985" y="86819"/>
                  </a:lnTo>
                  <a:lnTo>
                    <a:pt x="46184" y="90676"/>
                  </a:lnTo>
                  <a:lnTo>
                    <a:pt x="55956" y="94255"/>
                  </a:lnTo>
                  <a:lnTo>
                    <a:pt x="66494" y="97283"/>
                  </a:lnTo>
                  <a:lnTo>
                    <a:pt x="77831" y="99642"/>
                  </a:lnTo>
                  <a:lnTo>
                    <a:pt x="89544" y="101057"/>
                  </a:lnTo>
                  <a:lnTo>
                    <a:pt x="100874" y="101024"/>
                  </a:lnTo>
                  <a:lnTo>
                    <a:pt x="111422" y="99406"/>
                  </a:lnTo>
                  <a:lnTo>
                    <a:pt x="121302" y="96369"/>
                  </a:lnTo>
                  <a:lnTo>
                    <a:pt x="130929" y="92196"/>
                  </a:lnTo>
                  <a:lnTo>
                    <a:pt x="140575" y="87166"/>
                  </a:lnTo>
                  <a:lnTo>
                    <a:pt x="149697" y="81349"/>
                  </a:lnTo>
                  <a:lnTo>
                    <a:pt x="157086" y="74622"/>
                  </a:lnTo>
                  <a:lnTo>
                    <a:pt x="162198" y="66988"/>
                  </a:lnTo>
                  <a:lnTo>
                    <a:pt x="164968" y="58574"/>
                  </a:lnTo>
                  <a:lnTo>
                    <a:pt x="165465" y="49549"/>
                  </a:lnTo>
                  <a:lnTo>
                    <a:pt x="163976" y="40078"/>
                  </a:lnTo>
                  <a:lnTo>
                    <a:pt x="160740" y="30616"/>
                  </a:lnTo>
                  <a:lnTo>
                    <a:pt x="155843" y="21877"/>
                  </a:lnTo>
                  <a:lnTo>
                    <a:pt x="149479" y="14198"/>
                  </a:lnTo>
                  <a:lnTo>
                    <a:pt x="141770" y="7892"/>
                  </a:lnTo>
                  <a:lnTo>
                    <a:pt x="132694" y="3404"/>
                  </a:lnTo>
                  <a:lnTo>
                    <a:pt x="122370" y="800"/>
                  </a:lnTo>
                  <a:lnTo>
                    <a:pt x="111184" y="0"/>
                  </a:lnTo>
                  <a:lnTo>
                    <a:pt x="99683" y="968"/>
                  </a:lnTo>
                  <a:lnTo>
                    <a:pt x="88213" y="3503"/>
                  </a:lnTo>
                  <a:lnTo>
                    <a:pt x="77072" y="7304"/>
                  </a:lnTo>
                  <a:lnTo>
                    <a:pt x="66591" y="12063"/>
                  </a:lnTo>
                  <a:lnTo>
                    <a:pt x="56876" y="17522"/>
                  </a:lnTo>
                  <a:lnTo>
                    <a:pt x="47861" y="23643"/>
                  </a:lnTo>
                  <a:lnTo>
                    <a:pt x="39412" y="30583"/>
                  </a:lnTo>
                  <a:lnTo>
                    <a:pt x="31393" y="38368"/>
                  </a:lnTo>
                  <a:lnTo>
                    <a:pt x="23855" y="47054"/>
                  </a:lnTo>
                  <a:lnTo>
                    <a:pt x="17010" y="56796"/>
                  </a:lnTo>
                  <a:lnTo>
                    <a:pt x="10931" y="67575"/>
                  </a:lnTo>
                  <a:lnTo>
                    <a:pt x="5866" y="79238"/>
                  </a:lnTo>
                  <a:lnTo>
                    <a:pt x="2293" y="91591"/>
                  </a:lnTo>
                  <a:lnTo>
                    <a:pt x="343" y="104446"/>
                  </a:lnTo>
                  <a:lnTo>
                    <a:pt x="0" y="117332"/>
                  </a:lnTo>
                  <a:lnTo>
                    <a:pt x="1283" y="129523"/>
                  </a:lnTo>
                  <a:lnTo>
                    <a:pt x="4039" y="140677"/>
                  </a:lnTo>
                  <a:lnTo>
                    <a:pt x="8158" y="150639"/>
                  </a:lnTo>
                  <a:lnTo>
                    <a:pt x="13664" y="159267"/>
                  </a:lnTo>
                  <a:lnTo>
                    <a:pt x="20443" y="166617"/>
                  </a:lnTo>
                  <a:lnTo>
                    <a:pt x="28434" y="172571"/>
                  </a:lnTo>
                  <a:lnTo>
                    <a:pt x="37700" y="176756"/>
                  </a:lnTo>
                  <a:lnTo>
                    <a:pt x="48157" y="179129"/>
                  </a:lnTo>
                  <a:lnTo>
                    <a:pt x="59602" y="179929"/>
                  </a:lnTo>
                  <a:lnTo>
                    <a:pt x="71808" y="179486"/>
                  </a:lnTo>
                  <a:lnTo>
                    <a:pt x="84561" y="178117"/>
                  </a:lnTo>
                  <a:lnTo>
                    <a:pt x="97283" y="176044"/>
                  </a:lnTo>
                  <a:lnTo>
                    <a:pt x="110393" y="173087"/>
                  </a:lnTo>
                  <a:lnTo>
                    <a:pt x="126157" y="167873"/>
                  </a:lnTo>
                  <a:lnTo>
                    <a:pt x="148561" y="158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80711" y="1344133"/>
              <a:ext cx="172235" cy="502334"/>
            </a:xfrm>
            <a:custGeom>
              <a:avLst/>
              <a:gdLst/>
              <a:ahLst/>
              <a:cxnLst/>
              <a:rect l="0" t="0" r="0" b="0"/>
              <a:pathLst>
                <a:path w="172235" h="502334">
                  <a:moveTo>
                    <a:pt x="109714" y="414126"/>
                  </a:moveTo>
                  <a:lnTo>
                    <a:pt x="106713" y="405391"/>
                  </a:lnTo>
                  <a:lnTo>
                    <a:pt x="103290" y="397685"/>
                  </a:lnTo>
                  <a:lnTo>
                    <a:pt x="99085" y="390296"/>
                  </a:lnTo>
                  <a:lnTo>
                    <a:pt x="93839" y="383554"/>
                  </a:lnTo>
                  <a:lnTo>
                    <a:pt x="87061" y="378320"/>
                  </a:lnTo>
                  <a:lnTo>
                    <a:pt x="78629" y="374959"/>
                  </a:lnTo>
                  <a:lnTo>
                    <a:pt x="68889" y="373518"/>
                  </a:lnTo>
                  <a:lnTo>
                    <a:pt x="58446" y="373989"/>
                  </a:lnTo>
                  <a:lnTo>
                    <a:pt x="47732" y="376164"/>
                  </a:lnTo>
                  <a:lnTo>
                    <a:pt x="37288" y="379877"/>
                  </a:lnTo>
                  <a:lnTo>
                    <a:pt x="27815" y="385102"/>
                  </a:lnTo>
                  <a:lnTo>
                    <a:pt x="19604" y="391689"/>
                  </a:lnTo>
                  <a:lnTo>
                    <a:pt x="12753" y="399551"/>
                  </a:lnTo>
                  <a:lnTo>
                    <a:pt x="7361" y="408729"/>
                  </a:lnTo>
                  <a:lnTo>
                    <a:pt x="3333" y="419122"/>
                  </a:lnTo>
                  <a:lnTo>
                    <a:pt x="761" y="430354"/>
                  </a:lnTo>
                  <a:lnTo>
                    <a:pt x="0" y="441885"/>
                  </a:lnTo>
                  <a:lnTo>
                    <a:pt x="1083" y="453376"/>
                  </a:lnTo>
                  <a:lnTo>
                    <a:pt x="3927" y="464530"/>
                  </a:lnTo>
                  <a:lnTo>
                    <a:pt x="8501" y="475021"/>
                  </a:lnTo>
                  <a:lnTo>
                    <a:pt x="14615" y="484723"/>
                  </a:lnTo>
                  <a:lnTo>
                    <a:pt x="21973" y="493051"/>
                  </a:lnTo>
                  <a:lnTo>
                    <a:pt x="30274" y="498910"/>
                  </a:lnTo>
                  <a:lnTo>
                    <a:pt x="39261" y="501921"/>
                  </a:lnTo>
                  <a:lnTo>
                    <a:pt x="48735" y="502333"/>
                  </a:lnTo>
                  <a:lnTo>
                    <a:pt x="58546" y="500641"/>
                  </a:lnTo>
                  <a:lnTo>
                    <a:pt x="68585" y="497354"/>
                  </a:lnTo>
                  <a:lnTo>
                    <a:pt x="78614" y="492744"/>
                  </a:lnTo>
                  <a:lnTo>
                    <a:pt x="88274" y="486844"/>
                  </a:lnTo>
                  <a:lnTo>
                    <a:pt x="97398" y="479767"/>
                  </a:lnTo>
                  <a:lnTo>
                    <a:pt x="105830" y="471561"/>
                  </a:lnTo>
                  <a:lnTo>
                    <a:pt x="113348" y="462143"/>
                  </a:lnTo>
                  <a:lnTo>
                    <a:pt x="119928" y="451577"/>
                  </a:lnTo>
                  <a:lnTo>
                    <a:pt x="125856" y="439887"/>
                  </a:lnTo>
                  <a:lnTo>
                    <a:pt x="131612" y="426983"/>
                  </a:lnTo>
                  <a:lnTo>
                    <a:pt x="137485" y="412931"/>
                  </a:lnTo>
                  <a:lnTo>
                    <a:pt x="143416" y="397918"/>
                  </a:lnTo>
                  <a:lnTo>
                    <a:pt x="149099" y="382163"/>
                  </a:lnTo>
                  <a:lnTo>
                    <a:pt x="154363" y="365862"/>
                  </a:lnTo>
                  <a:lnTo>
                    <a:pt x="159032" y="349170"/>
                  </a:lnTo>
                  <a:lnTo>
                    <a:pt x="162862" y="332205"/>
                  </a:lnTo>
                  <a:lnTo>
                    <a:pt x="165805" y="315048"/>
                  </a:lnTo>
                  <a:lnTo>
                    <a:pt x="167967" y="297594"/>
                  </a:lnTo>
                  <a:lnTo>
                    <a:pt x="169509" y="279577"/>
                  </a:lnTo>
                  <a:lnTo>
                    <a:pt x="170585" y="260901"/>
                  </a:lnTo>
                  <a:lnTo>
                    <a:pt x="171328" y="241781"/>
                  </a:lnTo>
                  <a:lnTo>
                    <a:pt x="171835" y="222639"/>
                  </a:lnTo>
                  <a:lnTo>
                    <a:pt x="172175" y="203725"/>
                  </a:lnTo>
                  <a:lnTo>
                    <a:pt x="172234" y="185108"/>
                  </a:lnTo>
                  <a:lnTo>
                    <a:pt x="171742" y="166769"/>
                  </a:lnTo>
                  <a:lnTo>
                    <a:pt x="170598" y="148658"/>
                  </a:lnTo>
                  <a:lnTo>
                    <a:pt x="169016" y="130886"/>
                  </a:lnTo>
                  <a:lnTo>
                    <a:pt x="167414" y="113712"/>
                  </a:lnTo>
                  <a:lnTo>
                    <a:pt x="166039" y="97234"/>
                  </a:lnTo>
                  <a:lnTo>
                    <a:pt x="164794" y="81558"/>
                  </a:lnTo>
                  <a:lnTo>
                    <a:pt x="163352" y="66869"/>
                  </a:lnTo>
                  <a:lnTo>
                    <a:pt x="161526" y="53177"/>
                  </a:lnTo>
                  <a:lnTo>
                    <a:pt x="159129" y="40507"/>
                  </a:lnTo>
                  <a:lnTo>
                    <a:pt x="155909" y="28983"/>
                  </a:lnTo>
                  <a:lnTo>
                    <a:pt x="151811" y="18580"/>
                  </a:lnTo>
                  <a:lnTo>
                    <a:pt x="146939" y="9779"/>
                  </a:lnTo>
                  <a:lnTo>
                    <a:pt x="141452" y="3602"/>
                  </a:lnTo>
                  <a:lnTo>
                    <a:pt x="135508" y="382"/>
                  </a:lnTo>
                  <a:lnTo>
                    <a:pt x="129400" y="0"/>
                  </a:lnTo>
                  <a:lnTo>
                    <a:pt x="123533" y="2245"/>
                  </a:lnTo>
                  <a:lnTo>
                    <a:pt x="118114" y="6726"/>
                  </a:lnTo>
                  <a:lnTo>
                    <a:pt x="113324" y="13291"/>
                  </a:lnTo>
                  <a:lnTo>
                    <a:pt x="109406" y="22108"/>
                  </a:lnTo>
                  <a:lnTo>
                    <a:pt x="106400" y="33070"/>
                  </a:lnTo>
                  <a:lnTo>
                    <a:pt x="104195" y="45835"/>
                  </a:lnTo>
                  <a:lnTo>
                    <a:pt x="102624" y="59997"/>
                  </a:lnTo>
                  <a:lnTo>
                    <a:pt x="101526" y="75194"/>
                  </a:lnTo>
                  <a:lnTo>
                    <a:pt x="100770" y="91296"/>
                  </a:lnTo>
                  <a:lnTo>
                    <a:pt x="100253" y="108390"/>
                  </a:lnTo>
                  <a:lnTo>
                    <a:pt x="99903" y="126439"/>
                  </a:lnTo>
                  <a:lnTo>
                    <a:pt x="99667" y="145136"/>
                  </a:lnTo>
                  <a:lnTo>
                    <a:pt x="99507" y="163993"/>
                  </a:lnTo>
                  <a:lnTo>
                    <a:pt x="99400" y="182721"/>
                  </a:lnTo>
                  <a:lnTo>
                    <a:pt x="99329" y="201382"/>
                  </a:lnTo>
                  <a:lnTo>
                    <a:pt x="99281" y="220284"/>
                  </a:lnTo>
                  <a:lnTo>
                    <a:pt x="99254" y="239590"/>
                  </a:lnTo>
                  <a:lnTo>
                    <a:pt x="99405" y="259150"/>
                  </a:lnTo>
                  <a:lnTo>
                    <a:pt x="100039" y="278594"/>
                  </a:lnTo>
                  <a:lnTo>
                    <a:pt x="101283" y="297711"/>
                  </a:lnTo>
                  <a:lnTo>
                    <a:pt x="103103" y="316295"/>
                  </a:lnTo>
                  <a:lnTo>
                    <a:pt x="105395" y="334081"/>
                  </a:lnTo>
                  <a:lnTo>
                    <a:pt x="108052" y="351001"/>
                  </a:lnTo>
                  <a:lnTo>
                    <a:pt x="111142" y="366991"/>
                  </a:lnTo>
                  <a:lnTo>
                    <a:pt x="114892" y="381897"/>
                  </a:lnTo>
                  <a:lnTo>
                    <a:pt x="119379" y="395742"/>
                  </a:lnTo>
                  <a:lnTo>
                    <a:pt x="124528" y="408686"/>
                  </a:lnTo>
                  <a:lnTo>
                    <a:pt x="130208" y="420928"/>
                  </a:lnTo>
                  <a:lnTo>
                    <a:pt x="136280" y="432635"/>
                  </a:lnTo>
                  <a:lnTo>
                    <a:pt x="142328" y="443503"/>
                  </a:lnTo>
                  <a:lnTo>
                    <a:pt x="148264" y="453828"/>
                  </a:lnTo>
                  <a:lnTo>
                    <a:pt x="154605" y="464518"/>
                  </a:lnTo>
                  <a:lnTo>
                    <a:pt x="162356" y="4772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85709" y="1316062"/>
              <a:ext cx="20654" cy="515897"/>
            </a:xfrm>
            <a:custGeom>
              <a:avLst/>
              <a:gdLst/>
              <a:ahLst/>
              <a:cxnLst/>
              <a:rect l="0" t="0" r="0" b="0"/>
              <a:pathLst>
                <a:path w="20654" h="515897">
                  <a:moveTo>
                    <a:pt x="10125" y="0"/>
                  </a:moveTo>
                  <a:lnTo>
                    <a:pt x="7258" y="11802"/>
                  </a:lnTo>
                  <a:lnTo>
                    <a:pt x="5116" y="23571"/>
                  </a:lnTo>
                  <a:lnTo>
                    <a:pt x="3513" y="36470"/>
                  </a:lnTo>
                  <a:lnTo>
                    <a:pt x="2333" y="50664"/>
                  </a:lnTo>
                  <a:lnTo>
                    <a:pt x="1484" y="66289"/>
                  </a:lnTo>
                  <a:lnTo>
                    <a:pt x="886" y="83269"/>
                  </a:lnTo>
                  <a:lnTo>
                    <a:pt x="472" y="101543"/>
                  </a:lnTo>
                  <a:lnTo>
                    <a:pt x="189" y="121160"/>
                  </a:lnTo>
                  <a:lnTo>
                    <a:pt x="0" y="142002"/>
                  </a:lnTo>
                  <a:lnTo>
                    <a:pt x="42" y="163197"/>
                  </a:lnTo>
                  <a:lnTo>
                    <a:pt x="602" y="183280"/>
                  </a:lnTo>
                  <a:lnTo>
                    <a:pt x="1791" y="201534"/>
                  </a:lnTo>
                  <a:lnTo>
                    <a:pt x="3403" y="218417"/>
                  </a:lnTo>
                  <a:lnTo>
                    <a:pt x="5025" y="235129"/>
                  </a:lnTo>
                  <a:lnTo>
                    <a:pt x="6415" y="252416"/>
                  </a:lnTo>
                  <a:lnTo>
                    <a:pt x="7669" y="270507"/>
                  </a:lnTo>
                  <a:lnTo>
                    <a:pt x="9117" y="289357"/>
                  </a:lnTo>
                  <a:lnTo>
                    <a:pt x="10938" y="308824"/>
                  </a:lnTo>
                  <a:lnTo>
                    <a:pt x="12992" y="328595"/>
                  </a:lnTo>
                  <a:lnTo>
                    <a:pt x="14917" y="348235"/>
                  </a:lnTo>
                  <a:lnTo>
                    <a:pt x="16510" y="367507"/>
                  </a:lnTo>
                  <a:lnTo>
                    <a:pt x="17732" y="386208"/>
                  </a:lnTo>
                  <a:lnTo>
                    <a:pt x="18627" y="404078"/>
                  </a:lnTo>
                  <a:lnTo>
                    <a:pt x="19263" y="421058"/>
                  </a:lnTo>
                  <a:lnTo>
                    <a:pt x="19708" y="437229"/>
                  </a:lnTo>
                  <a:lnTo>
                    <a:pt x="20063" y="454616"/>
                  </a:lnTo>
                  <a:lnTo>
                    <a:pt x="20360" y="478101"/>
                  </a:lnTo>
                  <a:lnTo>
                    <a:pt x="20653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22176" y="172667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32704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37989" y="1656695"/>
              <a:ext cx="128869" cy="185793"/>
            </a:xfrm>
            <a:custGeom>
              <a:avLst/>
              <a:gdLst/>
              <a:ahLst/>
              <a:cxnLst/>
              <a:rect l="0" t="0" r="0" b="0"/>
              <a:pathLst>
                <a:path w="128869" h="185793">
                  <a:moveTo>
                    <a:pt x="0" y="38393"/>
                  </a:moveTo>
                  <a:lnTo>
                    <a:pt x="67" y="50195"/>
                  </a:lnTo>
                  <a:lnTo>
                    <a:pt x="708" y="61964"/>
                  </a:lnTo>
                  <a:lnTo>
                    <a:pt x="2005" y="74859"/>
                  </a:lnTo>
                  <a:lnTo>
                    <a:pt x="3864" y="88879"/>
                  </a:lnTo>
                  <a:lnTo>
                    <a:pt x="6181" y="103856"/>
                  </a:lnTo>
                  <a:lnTo>
                    <a:pt x="8838" y="119542"/>
                  </a:lnTo>
                  <a:lnTo>
                    <a:pt x="11406" y="134397"/>
                  </a:lnTo>
                  <a:lnTo>
                    <a:pt x="12862" y="144456"/>
                  </a:lnTo>
                  <a:lnTo>
                    <a:pt x="12929" y="147099"/>
                  </a:lnTo>
                  <a:lnTo>
                    <a:pt x="12495" y="143445"/>
                  </a:lnTo>
                  <a:lnTo>
                    <a:pt x="12005" y="135277"/>
                  </a:lnTo>
                  <a:lnTo>
                    <a:pt x="11591" y="124018"/>
                  </a:lnTo>
                  <a:lnTo>
                    <a:pt x="11274" y="110679"/>
                  </a:lnTo>
                  <a:lnTo>
                    <a:pt x="11044" y="96112"/>
                  </a:lnTo>
                  <a:lnTo>
                    <a:pt x="10881" y="81087"/>
                  </a:lnTo>
                  <a:lnTo>
                    <a:pt x="10777" y="66053"/>
                  </a:lnTo>
                  <a:lnTo>
                    <a:pt x="11045" y="51511"/>
                  </a:lnTo>
                  <a:lnTo>
                    <a:pt x="12289" y="38113"/>
                  </a:lnTo>
                  <a:lnTo>
                    <a:pt x="14765" y="26113"/>
                  </a:lnTo>
                  <a:lnTo>
                    <a:pt x="18564" y="15900"/>
                  </a:lnTo>
                  <a:lnTo>
                    <a:pt x="23790" y="8160"/>
                  </a:lnTo>
                  <a:lnTo>
                    <a:pt x="30339" y="3033"/>
                  </a:lnTo>
                  <a:lnTo>
                    <a:pt x="37822" y="368"/>
                  </a:lnTo>
                  <a:lnTo>
                    <a:pt x="45674" y="0"/>
                  </a:lnTo>
                  <a:lnTo>
                    <a:pt x="53537" y="1605"/>
                  </a:lnTo>
                  <a:lnTo>
                    <a:pt x="61101" y="4932"/>
                  </a:lnTo>
                  <a:lnTo>
                    <a:pt x="68027" y="9897"/>
                  </a:lnTo>
                  <a:lnTo>
                    <a:pt x="74201" y="16305"/>
                  </a:lnTo>
                  <a:lnTo>
                    <a:pt x="79687" y="23876"/>
                  </a:lnTo>
                  <a:lnTo>
                    <a:pt x="84612" y="32328"/>
                  </a:lnTo>
                  <a:lnTo>
                    <a:pt x="89115" y="41424"/>
                  </a:lnTo>
                  <a:lnTo>
                    <a:pt x="93312" y="51141"/>
                  </a:lnTo>
                  <a:lnTo>
                    <a:pt x="97291" y="61649"/>
                  </a:lnTo>
                  <a:lnTo>
                    <a:pt x="101119" y="72975"/>
                  </a:lnTo>
                  <a:lnTo>
                    <a:pt x="104845" y="84851"/>
                  </a:lnTo>
                  <a:lnTo>
                    <a:pt x="108500" y="96824"/>
                  </a:lnTo>
                  <a:lnTo>
                    <a:pt x="112107" y="108618"/>
                  </a:lnTo>
                  <a:lnTo>
                    <a:pt x="115682" y="120148"/>
                  </a:lnTo>
                  <a:lnTo>
                    <a:pt x="119236" y="131423"/>
                  </a:lnTo>
                  <a:lnTo>
                    <a:pt x="122765" y="142475"/>
                  </a:lnTo>
                  <a:lnTo>
                    <a:pt x="125931" y="152899"/>
                  </a:lnTo>
                  <a:lnTo>
                    <a:pt x="128270" y="162877"/>
                  </a:lnTo>
                  <a:lnTo>
                    <a:pt x="128868" y="173285"/>
                  </a:lnTo>
                  <a:lnTo>
                    <a:pt x="126342" y="185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85389" y="1641623"/>
              <a:ext cx="147399" cy="196069"/>
            </a:xfrm>
            <a:custGeom>
              <a:avLst/>
              <a:gdLst/>
              <a:ahLst/>
              <a:cxnLst/>
              <a:rect l="0" t="0" r="0" b="0"/>
              <a:pathLst>
                <a:path w="147399" h="196069">
                  <a:moveTo>
                    <a:pt x="0" y="116636"/>
                  </a:moveTo>
                  <a:lnTo>
                    <a:pt x="6001" y="110902"/>
                  </a:lnTo>
                  <a:lnTo>
                    <a:pt x="12846" y="106618"/>
                  </a:lnTo>
                  <a:lnTo>
                    <a:pt x="21233" y="103407"/>
                  </a:lnTo>
                  <a:lnTo>
                    <a:pt x="30860" y="100873"/>
                  </a:lnTo>
                  <a:lnTo>
                    <a:pt x="41175" y="98528"/>
                  </a:lnTo>
                  <a:lnTo>
                    <a:pt x="51788" y="96084"/>
                  </a:lnTo>
                  <a:lnTo>
                    <a:pt x="62658" y="93603"/>
                  </a:lnTo>
                  <a:lnTo>
                    <a:pt x="74007" y="91386"/>
                  </a:lnTo>
                  <a:lnTo>
                    <a:pt x="85923" y="89588"/>
                  </a:lnTo>
                  <a:lnTo>
                    <a:pt x="98042" y="87888"/>
                  </a:lnTo>
                  <a:lnTo>
                    <a:pt x="109652" y="85607"/>
                  </a:lnTo>
                  <a:lnTo>
                    <a:pt x="120373" y="82394"/>
                  </a:lnTo>
                  <a:lnTo>
                    <a:pt x="129690" y="77913"/>
                  </a:lnTo>
                  <a:lnTo>
                    <a:pt x="136813" y="71691"/>
                  </a:lnTo>
                  <a:lnTo>
                    <a:pt x="141518" y="63655"/>
                  </a:lnTo>
                  <a:lnTo>
                    <a:pt x="143897" y="54359"/>
                  </a:lnTo>
                  <a:lnTo>
                    <a:pt x="144071" y="44751"/>
                  </a:lnTo>
                  <a:lnTo>
                    <a:pt x="142336" y="35412"/>
                  </a:lnTo>
                  <a:lnTo>
                    <a:pt x="138921" y="26706"/>
                  </a:lnTo>
                  <a:lnTo>
                    <a:pt x="133898" y="18939"/>
                  </a:lnTo>
                  <a:lnTo>
                    <a:pt x="127451" y="12174"/>
                  </a:lnTo>
                  <a:lnTo>
                    <a:pt x="119853" y="6615"/>
                  </a:lnTo>
                  <a:lnTo>
                    <a:pt x="111385" y="2696"/>
                  </a:lnTo>
                  <a:lnTo>
                    <a:pt x="102277" y="507"/>
                  </a:lnTo>
                  <a:lnTo>
                    <a:pt x="92551" y="0"/>
                  </a:lnTo>
                  <a:lnTo>
                    <a:pt x="82038" y="1171"/>
                  </a:lnTo>
                  <a:lnTo>
                    <a:pt x="70714" y="3851"/>
                  </a:lnTo>
                  <a:lnTo>
                    <a:pt x="59008" y="7920"/>
                  </a:lnTo>
                  <a:lnTo>
                    <a:pt x="47682" y="13392"/>
                  </a:lnTo>
                  <a:lnTo>
                    <a:pt x="37149" y="20149"/>
                  </a:lnTo>
                  <a:lnTo>
                    <a:pt x="27790" y="28125"/>
                  </a:lnTo>
                  <a:lnTo>
                    <a:pt x="20108" y="37381"/>
                  </a:lnTo>
                  <a:lnTo>
                    <a:pt x="14210" y="47825"/>
                  </a:lnTo>
                  <a:lnTo>
                    <a:pt x="10045" y="59093"/>
                  </a:lnTo>
                  <a:lnTo>
                    <a:pt x="7601" y="70648"/>
                  </a:lnTo>
                  <a:lnTo>
                    <a:pt x="6697" y="82164"/>
                  </a:lnTo>
                  <a:lnTo>
                    <a:pt x="7206" y="93674"/>
                  </a:lnTo>
                  <a:lnTo>
                    <a:pt x="9133" y="105469"/>
                  </a:lnTo>
                  <a:lnTo>
                    <a:pt x="12351" y="117691"/>
                  </a:lnTo>
                  <a:lnTo>
                    <a:pt x="16629" y="130019"/>
                  </a:lnTo>
                  <a:lnTo>
                    <a:pt x="21716" y="141770"/>
                  </a:lnTo>
                  <a:lnTo>
                    <a:pt x="27400" y="152596"/>
                  </a:lnTo>
                  <a:lnTo>
                    <a:pt x="33673" y="162324"/>
                  </a:lnTo>
                  <a:lnTo>
                    <a:pt x="40716" y="170786"/>
                  </a:lnTo>
                  <a:lnTo>
                    <a:pt x="48570" y="178026"/>
                  </a:lnTo>
                  <a:lnTo>
                    <a:pt x="57302" y="184075"/>
                  </a:lnTo>
                  <a:lnTo>
                    <a:pt x="67075" y="188855"/>
                  </a:lnTo>
                  <a:lnTo>
                    <a:pt x="77865" y="192441"/>
                  </a:lnTo>
                  <a:lnTo>
                    <a:pt x="89298" y="194845"/>
                  </a:lnTo>
                  <a:lnTo>
                    <a:pt x="102066" y="196068"/>
                  </a:lnTo>
                  <a:lnTo>
                    <a:pt x="119524" y="195100"/>
                  </a:lnTo>
                  <a:lnTo>
                    <a:pt x="147398" y="190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38072" y="1616780"/>
              <a:ext cx="189363" cy="225708"/>
            </a:xfrm>
            <a:custGeom>
              <a:avLst/>
              <a:gdLst/>
              <a:ahLst/>
              <a:cxnLst/>
              <a:rect l="0" t="0" r="0" b="0"/>
              <a:pathLst>
                <a:path w="189363" h="225708">
                  <a:moveTo>
                    <a:pt x="126342" y="4608"/>
                  </a:moveTo>
                  <a:lnTo>
                    <a:pt x="117540" y="1808"/>
                  </a:lnTo>
                  <a:lnTo>
                    <a:pt x="109194" y="307"/>
                  </a:lnTo>
                  <a:lnTo>
                    <a:pt x="100496" y="0"/>
                  </a:lnTo>
                  <a:lnTo>
                    <a:pt x="91375" y="679"/>
                  </a:lnTo>
                  <a:lnTo>
                    <a:pt x="81879" y="2147"/>
                  </a:lnTo>
                  <a:lnTo>
                    <a:pt x="72092" y="4225"/>
                  </a:lnTo>
                  <a:lnTo>
                    <a:pt x="62250" y="7080"/>
                  </a:lnTo>
                  <a:lnTo>
                    <a:pt x="52725" y="11200"/>
                  </a:lnTo>
                  <a:lnTo>
                    <a:pt x="43696" y="16749"/>
                  </a:lnTo>
                  <a:lnTo>
                    <a:pt x="35330" y="23593"/>
                  </a:lnTo>
                  <a:lnTo>
                    <a:pt x="27858" y="31482"/>
                  </a:lnTo>
                  <a:lnTo>
                    <a:pt x="21322" y="40160"/>
                  </a:lnTo>
                  <a:lnTo>
                    <a:pt x="15933" y="49410"/>
                  </a:lnTo>
                  <a:lnTo>
                    <a:pt x="12136" y="59064"/>
                  </a:lnTo>
                  <a:lnTo>
                    <a:pt x="10040" y="68985"/>
                  </a:lnTo>
                  <a:lnTo>
                    <a:pt x="9938" y="78594"/>
                  </a:lnTo>
                  <a:lnTo>
                    <a:pt x="12446" y="86907"/>
                  </a:lnTo>
                  <a:lnTo>
                    <a:pt x="17655" y="93494"/>
                  </a:lnTo>
                  <a:lnTo>
                    <a:pt x="25221" y="98425"/>
                  </a:lnTo>
                  <a:lnTo>
                    <a:pt x="34649" y="101982"/>
                  </a:lnTo>
                  <a:lnTo>
                    <a:pt x="45464" y="104484"/>
                  </a:lnTo>
                  <a:lnTo>
                    <a:pt x="57111" y="106048"/>
                  </a:lnTo>
                  <a:lnTo>
                    <a:pt x="68986" y="106591"/>
                  </a:lnTo>
                  <a:lnTo>
                    <a:pt x="80745" y="106157"/>
                  </a:lnTo>
                  <a:lnTo>
                    <a:pt x="92264" y="105224"/>
                  </a:lnTo>
                  <a:lnTo>
                    <a:pt x="103539" y="104594"/>
                  </a:lnTo>
                  <a:lnTo>
                    <a:pt x="114608" y="104697"/>
                  </a:lnTo>
                  <a:lnTo>
                    <a:pt x="125518" y="105769"/>
                  </a:lnTo>
                  <a:lnTo>
                    <a:pt x="136311" y="108017"/>
                  </a:lnTo>
                  <a:lnTo>
                    <a:pt x="147012" y="111427"/>
                  </a:lnTo>
                  <a:lnTo>
                    <a:pt x="157319" y="115988"/>
                  </a:lnTo>
                  <a:lnTo>
                    <a:pt x="166634" y="121791"/>
                  </a:lnTo>
                  <a:lnTo>
                    <a:pt x="174703" y="128766"/>
                  </a:lnTo>
                  <a:lnTo>
                    <a:pt x="181273" y="136718"/>
                  </a:lnTo>
                  <a:lnTo>
                    <a:pt x="185937" y="145426"/>
                  </a:lnTo>
                  <a:lnTo>
                    <a:pt x="188655" y="154679"/>
                  </a:lnTo>
                  <a:lnTo>
                    <a:pt x="189362" y="163993"/>
                  </a:lnTo>
                  <a:lnTo>
                    <a:pt x="187799" y="172633"/>
                  </a:lnTo>
                  <a:lnTo>
                    <a:pt x="184037" y="180250"/>
                  </a:lnTo>
                  <a:lnTo>
                    <a:pt x="178089" y="186684"/>
                  </a:lnTo>
                  <a:lnTo>
                    <a:pt x="169753" y="191790"/>
                  </a:lnTo>
                  <a:lnTo>
                    <a:pt x="159155" y="195636"/>
                  </a:lnTo>
                  <a:lnTo>
                    <a:pt x="146989" y="198593"/>
                  </a:lnTo>
                  <a:lnTo>
                    <a:pt x="134302" y="201210"/>
                  </a:lnTo>
                  <a:lnTo>
                    <a:pt x="121729" y="203826"/>
                  </a:lnTo>
                  <a:lnTo>
                    <a:pt x="109189" y="206418"/>
                  </a:lnTo>
                  <a:lnTo>
                    <a:pt x="96097" y="208706"/>
                  </a:lnTo>
                  <a:lnTo>
                    <a:pt x="82155" y="210547"/>
                  </a:lnTo>
                  <a:lnTo>
                    <a:pt x="67727" y="212136"/>
                  </a:lnTo>
                  <a:lnTo>
                    <a:pt x="52071" y="214194"/>
                  </a:lnTo>
                  <a:lnTo>
                    <a:pt x="31567" y="218017"/>
                  </a:lnTo>
                  <a:lnTo>
                    <a:pt x="0" y="225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6" name="Straight Connector 95"/>
          <p:cNvCxnSpPr/>
          <p:nvPr/>
        </p:nvCxnSpPr>
        <p:spPr>
          <a:xfrm>
            <a:off x="2937510" y="1295400"/>
            <a:ext cx="0" cy="128270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4948428" y="1270000"/>
            <a:ext cx="0" cy="614552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5201030" y="1926717"/>
            <a:ext cx="421133" cy="715899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5359005" y="2000414"/>
            <a:ext cx="305327" cy="494840"/>
            <a:chOff x="5359005" y="2000414"/>
            <a:chExt cx="305327" cy="494840"/>
          </a:xfrm>
        </p:grpSpPr>
        <p:sp>
          <p:nvSpPr>
            <p:cNvPr id="99" name="Freeform 98"/>
            <p:cNvSpPr/>
            <p:nvPr/>
          </p:nvSpPr>
          <p:spPr>
            <a:xfrm>
              <a:off x="5383398" y="2000414"/>
              <a:ext cx="177033" cy="315856"/>
            </a:xfrm>
            <a:custGeom>
              <a:avLst/>
              <a:gdLst/>
              <a:ahLst/>
              <a:cxnLst/>
              <a:rect l="0" t="0" r="0" b="0"/>
              <a:pathLst>
                <a:path w="177033" h="315856">
                  <a:moveTo>
                    <a:pt x="70363" y="0"/>
                  </a:moveTo>
                  <a:lnTo>
                    <a:pt x="64563" y="8801"/>
                  </a:lnTo>
                  <a:lnTo>
                    <a:pt x="59639" y="17148"/>
                  </a:lnTo>
                  <a:lnTo>
                    <a:pt x="55132" y="25842"/>
                  </a:lnTo>
                  <a:lnTo>
                    <a:pt x="50738" y="34790"/>
                  </a:lnTo>
                  <a:lnTo>
                    <a:pt x="46076" y="43637"/>
                  </a:lnTo>
                  <a:lnTo>
                    <a:pt x="40966" y="52180"/>
                  </a:lnTo>
                  <a:lnTo>
                    <a:pt x="35561" y="60542"/>
                  </a:lnTo>
                  <a:lnTo>
                    <a:pt x="30238" y="69067"/>
                  </a:lnTo>
                  <a:lnTo>
                    <a:pt x="25208" y="77946"/>
                  </a:lnTo>
                  <a:lnTo>
                    <a:pt x="20356" y="87045"/>
                  </a:lnTo>
                  <a:lnTo>
                    <a:pt x="15339" y="96006"/>
                  </a:lnTo>
                  <a:lnTo>
                    <a:pt x="9977" y="104555"/>
                  </a:lnTo>
                  <a:lnTo>
                    <a:pt x="4721" y="110071"/>
                  </a:lnTo>
                  <a:lnTo>
                    <a:pt x="1027" y="109805"/>
                  </a:lnTo>
                  <a:lnTo>
                    <a:pt x="0" y="105474"/>
                  </a:lnTo>
                  <a:lnTo>
                    <a:pt x="1380" y="98736"/>
                  </a:lnTo>
                  <a:lnTo>
                    <a:pt x="4549" y="90732"/>
                  </a:lnTo>
                  <a:lnTo>
                    <a:pt x="8967" y="82335"/>
                  </a:lnTo>
                  <a:lnTo>
                    <a:pt x="14242" y="74011"/>
                  </a:lnTo>
                  <a:lnTo>
                    <a:pt x="20262" y="66092"/>
                  </a:lnTo>
                  <a:lnTo>
                    <a:pt x="27144" y="58905"/>
                  </a:lnTo>
                  <a:lnTo>
                    <a:pt x="34896" y="52550"/>
                  </a:lnTo>
                  <a:lnTo>
                    <a:pt x="43563" y="47109"/>
                  </a:lnTo>
                  <a:lnTo>
                    <a:pt x="53293" y="42742"/>
                  </a:lnTo>
                  <a:lnTo>
                    <a:pt x="64055" y="39440"/>
                  </a:lnTo>
                  <a:lnTo>
                    <a:pt x="75369" y="37374"/>
                  </a:lnTo>
                  <a:lnTo>
                    <a:pt x="86423" y="36960"/>
                  </a:lnTo>
                  <a:lnTo>
                    <a:pt x="96770" y="38284"/>
                  </a:lnTo>
                  <a:lnTo>
                    <a:pt x="106002" y="41461"/>
                  </a:lnTo>
                  <a:lnTo>
                    <a:pt x="113600" y="46793"/>
                  </a:lnTo>
                  <a:lnTo>
                    <a:pt x="119441" y="54228"/>
                  </a:lnTo>
                  <a:lnTo>
                    <a:pt x="123567" y="63287"/>
                  </a:lnTo>
                  <a:lnTo>
                    <a:pt x="125985" y="73269"/>
                  </a:lnTo>
                  <a:lnTo>
                    <a:pt x="126876" y="83681"/>
                  </a:lnTo>
                  <a:lnTo>
                    <a:pt x="126529" y="94262"/>
                  </a:lnTo>
                  <a:lnTo>
                    <a:pt x="125242" y="104891"/>
                  </a:lnTo>
                  <a:lnTo>
                    <a:pt x="123308" y="115454"/>
                  </a:lnTo>
                  <a:lnTo>
                    <a:pt x="122179" y="123686"/>
                  </a:lnTo>
                  <a:lnTo>
                    <a:pt x="123651" y="127078"/>
                  </a:lnTo>
                  <a:lnTo>
                    <a:pt x="127553" y="127072"/>
                  </a:lnTo>
                  <a:lnTo>
                    <a:pt x="133189" y="125733"/>
                  </a:lnTo>
                  <a:lnTo>
                    <a:pt x="139769" y="124912"/>
                  </a:lnTo>
                  <a:lnTo>
                    <a:pt x="146762" y="125479"/>
                  </a:lnTo>
                  <a:lnTo>
                    <a:pt x="153735" y="127737"/>
                  </a:lnTo>
                  <a:lnTo>
                    <a:pt x="160262" y="131798"/>
                  </a:lnTo>
                  <a:lnTo>
                    <a:pt x="166158" y="137510"/>
                  </a:lnTo>
                  <a:lnTo>
                    <a:pt x="171116" y="144570"/>
                  </a:lnTo>
                  <a:lnTo>
                    <a:pt x="174625" y="152657"/>
                  </a:lnTo>
                  <a:lnTo>
                    <a:pt x="176541" y="161500"/>
                  </a:lnTo>
                  <a:lnTo>
                    <a:pt x="177032" y="171042"/>
                  </a:lnTo>
                  <a:lnTo>
                    <a:pt x="176382" y="181431"/>
                  </a:lnTo>
                  <a:lnTo>
                    <a:pt x="174870" y="192675"/>
                  </a:lnTo>
                  <a:lnTo>
                    <a:pt x="172570" y="204498"/>
                  </a:lnTo>
                  <a:lnTo>
                    <a:pt x="169357" y="216433"/>
                  </a:lnTo>
                  <a:lnTo>
                    <a:pt x="165235" y="228198"/>
                  </a:lnTo>
                  <a:lnTo>
                    <a:pt x="160333" y="239538"/>
                  </a:lnTo>
                  <a:lnTo>
                    <a:pt x="154818" y="250154"/>
                  </a:lnTo>
                  <a:lnTo>
                    <a:pt x="148844" y="259954"/>
                  </a:lnTo>
                  <a:lnTo>
                    <a:pt x="142375" y="268857"/>
                  </a:lnTo>
                  <a:lnTo>
                    <a:pt x="135200" y="276699"/>
                  </a:lnTo>
                  <a:lnTo>
                    <a:pt x="127271" y="283495"/>
                  </a:lnTo>
                  <a:lnTo>
                    <a:pt x="118935" y="289446"/>
                  </a:lnTo>
                  <a:lnTo>
                    <a:pt x="109934" y="295535"/>
                  </a:lnTo>
                  <a:lnTo>
                    <a:pt x="98357" y="303417"/>
                  </a:lnTo>
                  <a:lnTo>
                    <a:pt x="8089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48518" y="2263626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31585" y="0"/>
                  </a:moveTo>
                  <a:lnTo>
                    <a:pt x="28652" y="8802"/>
                  </a:lnTo>
                  <a:lnTo>
                    <a:pt x="25870" y="17148"/>
                  </a:lnTo>
                  <a:lnTo>
                    <a:pt x="22970" y="25852"/>
                  </a:lnTo>
                  <a:lnTo>
                    <a:pt x="19930" y="35146"/>
                  </a:lnTo>
                  <a:lnTo>
                    <a:pt x="16765" y="45289"/>
                  </a:lnTo>
                  <a:lnTo>
                    <a:pt x="13505" y="56320"/>
                  </a:lnTo>
                  <a:lnTo>
                    <a:pt x="10328" y="67715"/>
                  </a:lnTo>
                  <a:lnTo>
                    <a:pt x="7240" y="79706"/>
                  </a:lnTo>
                  <a:lnTo>
                    <a:pt x="3971" y="9446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59005" y="2389969"/>
              <a:ext cx="305327" cy="105285"/>
            </a:xfrm>
            <a:custGeom>
              <a:avLst/>
              <a:gdLst/>
              <a:ahLst/>
              <a:cxnLst/>
              <a:rect l="0" t="0" r="0" b="0"/>
              <a:pathLst>
                <a:path w="305327" h="105285">
                  <a:moveTo>
                    <a:pt x="305326" y="0"/>
                  </a:moveTo>
                  <a:lnTo>
                    <a:pt x="293524" y="67"/>
                  </a:lnTo>
                  <a:lnTo>
                    <a:pt x="281755" y="707"/>
                  </a:lnTo>
                  <a:lnTo>
                    <a:pt x="268870" y="2003"/>
                  </a:lnTo>
                  <a:lnTo>
                    <a:pt x="255194" y="3863"/>
                  </a:lnTo>
                  <a:lnTo>
                    <a:pt x="241515" y="6179"/>
                  </a:lnTo>
                  <a:lnTo>
                    <a:pt x="228298" y="8846"/>
                  </a:lnTo>
                  <a:lnTo>
                    <a:pt x="215674" y="11770"/>
                  </a:lnTo>
                  <a:lnTo>
                    <a:pt x="203595" y="14877"/>
                  </a:lnTo>
                  <a:lnTo>
                    <a:pt x="191956" y="18112"/>
                  </a:lnTo>
                  <a:lnTo>
                    <a:pt x="180650" y="21436"/>
                  </a:lnTo>
                  <a:lnTo>
                    <a:pt x="169584" y="24820"/>
                  </a:lnTo>
                  <a:lnTo>
                    <a:pt x="158689" y="28246"/>
                  </a:lnTo>
                  <a:lnTo>
                    <a:pt x="147911" y="31699"/>
                  </a:lnTo>
                  <a:lnTo>
                    <a:pt x="137214" y="35171"/>
                  </a:lnTo>
                  <a:lnTo>
                    <a:pt x="126568" y="38659"/>
                  </a:lnTo>
                  <a:lnTo>
                    <a:pt x="115790" y="42325"/>
                  </a:lnTo>
                  <a:lnTo>
                    <a:pt x="104562" y="46471"/>
                  </a:lnTo>
                  <a:lnTo>
                    <a:pt x="92750" y="51227"/>
                  </a:lnTo>
                  <a:lnTo>
                    <a:pt x="80547" y="56557"/>
                  </a:lnTo>
                  <a:lnTo>
                    <a:pt x="68354" y="62359"/>
                  </a:lnTo>
                  <a:lnTo>
                    <a:pt x="56422" y="68518"/>
                  </a:lnTo>
                  <a:lnTo>
                    <a:pt x="45072" y="74824"/>
                  </a:lnTo>
                  <a:lnTo>
                    <a:pt x="33562" y="81704"/>
                  </a:lnTo>
                  <a:lnTo>
                    <a:pt x="19769" y="90878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3" name="Straight Connector 102"/>
          <p:cNvCxnSpPr/>
          <p:nvPr/>
        </p:nvCxnSpPr>
        <p:spPr>
          <a:xfrm>
            <a:off x="6032880" y="1926717"/>
            <a:ext cx="336804" cy="694816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/>
          <p:cNvCxnSpPr/>
          <p:nvPr/>
        </p:nvCxnSpPr>
        <p:spPr>
          <a:xfrm>
            <a:off x="6369684" y="2632075"/>
            <a:ext cx="979171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>
            <a:off x="6822440" y="2674239"/>
            <a:ext cx="484378" cy="715899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6148642" y="1963543"/>
            <a:ext cx="1145444" cy="1247649"/>
            <a:chOff x="6148642" y="1963543"/>
            <a:chExt cx="1145444" cy="1247649"/>
          </a:xfrm>
        </p:grpSpPr>
        <p:sp>
          <p:nvSpPr>
            <p:cNvPr id="106" name="Freeform 105"/>
            <p:cNvSpPr/>
            <p:nvPr/>
          </p:nvSpPr>
          <p:spPr>
            <a:xfrm>
              <a:off x="6148642" y="1963543"/>
              <a:ext cx="210571" cy="163214"/>
            </a:xfrm>
            <a:custGeom>
              <a:avLst/>
              <a:gdLst/>
              <a:ahLst/>
              <a:cxnLst/>
              <a:rect l="0" t="0" r="0" b="0"/>
              <a:pathLst>
                <a:path w="210571" h="163214">
                  <a:moveTo>
                    <a:pt x="0" y="163213"/>
                  </a:moveTo>
                  <a:lnTo>
                    <a:pt x="2934" y="154412"/>
                  </a:lnTo>
                  <a:lnTo>
                    <a:pt x="5716" y="146065"/>
                  </a:lnTo>
                  <a:lnTo>
                    <a:pt x="8620" y="137371"/>
                  </a:lnTo>
                  <a:lnTo>
                    <a:pt x="11833" y="128423"/>
                  </a:lnTo>
                  <a:lnTo>
                    <a:pt x="15646" y="119576"/>
                  </a:lnTo>
                  <a:lnTo>
                    <a:pt x="20164" y="111033"/>
                  </a:lnTo>
                  <a:lnTo>
                    <a:pt x="25327" y="102672"/>
                  </a:lnTo>
                  <a:lnTo>
                    <a:pt x="31015" y="94146"/>
                  </a:lnTo>
                  <a:lnTo>
                    <a:pt x="37100" y="85267"/>
                  </a:lnTo>
                  <a:lnTo>
                    <a:pt x="43473" y="76168"/>
                  </a:lnTo>
                  <a:lnTo>
                    <a:pt x="50050" y="67207"/>
                  </a:lnTo>
                  <a:lnTo>
                    <a:pt x="56769" y="58584"/>
                  </a:lnTo>
                  <a:lnTo>
                    <a:pt x="63585" y="50336"/>
                  </a:lnTo>
                  <a:lnTo>
                    <a:pt x="70467" y="42418"/>
                  </a:lnTo>
                  <a:lnTo>
                    <a:pt x="77399" y="34763"/>
                  </a:lnTo>
                  <a:lnTo>
                    <a:pt x="84529" y="27471"/>
                  </a:lnTo>
                  <a:lnTo>
                    <a:pt x="92156" y="20793"/>
                  </a:lnTo>
                  <a:lnTo>
                    <a:pt x="100406" y="14822"/>
                  </a:lnTo>
                  <a:lnTo>
                    <a:pt x="109404" y="9659"/>
                  </a:lnTo>
                  <a:lnTo>
                    <a:pt x="119356" y="5489"/>
                  </a:lnTo>
                  <a:lnTo>
                    <a:pt x="130266" y="2323"/>
                  </a:lnTo>
                  <a:lnTo>
                    <a:pt x="141679" y="351"/>
                  </a:lnTo>
                  <a:lnTo>
                    <a:pt x="152798" y="0"/>
                  </a:lnTo>
                  <a:lnTo>
                    <a:pt x="163194" y="1363"/>
                  </a:lnTo>
                  <a:lnTo>
                    <a:pt x="172629" y="4396"/>
                  </a:lnTo>
                  <a:lnTo>
                    <a:pt x="180894" y="9099"/>
                  </a:lnTo>
                  <a:lnTo>
                    <a:pt x="188001" y="15285"/>
                  </a:lnTo>
                  <a:lnTo>
                    <a:pt x="193978" y="22213"/>
                  </a:lnTo>
                  <a:lnTo>
                    <a:pt x="199351" y="29356"/>
                  </a:lnTo>
                  <a:lnTo>
                    <a:pt x="204594" y="37338"/>
                  </a:lnTo>
                  <a:lnTo>
                    <a:pt x="210570" y="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80228" y="1968829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52642" y="126342"/>
                  </a:moveTo>
                  <a:lnTo>
                    <a:pt x="49708" y="117540"/>
                  </a:lnTo>
                  <a:lnTo>
                    <a:pt x="46926" y="109194"/>
                  </a:lnTo>
                  <a:lnTo>
                    <a:pt x="44026" y="100495"/>
                  </a:lnTo>
                  <a:lnTo>
                    <a:pt x="40986" y="91374"/>
                  </a:lnTo>
                  <a:lnTo>
                    <a:pt x="37821" y="81879"/>
                  </a:lnTo>
                  <a:lnTo>
                    <a:pt x="34553" y="72092"/>
                  </a:lnTo>
                  <a:lnTo>
                    <a:pt x="31042" y="62250"/>
                  </a:lnTo>
                  <a:lnTo>
                    <a:pt x="27003" y="52725"/>
                  </a:lnTo>
                  <a:lnTo>
                    <a:pt x="22329" y="43696"/>
                  </a:lnTo>
                  <a:lnTo>
                    <a:pt x="17374" y="35274"/>
                  </a:lnTo>
                  <a:lnTo>
                    <a:pt x="12366" y="26653"/>
                  </a:lnTo>
                  <a:lnTo>
                    <a:pt x="6862" y="159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79211" y="2153738"/>
              <a:ext cx="85246" cy="101298"/>
            </a:xfrm>
            <a:custGeom>
              <a:avLst/>
              <a:gdLst/>
              <a:ahLst/>
              <a:cxnLst/>
              <a:rect l="0" t="0" r="0" b="0"/>
              <a:pathLst>
                <a:path w="85246" h="101298">
                  <a:moveTo>
                    <a:pt x="85245" y="4604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3" y="0"/>
                  </a:lnTo>
                  <a:lnTo>
                    <a:pt x="50454" y="852"/>
                  </a:lnTo>
                  <a:lnTo>
                    <a:pt x="41608" y="2968"/>
                  </a:lnTo>
                  <a:lnTo>
                    <a:pt x="33073" y="6295"/>
                  </a:lnTo>
                  <a:lnTo>
                    <a:pt x="25058" y="10803"/>
                  </a:lnTo>
                  <a:lnTo>
                    <a:pt x="17829" y="16570"/>
                  </a:lnTo>
                  <a:lnTo>
                    <a:pt x="11461" y="23522"/>
                  </a:lnTo>
                  <a:lnTo>
                    <a:pt x="6186" y="31459"/>
                  </a:lnTo>
                  <a:lnTo>
                    <a:pt x="2466" y="40156"/>
                  </a:lnTo>
                  <a:lnTo>
                    <a:pt x="413" y="49408"/>
                  </a:lnTo>
                  <a:lnTo>
                    <a:pt x="0" y="58890"/>
                  </a:lnTo>
                  <a:lnTo>
                    <a:pt x="1235" y="68175"/>
                  </a:lnTo>
                  <a:lnTo>
                    <a:pt x="3963" y="77038"/>
                  </a:lnTo>
                  <a:lnTo>
                    <a:pt x="8234" y="85124"/>
                  </a:lnTo>
                  <a:lnTo>
                    <a:pt x="14372" y="91877"/>
                  </a:lnTo>
                  <a:lnTo>
                    <a:pt x="22377" y="97107"/>
                  </a:lnTo>
                  <a:lnTo>
                    <a:pt x="31497" y="100465"/>
                  </a:lnTo>
                  <a:lnTo>
                    <a:pt x="40462" y="101297"/>
                  </a:lnTo>
                  <a:lnTo>
                    <a:pt x="48558" y="99483"/>
                  </a:lnTo>
                  <a:lnTo>
                    <a:pt x="55617" y="95350"/>
                  </a:lnTo>
                  <a:lnTo>
                    <a:pt x="61741" y="89380"/>
                  </a:lnTo>
                  <a:lnTo>
                    <a:pt x="67107" y="82036"/>
                  </a:lnTo>
                  <a:lnTo>
                    <a:pt x="71575" y="73703"/>
                  </a:lnTo>
                  <a:lnTo>
                    <a:pt x="74687" y="64673"/>
                  </a:lnTo>
                  <a:lnTo>
                    <a:pt x="76309" y="55175"/>
                  </a:lnTo>
                  <a:lnTo>
                    <a:pt x="76753" y="45816"/>
                  </a:lnTo>
                  <a:lnTo>
                    <a:pt x="76652" y="36679"/>
                  </a:lnTo>
                  <a:lnTo>
                    <a:pt x="75997" y="26965"/>
                  </a:lnTo>
                  <a:lnTo>
                    <a:pt x="74716" y="15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67758" y="2241392"/>
              <a:ext cx="123041" cy="76085"/>
            </a:xfrm>
            <a:custGeom>
              <a:avLst/>
              <a:gdLst/>
              <a:ahLst/>
              <a:cxnLst/>
              <a:rect l="0" t="0" r="0" b="0"/>
              <a:pathLst>
                <a:path w="123041" h="76085">
                  <a:moveTo>
                    <a:pt x="17755" y="43291"/>
                  </a:moveTo>
                  <a:lnTo>
                    <a:pt x="14754" y="52093"/>
                  </a:lnTo>
                  <a:lnTo>
                    <a:pt x="11332" y="60440"/>
                  </a:lnTo>
                  <a:lnTo>
                    <a:pt x="7157" y="69061"/>
                  </a:lnTo>
                  <a:lnTo>
                    <a:pt x="3056" y="75328"/>
                  </a:lnTo>
                  <a:lnTo>
                    <a:pt x="527" y="76084"/>
                  </a:lnTo>
                  <a:lnTo>
                    <a:pt x="0" y="72677"/>
                  </a:lnTo>
                  <a:lnTo>
                    <a:pt x="1149" y="66821"/>
                  </a:lnTo>
                  <a:lnTo>
                    <a:pt x="3739" y="59812"/>
                  </a:lnTo>
                  <a:lnTo>
                    <a:pt x="7527" y="52387"/>
                  </a:lnTo>
                  <a:lnTo>
                    <a:pt x="12248" y="44886"/>
                  </a:lnTo>
                  <a:lnTo>
                    <a:pt x="17664" y="37439"/>
                  </a:lnTo>
                  <a:lnTo>
                    <a:pt x="23583" y="30087"/>
                  </a:lnTo>
                  <a:lnTo>
                    <a:pt x="30020" y="22990"/>
                  </a:lnTo>
                  <a:lnTo>
                    <a:pt x="37176" y="16439"/>
                  </a:lnTo>
                  <a:lnTo>
                    <a:pt x="45103" y="10556"/>
                  </a:lnTo>
                  <a:lnTo>
                    <a:pt x="53715" y="5621"/>
                  </a:lnTo>
                  <a:lnTo>
                    <a:pt x="62876" y="2135"/>
                  </a:lnTo>
                  <a:lnTo>
                    <a:pt x="72437" y="243"/>
                  </a:lnTo>
                  <a:lnTo>
                    <a:pt x="82023" y="0"/>
                  </a:lnTo>
                  <a:lnTo>
                    <a:pt x="92075" y="1740"/>
                  </a:lnTo>
                  <a:lnTo>
                    <a:pt x="104590" y="7852"/>
                  </a:lnTo>
                  <a:lnTo>
                    <a:pt x="123040" y="22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464541" y="2477443"/>
              <a:ext cx="106026" cy="264948"/>
            </a:xfrm>
            <a:custGeom>
              <a:avLst/>
              <a:gdLst/>
              <a:ahLst/>
              <a:cxnLst/>
              <a:rect l="0" t="0" r="0" b="0"/>
              <a:pathLst>
                <a:path w="106026" h="264948">
                  <a:moveTo>
                    <a:pt x="10485" y="70453"/>
                  </a:moveTo>
                  <a:lnTo>
                    <a:pt x="7618" y="79322"/>
                  </a:lnTo>
                  <a:lnTo>
                    <a:pt x="5476" y="88308"/>
                  </a:lnTo>
                  <a:lnTo>
                    <a:pt x="3873" y="98304"/>
                  </a:lnTo>
                  <a:lnTo>
                    <a:pt x="2692" y="109284"/>
                  </a:lnTo>
                  <a:lnTo>
                    <a:pt x="1844" y="121096"/>
                  </a:lnTo>
                  <a:lnTo>
                    <a:pt x="1251" y="133549"/>
                  </a:lnTo>
                  <a:lnTo>
                    <a:pt x="1009" y="146314"/>
                  </a:lnTo>
                  <a:lnTo>
                    <a:pt x="1373" y="158947"/>
                  </a:lnTo>
                  <a:lnTo>
                    <a:pt x="2428" y="171220"/>
                  </a:lnTo>
                  <a:lnTo>
                    <a:pt x="3950" y="183256"/>
                  </a:lnTo>
                  <a:lnTo>
                    <a:pt x="5510" y="195409"/>
                  </a:lnTo>
                  <a:lnTo>
                    <a:pt x="6854" y="207890"/>
                  </a:lnTo>
                  <a:lnTo>
                    <a:pt x="7907" y="220902"/>
                  </a:lnTo>
                  <a:lnTo>
                    <a:pt x="8689" y="234709"/>
                  </a:lnTo>
                  <a:lnTo>
                    <a:pt x="9221" y="249275"/>
                  </a:lnTo>
                  <a:lnTo>
                    <a:pt x="8616" y="261006"/>
                  </a:lnTo>
                  <a:lnTo>
                    <a:pt x="6535" y="264947"/>
                  </a:lnTo>
                  <a:lnTo>
                    <a:pt x="4515" y="261689"/>
                  </a:lnTo>
                  <a:lnTo>
                    <a:pt x="3023" y="253546"/>
                  </a:lnTo>
                  <a:lnTo>
                    <a:pt x="2001" y="242594"/>
                  </a:lnTo>
                  <a:lnTo>
                    <a:pt x="1316" y="230147"/>
                  </a:lnTo>
                  <a:lnTo>
                    <a:pt x="860" y="216930"/>
                  </a:lnTo>
                  <a:lnTo>
                    <a:pt x="558" y="203318"/>
                  </a:lnTo>
                  <a:lnTo>
                    <a:pt x="357" y="189499"/>
                  </a:lnTo>
                  <a:lnTo>
                    <a:pt x="223" y="175408"/>
                  </a:lnTo>
                  <a:lnTo>
                    <a:pt x="134" y="160787"/>
                  </a:lnTo>
                  <a:lnTo>
                    <a:pt x="74" y="145536"/>
                  </a:lnTo>
                  <a:lnTo>
                    <a:pt x="35" y="129866"/>
                  </a:lnTo>
                  <a:lnTo>
                    <a:pt x="8" y="114192"/>
                  </a:lnTo>
                  <a:lnTo>
                    <a:pt x="0" y="98763"/>
                  </a:lnTo>
                  <a:lnTo>
                    <a:pt x="335" y="83809"/>
                  </a:lnTo>
                  <a:lnTo>
                    <a:pt x="1624" y="69614"/>
                  </a:lnTo>
                  <a:lnTo>
                    <a:pt x="4125" y="56257"/>
                  </a:lnTo>
                  <a:lnTo>
                    <a:pt x="7772" y="43814"/>
                  </a:lnTo>
                  <a:lnTo>
                    <a:pt x="12363" y="32442"/>
                  </a:lnTo>
                  <a:lnTo>
                    <a:pt x="17683" y="22136"/>
                  </a:lnTo>
                  <a:lnTo>
                    <a:pt x="23864" y="13231"/>
                  </a:lnTo>
                  <a:lnTo>
                    <a:pt x="31369" y="6452"/>
                  </a:lnTo>
                  <a:lnTo>
                    <a:pt x="40334" y="2014"/>
                  </a:lnTo>
                  <a:lnTo>
                    <a:pt x="50285" y="0"/>
                  </a:lnTo>
                  <a:lnTo>
                    <a:pt x="60349" y="610"/>
                  </a:lnTo>
                  <a:lnTo>
                    <a:pt x="70001" y="3688"/>
                  </a:lnTo>
                  <a:lnTo>
                    <a:pt x="78920" y="8821"/>
                  </a:lnTo>
                  <a:lnTo>
                    <a:pt x="86831" y="15537"/>
                  </a:lnTo>
                  <a:lnTo>
                    <a:pt x="93692" y="23418"/>
                  </a:lnTo>
                  <a:lnTo>
                    <a:pt x="99317" y="32128"/>
                  </a:lnTo>
                  <a:lnTo>
                    <a:pt x="103279" y="41419"/>
                  </a:lnTo>
                  <a:lnTo>
                    <a:pt x="105498" y="51104"/>
                  </a:lnTo>
                  <a:lnTo>
                    <a:pt x="106025" y="60895"/>
                  </a:lnTo>
                  <a:lnTo>
                    <a:pt x="104866" y="70396"/>
                  </a:lnTo>
                  <a:lnTo>
                    <a:pt x="102195" y="79416"/>
                  </a:lnTo>
                  <a:lnTo>
                    <a:pt x="98132" y="87949"/>
                  </a:lnTo>
                  <a:lnTo>
                    <a:pt x="92664" y="96067"/>
                  </a:lnTo>
                  <a:lnTo>
                    <a:pt x="85919" y="103854"/>
                  </a:lnTo>
                  <a:lnTo>
                    <a:pt x="78201" y="111093"/>
                  </a:lnTo>
                  <a:lnTo>
                    <a:pt x="68945" y="117973"/>
                  </a:lnTo>
                  <a:lnTo>
                    <a:pt x="55106" y="125101"/>
                  </a:lnTo>
                  <a:lnTo>
                    <a:pt x="31542" y="133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607283" y="2274155"/>
              <a:ext cx="4614" cy="294799"/>
            </a:xfrm>
            <a:custGeom>
              <a:avLst/>
              <a:gdLst/>
              <a:ahLst/>
              <a:cxnLst/>
              <a:rect l="0" t="0" r="0" b="0"/>
              <a:pathLst>
                <a:path w="4614" h="294799">
                  <a:moveTo>
                    <a:pt x="4613" y="0"/>
                  </a:moveTo>
                  <a:lnTo>
                    <a:pt x="1814" y="11802"/>
                  </a:lnTo>
                  <a:lnTo>
                    <a:pt x="312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2" y="79107"/>
                  </a:lnTo>
                  <a:lnTo>
                    <a:pt x="2825" y="93557"/>
                  </a:lnTo>
                  <a:lnTo>
                    <a:pt x="3352" y="107933"/>
                  </a:lnTo>
                  <a:lnTo>
                    <a:pt x="3739" y="122228"/>
                  </a:lnTo>
                  <a:lnTo>
                    <a:pt x="4013" y="136452"/>
                  </a:lnTo>
                  <a:lnTo>
                    <a:pt x="4204" y="150622"/>
                  </a:lnTo>
                  <a:lnTo>
                    <a:pt x="4336" y="164752"/>
                  </a:lnTo>
                  <a:lnTo>
                    <a:pt x="4427" y="178853"/>
                  </a:lnTo>
                  <a:lnTo>
                    <a:pt x="4488" y="192934"/>
                  </a:lnTo>
                  <a:lnTo>
                    <a:pt x="4529" y="206996"/>
                  </a:lnTo>
                  <a:lnTo>
                    <a:pt x="4557" y="221017"/>
                  </a:lnTo>
                  <a:lnTo>
                    <a:pt x="4579" y="236636"/>
                  </a:lnTo>
                  <a:lnTo>
                    <a:pt x="4596" y="258581"/>
                  </a:lnTo>
                  <a:lnTo>
                    <a:pt x="461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48163" y="2440717"/>
              <a:ext cx="121661" cy="149294"/>
            </a:xfrm>
            <a:custGeom>
              <a:avLst/>
              <a:gdLst/>
              <a:ahLst/>
              <a:cxnLst/>
              <a:rect l="0" t="0" r="0" b="0"/>
              <a:pathLst>
                <a:path w="121661" h="149294">
                  <a:moveTo>
                    <a:pt x="79547" y="107179"/>
                  </a:moveTo>
                  <a:lnTo>
                    <a:pt x="82480" y="98378"/>
                  </a:lnTo>
                  <a:lnTo>
                    <a:pt x="85263" y="90031"/>
                  </a:lnTo>
                  <a:lnTo>
                    <a:pt x="88153" y="81332"/>
                  </a:lnTo>
                  <a:lnTo>
                    <a:pt x="90848" y="72211"/>
                  </a:lnTo>
                  <a:lnTo>
                    <a:pt x="92717" y="62716"/>
                  </a:lnTo>
                  <a:lnTo>
                    <a:pt x="93469" y="52929"/>
                  </a:lnTo>
                  <a:lnTo>
                    <a:pt x="92983" y="43088"/>
                  </a:lnTo>
                  <a:lnTo>
                    <a:pt x="91133" y="33562"/>
                  </a:lnTo>
                  <a:lnTo>
                    <a:pt x="87987" y="24538"/>
                  </a:lnTo>
                  <a:lnTo>
                    <a:pt x="83434" y="16345"/>
                  </a:lnTo>
                  <a:lnTo>
                    <a:pt x="77105" y="9521"/>
                  </a:lnTo>
                  <a:lnTo>
                    <a:pt x="68968" y="4243"/>
                  </a:lnTo>
                  <a:lnTo>
                    <a:pt x="59590" y="852"/>
                  </a:lnTo>
                  <a:lnTo>
                    <a:pt x="49920" y="0"/>
                  </a:lnTo>
                  <a:lnTo>
                    <a:pt x="40537" y="1799"/>
                  </a:lnTo>
                  <a:lnTo>
                    <a:pt x="31799" y="5923"/>
                  </a:lnTo>
                  <a:lnTo>
                    <a:pt x="24011" y="11887"/>
                  </a:lnTo>
                  <a:lnTo>
                    <a:pt x="17226" y="19231"/>
                  </a:lnTo>
                  <a:lnTo>
                    <a:pt x="11484" y="27734"/>
                  </a:lnTo>
                  <a:lnTo>
                    <a:pt x="6910" y="37410"/>
                  </a:lnTo>
                  <a:lnTo>
                    <a:pt x="3462" y="48174"/>
                  </a:lnTo>
                  <a:lnTo>
                    <a:pt x="1127" y="59841"/>
                  </a:lnTo>
                  <a:lnTo>
                    <a:pt x="0" y="72203"/>
                  </a:lnTo>
                  <a:lnTo>
                    <a:pt x="27" y="85063"/>
                  </a:lnTo>
                  <a:lnTo>
                    <a:pt x="1349" y="97784"/>
                  </a:lnTo>
                  <a:lnTo>
                    <a:pt x="4364" y="109333"/>
                  </a:lnTo>
                  <a:lnTo>
                    <a:pt x="9130" y="119229"/>
                  </a:lnTo>
                  <a:lnTo>
                    <a:pt x="15263" y="127024"/>
                  </a:lnTo>
                  <a:lnTo>
                    <a:pt x="22134" y="132060"/>
                  </a:lnTo>
                  <a:lnTo>
                    <a:pt x="29308" y="134254"/>
                  </a:lnTo>
                  <a:lnTo>
                    <a:pt x="36563" y="133813"/>
                  </a:lnTo>
                  <a:lnTo>
                    <a:pt x="43806" y="130949"/>
                  </a:lnTo>
                  <a:lnTo>
                    <a:pt x="51004" y="126030"/>
                  </a:lnTo>
                  <a:lnTo>
                    <a:pt x="57988" y="119495"/>
                  </a:lnTo>
                  <a:lnTo>
                    <a:pt x="64459" y="111756"/>
                  </a:lnTo>
                  <a:lnTo>
                    <a:pt x="70303" y="103223"/>
                  </a:lnTo>
                  <a:lnTo>
                    <a:pt x="75852" y="96700"/>
                  </a:lnTo>
                  <a:lnTo>
                    <a:pt x="81023" y="95496"/>
                  </a:lnTo>
                  <a:lnTo>
                    <a:pt x="85179" y="98644"/>
                  </a:lnTo>
                  <a:lnTo>
                    <a:pt x="88633" y="104586"/>
                  </a:lnTo>
                  <a:lnTo>
                    <a:pt x="92034" y="111976"/>
                  </a:lnTo>
                  <a:lnTo>
                    <a:pt x="96624" y="120437"/>
                  </a:lnTo>
                  <a:lnTo>
                    <a:pt x="105058" y="131800"/>
                  </a:lnTo>
                  <a:lnTo>
                    <a:pt x="121660" y="149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11938" y="2453139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6" y="32454"/>
                  </a:lnTo>
                  <a:lnTo>
                    <a:pt x="11696" y="42677"/>
                  </a:lnTo>
                  <a:lnTo>
                    <a:pt x="15426" y="53945"/>
                  </a:lnTo>
                  <a:lnTo>
                    <a:pt x="21254" y="69489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48767" y="2411026"/>
              <a:ext cx="200042" cy="410612"/>
            </a:xfrm>
            <a:custGeom>
              <a:avLst/>
              <a:gdLst/>
              <a:ahLst/>
              <a:cxnLst/>
              <a:rect l="0" t="0" r="0" b="0"/>
              <a:pathLst>
                <a:path w="200042" h="410612">
                  <a:moveTo>
                    <a:pt x="200041" y="0"/>
                  </a:moveTo>
                  <a:lnTo>
                    <a:pt x="191306" y="6068"/>
                  </a:lnTo>
                  <a:lnTo>
                    <a:pt x="183599" y="13553"/>
                  </a:lnTo>
                  <a:lnTo>
                    <a:pt x="176197" y="23233"/>
                  </a:lnTo>
                  <a:lnTo>
                    <a:pt x="168937" y="34547"/>
                  </a:lnTo>
                  <a:lnTo>
                    <a:pt x="161758" y="46530"/>
                  </a:lnTo>
                  <a:lnTo>
                    <a:pt x="154637" y="58551"/>
                  </a:lnTo>
                  <a:lnTo>
                    <a:pt x="147720" y="70347"/>
                  </a:lnTo>
                  <a:lnTo>
                    <a:pt x="141301" y="81858"/>
                  </a:lnTo>
                  <a:lnTo>
                    <a:pt x="135498" y="93114"/>
                  </a:lnTo>
                  <a:lnTo>
                    <a:pt x="130111" y="104331"/>
                  </a:lnTo>
                  <a:lnTo>
                    <a:pt x="124726" y="115869"/>
                  </a:lnTo>
                  <a:lnTo>
                    <a:pt x="119105" y="127895"/>
                  </a:lnTo>
                  <a:lnTo>
                    <a:pt x="113345" y="140246"/>
                  </a:lnTo>
                  <a:lnTo>
                    <a:pt x="107779" y="152538"/>
                  </a:lnTo>
                  <a:lnTo>
                    <a:pt x="102584" y="164542"/>
                  </a:lnTo>
                  <a:lnTo>
                    <a:pt x="97621" y="176043"/>
                  </a:lnTo>
                  <a:lnTo>
                    <a:pt x="92529" y="186766"/>
                  </a:lnTo>
                  <a:lnTo>
                    <a:pt x="87107" y="196647"/>
                  </a:lnTo>
                  <a:lnTo>
                    <a:pt x="81483" y="205944"/>
                  </a:lnTo>
                  <a:lnTo>
                    <a:pt x="76007" y="215114"/>
                  </a:lnTo>
                  <a:lnTo>
                    <a:pt x="70878" y="224438"/>
                  </a:lnTo>
                  <a:lnTo>
                    <a:pt x="66129" y="234009"/>
                  </a:lnTo>
                  <a:lnTo>
                    <a:pt x="61713" y="243820"/>
                  </a:lnTo>
                  <a:lnTo>
                    <a:pt x="57558" y="253831"/>
                  </a:lnTo>
                  <a:lnTo>
                    <a:pt x="53599" y="263996"/>
                  </a:lnTo>
                  <a:lnTo>
                    <a:pt x="49780" y="274272"/>
                  </a:lnTo>
                  <a:lnTo>
                    <a:pt x="46060" y="284633"/>
                  </a:lnTo>
                  <a:lnTo>
                    <a:pt x="42407" y="295216"/>
                  </a:lnTo>
                  <a:lnTo>
                    <a:pt x="38800" y="306314"/>
                  </a:lnTo>
                  <a:lnTo>
                    <a:pt x="35222" y="318042"/>
                  </a:lnTo>
                  <a:lnTo>
                    <a:pt x="31495" y="330360"/>
                  </a:lnTo>
                  <a:lnTo>
                    <a:pt x="27309" y="343161"/>
                  </a:lnTo>
                  <a:lnTo>
                    <a:pt x="22535" y="356311"/>
                  </a:lnTo>
                  <a:lnTo>
                    <a:pt x="17513" y="369104"/>
                  </a:lnTo>
                  <a:lnTo>
                    <a:pt x="12451" y="381525"/>
                  </a:lnTo>
                  <a:lnTo>
                    <a:pt x="6904" y="39466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990922" y="271635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109946" y="5934"/>
                  </a:lnTo>
                  <a:lnTo>
                    <a:pt x="104382" y="12139"/>
                  </a:lnTo>
                  <a:lnTo>
                    <a:pt x="98578" y="19230"/>
                  </a:lnTo>
                  <a:lnTo>
                    <a:pt x="92325" y="26998"/>
                  </a:lnTo>
                  <a:lnTo>
                    <a:pt x="85346" y="34996"/>
                  </a:lnTo>
                  <a:lnTo>
                    <a:pt x="77570" y="42937"/>
                  </a:lnTo>
                  <a:lnTo>
                    <a:pt x="69241" y="50711"/>
                  </a:lnTo>
                  <a:lnTo>
                    <a:pt x="60811" y="58304"/>
                  </a:lnTo>
                  <a:lnTo>
                    <a:pt x="52550" y="65741"/>
                  </a:lnTo>
                  <a:lnTo>
                    <a:pt x="44548" y="73057"/>
                  </a:lnTo>
                  <a:lnTo>
                    <a:pt x="36795" y="80281"/>
                  </a:lnTo>
                  <a:lnTo>
                    <a:pt x="29256" y="87447"/>
                  </a:lnTo>
                  <a:lnTo>
                    <a:pt x="22187" y="94846"/>
                  </a:lnTo>
                  <a:lnTo>
                    <a:pt x="15439" y="104076"/>
                  </a:lnTo>
                  <a:lnTo>
                    <a:pt x="8419" y="1193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90922" y="2674238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210570"/>
                  </a:moveTo>
                  <a:lnTo>
                    <a:pt x="117607" y="198835"/>
                  </a:lnTo>
                  <a:lnTo>
                    <a:pt x="109901" y="187706"/>
                  </a:lnTo>
                  <a:lnTo>
                    <a:pt x="102503" y="176112"/>
                  </a:lnTo>
                  <a:lnTo>
                    <a:pt x="95415" y="164124"/>
                  </a:lnTo>
                  <a:lnTo>
                    <a:pt x="88885" y="152112"/>
                  </a:lnTo>
                  <a:lnTo>
                    <a:pt x="83009" y="140309"/>
                  </a:lnTo>
                  <a:lnTo>
                    <a:pt x="77571" y="128783"/>
                  </a:lnTo>
                  <a:lnTo>
                    <a:pt x="72152" y="117515"/>
                  </a:lnTo>
                  <a:lnTo>
                    <a:pt x="66504" y="106455"/>
                  </a:lnTo>
                  <a:lnTo>
                    <a:pt x="60556" y="95555"/>
                  </a:lnTo>
                  <a:lnTo>
                    <a:pt x="54331" y="84769"/>
                  </a:lnTo>
                  <a:lnTo>
                    <a:pt x="47881" y="74064"/>
                  </a:lnTo>
                  <a:lnTo>
                    <a:pt x="41261" y="63416"/>
                  </a:lnTo>
                  <a:lnTo>
                    <a:pt x="34517" y="52807"/>
                  </a:lnTo>
                  <a:lnTo>
                    <a:pt x="27695" y="42238"/>
                  </a:lnTo>
                  <a:lnTo>
                    <a:pt x="21125" y="32155"/>
                  </a:lnTo>
                  <a:lnTo>
                    <a:pt x="14776" y="22452"/>
                  </a:lnTo>
                  <a:lnTo>
                    <a:pt x="8090" y="122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092032" y="2779523"/>
              <a:ext cx="98933" cy="273742"/>
            </a:xfrm>
            <a:custGeom>
              <a:avLst/>
              <a:gdLst/>
              <a:ahLst/>
              <a:cxnLst/>
              <a:rect l="0" t="0" r="0" b="0"/>
              <a:pathLst>
                <a:path w="98933" h="273742">
                  <a:moveTo>
                    <a:pt x="98932" y="0"/>
                  </a:moveTo>
                  <a:lnTo>
                    <a:pt x="93064" y="5935"/>
                  </a:lnTo>
                  <a:lnTo>
                    <a:pt x="87499" y="12139"/>
                  </a:lnTo>
                  <a:lnTo>
                    <a:pt x="81706" y="19239"/>
                  </a:lnTo>
                  <a:lnTo>
                    <a:pt x="75797" y="27352"/>
                  </a:lnTo>
                  <a:lnTo>
                    <a:pt x="70116" y="36647"/>
                  </a:lnTo>
                  <a:lnTo>
                    <a:pt x="64836" y="47091"/>
                  </a:lnTo>
                  <a:lnTo>
                    <a:pt x="59812" y="58343"/>
                  </a:lnTo>
                  <a:lnTo>
                    <a:pt x="54678" y="69881"/>
                  </a:lnTo>
                  <a:lnTo>
                    <a:pt x="49223" y="81376"/>
                  </a:lnTo>
                  <a:lnTo>
                    <a:pt x="43406" y="92703"/>
                  </a:lnTo>
                  <a:lnTo>
                    <a:pt x="37270" y="103840"/>
                  </a:lnTo>
                  <a:lnTo>
                    <a:pt x="30878" y="114808"/>
                  </a:lnTo>
                  <a:lnTo>
                    <a:pt x="24297" y="125479"/>
                  </a:lnTo>
                  <a:lnTo>
                    <a:pt x="17580" y="135579"/>
                  </a:lnTo>
                  <a:lnTo>
                    <a:pt x="10778" y="144954"/>
                  </a:lnTo>
                  <a:lnTo>
                    <a:pt x="4346" y="151834"/>
                  </a:lnTo>
                  <a:lnTo>
                    <a:pt x="264" y="153287"/>
                  </a:lnTo>
                  <a:lnTo>
                    <a:pt x="0" y="149993"/>
                  </a:lnTo>
                  <a:lnTo>
                    <a:pt x="2559" y="144878"/>
                  </a:lnTo>
                  <a:lnTo>
                    <a:pt x="7236" y="139469"/>
                  </a:lnTo>
                  <a:lnTo>
                    <a:pt x="13556" y="134308"/>
                  </a:lnTo>
                  <a:lnTo>
                    <a:pt x="21119" y="129845"/>
                  </a:lnTo>
                  <a:lnTo>
                    <a:pt x="29589" y="126673"/>
                  </a:lnTo>
                  <a:lnTo>
                    <a:pt x="38696" y="124998"/>
                  </a:lnTo>
                  <a:lnTo>
                    <a:pt x="47916" y="125178"/>
                  </a:lnTo>
                  <a:lnTo>
                    <a:pt x="56496" y="127876"/>
                  </a:lnTo>
                  <a:lnTo>
                    <a:pt x="64070" y="133213"/>
                  </a:lnTo>
                  <a:lnTo>
                    <a:pt x="70308" y="140863"/>
                  </a:lnTo>
                  <a:lnTo>
                    <a:pt x="74748" y="150349"/>
                  </a:lnTo>
                  <a:lnTo>
                    <a:pt x="77326" y="161201"/>
                  </a:lnTo>
                  <a:lnTo>
                    <a:pt x="78279" y="172874"/>
                  </a:lnTo>
                  <a:lnTo>
                    <a:pt x="77946" y="184766"/>
                  </a:lnTo>
                  <a:lnTo>
                    <a:pt x="76649" y="196531"/>
                  </a:lnTo>
                  <a:lnTo>
                    <a:pt x="74496" y="207885"/>
                  </a:lnTo>
                  <a:lnTo>
                    <a:pt x="71382" y="218517"/>
                  </a:lnTo>
                  <a:lnTo>
                    <a:pt x="67336" y="228331"/>
                  </a:lnTo>
                  <a:lnTo>
                    <a:pt x="62804" y="237302"/>
                  </a:lnTo>
                  <a:lnTo>
                    <a:pt x="58126" y="246360"/>
                  </a:lnTo>
                  <a:lnTo>
                    <a:pt x="52893" y="257418"/>
                  </a:lnTo>
                  <a:lnTo>
                    <a:pt x="4628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57218" y="2979479"/>
              <a:ext cx="136868" cy="231713"/>
            </a:xfrm>
            <a:custGeom>
              <a:avLst/>
              <a:gdLst/>
              <a:ahLst/>
              <a:cxnLst/>
              <a:rect l="0" t="0" r="0" b="0"/>
              <a:pathLst>
                <a:path w="136868" h="231713">
                  <a:moveTo>
                    <a:pt x="33746" y="52728"/>
                  </a:moveTo>
                  <a:lnTo>
                    <a:pt x="39547" y="58662"/>
                  </a:lnTo>
                  <a:lnTo>
                    <a:pt x="44471" y="64867"/>
                  </a:lnTo>
                  <a:lnTo>
                    <a:pt x="48977" y="71958"/>
                  </a:lnTo>
                  <a:lnTo>
                    <a:pt x="53372" y="79726"/>
                  </a:lnTo>
                  <a:lnTo>
                    <a:pt x="58033" y="87724"/>
                  </a:lnTo>
                  <a:lnTo>
                    <a:pt x="63157" y="95656"/>
                  </a:lnTo>
                  <a:lnTo>
                    <a:pt x="69081" y="103084"/>
                  </a:lnTo>
                  <a:lnTo>
                    <a:pt x="76349" y="109381"/>
                  </a:lnTo>
                  <a:lnTo>
                    <a:pt x="85125" y="114298"/>
                  </a:lnTo>
                  <a:lnTo>
                    <a:pt x="94934" y="117443"/>
                  </a:lnTo>
                  <a:lnTo>
                    <a:pt x="104895" y="118130"/>
                  </a:lnTo>
                  <a:lnTo>
                    <a:pt x="114464" y="116219"/>
                  </a:lnTo>
                  <a:lnTo>
                    <a:pt x="122987" y="112022"/>
                  </a:lnTo>
                  <a:lnTo>
                    <a:pt x="129567" y="106007"/>
                  </a:lnTo>
                  <a:lnTo>
                    <a:pt x="133909" y="98634"/>
                  </a:lnTo>
                  <a:lnTo>
                    <a:pt x="136213" y="90281"/>
                  </a:lnTo>
                  <a:lnTo>
                    <a:pt x="136867" y="81239"/>
                  </a:lnTo>
                  <a:lnTo>
                    <a:pt x="136274" y="71718"/>
                  </a:lnTo>
                  <a:lnTo>
                    <a:pt x="134609" y="61870"/>
                  </a:lnTo>
                  <a:lnTo>
                    <a:pt x="131832" y="51799"/>
                  </a:lnTo>
                  <a:lnTo>
                    <a:pt x="128003" y="41587"/>
                  </a:lnTo>
                  <a:lnTo>
                    <a:pt x="123129" y="31611"/>
                  </a:lnTo>
                  <a:lnTo>
                    <a:pt x="117101" y="22517"/>
                  </a:lnTo>
                  <a:lnTo>
                    <a:pt x="109964" y="14596"/>
                  </a:lnTo>
                  <a:lnTo>
                    <a:pt x="101730" y="8126"/>
                  </a:lnTo>
                  <a:lnTo>
                    <a:pt x="92299" y="3528"/>
                  </a:lnTo>
                  <a:lnTo>
                    <a:pt x="81742" y="850"/>
                  </a:lnTo>
                  <a:lnTo>
                    <a:pt x="70567" y="0"/>
                  </a:lnTo>
                  <a:lnTo>
                    <a:pt x="59608" y="934"/>
                  </a:lnTo>
                  <a:lnTo>
                    <a:pt x="49320" y="3452"/>
                  </a:lnTo>
                  <a:lnTo>
                    <a:pt x="39957" y="7410"/>
                  </a:lnTo>
                  <a:lnTo>
                    <a:pt x="31740" y="12807"/>
                  </a:lnTo>
                  <a:lnTo>
                    <a:pt x="24659" y="19509"/>
                  </a:lnTo>
                  <a:lnTo>
                    <a:pt x="18548" y="27279"/>
                  </a:lnTo>
                  <a:lnTo>
                    <a:pt x="13194" y="35864"/>
                  </a:lnTo>
                  <a:lnTo>
                    <a:pt x="8408" y="45054"/>
                  </a:lnTo>
                  <a:lnTo>
                    <a:pt x="4361" y="55004"/>
                  </a:lnTo>
                  <a:lnTo>
                    <a:pt x="1545" y="66201"/>
                  </a:lnTo>
                  <a:lnTo>
                    <a:pt x="134" y="78802"/>
                  </a:lnTo>
                  <a:lnTo>
                    <a:pt x="0" y="92349"/>
                  </a:lnTo>
                  <a:lnTo>
                    <a:pt x="898" y="105982"/>
                  </a:lnTo>
                  <a:lnTo>
                    <a:pt x="2577" y="119187"/>
                  </a:lnTo>
                  <a:lnTo>
                    <a:pt x="4821" y="131815"/>
                  </a:lnTo>
                  <a:lnTo>
                    <a:pt x="7464" y="143901"/>
                  </a:lnTo>
                  <a:lnTo>
                    <a:pt x="10391" y="155547"/>
                  </a:lnTo>
                  <a:lnTo>
                    <a:pt x="13676" y="166860"/>
                  </a:lnTo>
                  <a:lnTo>
                    <a:pt x="17566" y="177930"/>
                  </a:lnTo>
                  <a:lnTo>
                    <a:pt x="22140" y="188816"/>
                  </a:lnTo>
                  <a:lnTo>
                    <a:pt x="27029" y="199115"/>
                  </a:lnTo>
                  <a:lnTo>
                    <a:pt x="31988" y="208987"/>
                  </a:lnTo>
                  <a:lnTo>
                    <a:pt x="37450" y="219302"/>
                  </a:lnTo>
                  <a:lnTo>
                    <a:pt x="44274" y="231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0" name="Straight Connector 119"/>
          <p:cNvCxnSpPr/>
          <p:nvPr/>
        </p:nvCxnSpPr>
        <p:spPr>
          <a:xfrm>
            <a:off x="2126742" y="1916176"/>
            <a:ext cx="0" cy="2716402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1684559" y="2832165"/>
            <a:ext cx="349122" cy="896952"/>
            <a:chOff x="1684559" y="2832165"/>
            <a:chExt cx="349122" cy="896952"/>
          </a:xfrm>
        </p:grpSpPr>
        <p:sp>
          <p:nvSpPr>
            <p:cNvPr id="121" name="Freeform 120"/>
            <p:cNvSpPr/>
            <p:nvPr/>
          </p:nvSpPr>
          <p:spPr>
            <a:xfrm>
              <a:off x="1684559" y="3471819"/>
              <a:ext cx="342819" cy="257298"/>
            </a:xfrm>
            <a:custGeom>
              <a:avLst/>
              <a:gdLst/>
              <a:ahLst/>
              <a:cxnLst/>
              <a:rect l="0" t="0" r="0" b="0"/>
              <a:pathLst>
                <a:path w="342819" h="257298">
                  <a:moveTo>
                    <a:pt x="0" y="171041"/>
                  </a:moveTo>
                  <a:lnTo>
                    <a:pt x="11735" y="176774"/>
                  </a:lnTo>
                  <a:lnTo>
                    <a:pt x="22864" y="181058"/>
                  </a:lnTo>
                  <a:lnTo>
                    <a:pt x="34458" y="184269"/>
                  </a:lnTo>
                  <a:lnTo>
                    <a:pt x="46446" y="186803"/>
                  </a:lnTo>
                  <a:lnTo>
                    <a:pt x="58458" y="189148"/>
                  </a:lnTo>
                  <a:lnTo>
                    <a:pt x="70261" y="191596"/>
                  </a:lnTo>
                  <a:lnTo>
                    <a:pt x="81787" y="194251"/>
                  </a:lnTo>
                  <a:lnTo>
                    <a:pt x="93056" y="197116"/>
                  </a:lnTo>
                  <a:lnTo>
                    <a:pt x="104115" y="200158"/>
                  </a:lnTo>
                  <a:lnTo>
                    <a:pt x="115016" y="203338"/>
                  </a:lnTo>
                  <a:lnTo>
                    <a:pt x="125801" y="206619"/>
                  </a:lnTo>
                  <a:lnTo>
                    <a:pt x="136506" y="209972"/>
                  </a:lnTo>
                  <a:lnTo>
                    <a:pt x="147154" y="213374"/>
                  </a:lnTo>
                  <a:lnTo>
                    <a:pt x="157763" y="216812"/>
                  </a:lnTo>
                  <a:lnTo>
                    <a:pt x="168350" y="220268"/>
                  </a:lnTo>
                  <a:lnTo>
                    <a:pt x="179088" y="223572"/>
                  </a:lnTo>
                  <a:lnTo>
                    <a:pt x="190290" y="226411"/>
                  </a:lnTo>
                  <a:lnTo>
                    <a:pt x="202083" y="228657"/>
                  </a:lnTo>
                  <a:lnTo>
                    <a:pt x="214275" y="230504"/>
                  </a:lnTo>
                  <a:lnTo>
                    <a:pt x="226459" y="232359"/>
                  </a:lnTo>
                  <a:lnTo>
                    <a:pt x="238400" y="234461"/>
                  </a:lnTo>
                  <a:lnTo>
                    <a:pt x="250197" y="236875"/>
                  </a:lnTo>
                  <a:lnTo>
                    <a:pt x="262184" y="239575"/>
                  </a:lnTo>
                  <a:lnTo>
                    <a:pt x="274514" y="242518"/>
                  </a:lnTo>
                  <a:lnTo>
                    <a:pt x="286026" y="246109"/>
                  </a:lnTo>
                  <a:lnTo>
                    <a:pt x="293091" y="250547"/>
                  </a:lnTo>
                  <a:lnTo>
                    <a:pt x="293584" y="254500"/>
                  </a:lnTo>
                  <a:lnTo>
                    <a:pt x="289242" y="256742"/>
                  </a:lnTo>
                  <a:lnTo>
                    <a:pt x="281690" y="257297"/>
                  </a:lnTo>
                  <a:lnTo>
                    <a:pt x="271997" y="256573"/>
                  </a:lnTo>
                  <a:lnTo>
                    <a:pt x="260876" y="254938"/>
                  </a:lnTo>
                  <a:lnTo>
                    <a:pt x="249129" y="252350"/>
                  </a:lnTo>
                  <a:lnTo>
                    <a:pt x="237688" y="248394"/>
                  </a:lnTo>
                  <a:lnTo>
                    <a:pt x="227025" y="242951"/>
                  </a:lnTo>
                  <a:lnTo>
                    <a:pt x="217217" y="236344"/>
                  </a:lnTo>
                  <a:lnTo>
                    <a:pt x="208159" y="229144"/>
                  </a:lnTo>
                  <a:lnTo>
                    <a:pt x="199696" y="221741"/>
                  </a:lnTo>
                  <a:lnTo>
                    <a:pt x="191840" y="214161"/>
                  </a:lnTo>
                  <a:lnTo>
                    <a:pt x="184774" y="206167"/>
                  </a:lnTo>
                  <a:lnTo>
                    <a:pt x="178534" y="197638"/>
                  </a:lnTo>
                  <a:lnTo>
                    <a:pt x="173019" y="188435"/>
                  </a:lnTo>
                  <a:lnTo>
                    <a:pt x="168079" y="178339"/>
                  </a:lnTo>
                  <a:lnTo>
                    <a:pt x="163580" y="167319"/>
                  </a:lnTo>
                  <a:lnTo>
                    <a:pt x="159727" y="155493"/>
                  </a:lnTo>
                  <a:lnTo>
                    <a:pt x="157043" y="143030"/>
                  </a:lnTo>
                  <a:lnTo>
                    <a:pt x="155721" y="130096"/>
                  </a:lnTo>
                  <a:lnTo>
                    <a:pt x="155647" y="116988"/>
                  </a:lnTo>
                  <a:lnTo>
                    <a:pt x="156586" y="104116"/>
                  </a:lnTo>
                  <a:lnTo>
                    <a:pt x="158295" y="91682"/>
                  </a:lnTo>
                  <a:lnTo>
                    <a:pt x="160730" y="79706"/>
                  </a:lnTo>
                  <a:lnTo>
                    <a:pt x="164034" y="68124"/>
                  </a:lnTo>
                  <a:lnTo>
                    <a:pt x="168217" y="56854"/>
                  </a:lnTo>
                  <a:lnTo>
                    <a:pt x="173160" y="45979"/>
                  </a:lnTo>
                  <a:lnTo>
                    <a:pt x="178702" y="35742"/>
                  </a:lnTo>
                  <a:lnTo>
                    <a:pt x="184700" y="26232"/>
                  </a:lnTo>
                  <a:lnTo>
                    <a:pt x="191354" y="17709"/>
                  </a:lnTo>
                  <a:lnTo>
                    <a:pt x="199185" y="10663"/>
                  </a:lnTo>
                  <a:lnTo>
                    <a:pt x="208378" y="5231"/>
                  </a:lnTo>
                  <a:lnTo>
                    <a:pt x="218653" y="1568"/>
                  </a:lnTo>
                  <a:lnTo>
                    <a:pt x="229467" y="0"/>
                  </a:lnTo>
                  <a:lnTo>
                    <a:pt x="240445" y="502"/>
                  </a:lnTo>
                  <a:lnTo>
                    <a:pt x="251409" y="2769"/>
                  </a:lnTo>
                  <a:lnTo>
                    <a:pt x="262295" y="6417"/>
                  </a:lnTo>
                  <a:lnTo>
                    <a:pt x="273091" y="11092"/>
                  </a:lnTo>
                  <a:lnTo>
                    <a:pt x="283646" y="16668"/>
                  </a:lnTo>
                  <a:lnTo>
                    <a:pt x="293667" y="23233"/>
                  </a:lnTo>
                  <a:lnTo>
                    <a:pt x="303035" y="30763"/>
                  </a:lnTo>
                  <a:lnTo>
                    <a:pt x="311633" y="39277"/>
                  </a:lnTo>
                  <a:lnTo>
                    <a:pt x="319262" y="48902"/>
                  </a:lnTo>
                  <a:lnTo>
                    <a:pt x="325908" y="59603"/>
                  </a:lnTo>
                  <a:lnTo>
                    <a:pt x="331541" y="71213"/>
                  </a:lnTo>
                  <a:lnTo>
                    <a:pt x="336034" y="83532"/>
                  </a:lnTo>
                  <a:lnTo>
                    <a:pt x="339424" y="96373"/>
                  </a:lnTo>
                  <a:lnTo>
                    <a:pt x="341719" y="109588"/>
                  </a:lnTo>
                  <a:lnTo>
                    <a:pt x="342818" y="123065"/>
                  </a:lnTo>
                  <a:lnTo>
                    <a:pt x="342776" y="136714"/>
                  </a:lnTo>
                  <a:lnTo>
                    <a:pt x="341614" y="150150"/>
                  </a:lnTo>
                  <a:lnTo>
                    <a:pt x="339239" y="162719"/>
                  </a:lnTo>
                  <a:lnTo>
                    <a:pt x="335724" y="174130"/>
                  </a:lnTo>
                  <a:lnTo>
                    <a:pt x="331567" y="184328"/>
                  </a:lnTo>
                  <a:lnTo>
                    <a:pt x="327189" y="194415"/>
                  </a:lnTo>
                  <a:lnTo>
                    <a:pt x="322208" y="206393"/>
                  </a:lnTo>
                  <a:lnTo>
                    <a:pt x="315855" y="223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63544" y="3211191"/>
              <a:ext cx="170137" cy="178986"/>
            </a:xfrm>
            <a:custGeom>
              <a:avLst/>
              <a:gdLst/>
              <a:ahLst/>
              <a:cxnLst/>
              <a:rect l="0" t="0" r="0" b="0"/>
              <a:pathLst>
                <a:path w="170137" h="178986">
                  <a:moveTo>
                    <a:pt x="0" y="178985"/>
                  </a:moveTo>
                  <a:lnTo>
                    <a:pt x="11735" y="178918"/>
                  </a:lnTo>
                  <a:lnTo>
                    <a:pt x="22864" y="178278"/>
                  </a:lnTo>
                  <a:lnTo>
                    <a:pt x="34462" y="176986"/>
                  </a:lnTo>
                  <a:lnTo>
                    <a:pt x="46623" y="175299"/>
                  </a:lnTo>
                  <a:lnTo>
                    <a:pt x="59283" y="173631"/>
                  </a:lnTo>
                  <a:lnTo>
                    <a:pt x="72334" y="172209"/>
                  </a:lnTo>
                  <a:lnTo>
                    <a:pt x="85514" y="170765"/>
                  </a:lnTo>
                  <a:lnTo>
                    <a:pt x="98431" y="168657"/>
                  </a:lnTo>
                  <a:lnTo>
                    <a:pt x="110883" y="165567"/>
                  </a:lnTo>
                  <a:lnTo>
                    <a:pt x="122531" y="161338"/>
                  </a:lnTo>
                  <a:lnTo>
                    <a:pt x="132828" y="155816"/>
                  </a:lnTo>
                  <a:lnTo>
                    <a:pt x="141604" y="149055"/>
                  </a:lnTo>
                  <a:lnTo>
                    <a:pt x="149006" y="141090"/>
                  </a:lnTo>
                  <a:lnTo>
                    <a:pt x="155302" y="131849"/>
                  </a:lnTo>
                  <a:lnTo>
                    <a:pt x="160755" y="121417"/>
                  </a:lnTo>
                  <a:lnTo>
                    <a:pt x="165267" y="110160"/>
                  </a:lnTo>
                  <a:lnTo>
                    <a:pt x="168402" y="98612"/>
                  </a:lnTo>
                  <a:lnTo>
                    <a:pt x="170027" y="87112"/>
                  </a:lnTo>
                  <a:lnTo>
                    <a:pt x="170136" y="75950"/>
                  </a:lnTo>
                  <a:lnTo>
                    <a:pt x="168688" y="65456"/>
                  </a:lnTo>
                  <a:lnTo>
                    <a:pt x="165824" y="55732"/>
                  </a:lnTo>
                  <a:lnTo>
                    <a:pt x="161799" y="46711"/>
                  </a:lnTo>
                  <a:lnTo>
                    <a:pt x="156889" y="38257"/>
                  </a:lnTo>
                  <a:lnTo>
                    <a:pt x="151323" y="30241"/>
                  </a:lnTo>
                  <a:lnTo>
                    <a:pt x="144960" y="22873"/>
                  </a:lnTo>
                  <a:lnTo>
                    <a:pt x="137326" y="16675"/>
                  </a:lnTo>
                  <a:lnTo>
                    <a:pt x="128261" y="11840"/>
                  </a:lnTo>
                  <a:lnTo>
                    <a:pt x="117902" y="8254"/>
                  </a:lnTo>
                  <a:lnTo>
                    <a:pt x="106499" y="5681"/>
                  </a:lnTo>
                  <a:lnTo>
                    <a:pt x="94312" y="3875"/>
                  </a:lnTo>
                  <a:lnTo>
                    <a:pt x="81590" y="2625"/>
                  </a:lnTo>
                  <a:lnTo>
                    <a:pt x="66999" y="1633"/>
                  </a:lnTo>
                  <a:lnTo>
                    <a:pt x="45908" y="80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05616" y="3011150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63" y="4"/>
                  </a:lnTo>
                  <a:lnTo>
                    <a:pt x="46624" y="177"/>
                  </a:lnTo>
                  <a:lnTo>
                    <a:pt x="59284" y="825"/>
                  </a:lnTo>
                  <a:lnTo>
                    <a:pt x="72344" y="2074"/>
                  </a:lnTo>
                  <a:lnTo>
                    <a:pt x="85869" y="3727"/>
                  </a:lnTo>
                  <a:lnTo>
                    <a:pt x="100083" y="5375"/>
                  </a:lnTo>
                  <a:lnTo>
                    <a:pt x="115051" y="6782"/>
                  </a:lnTo>
                  <a:lnTo>
                    <a:pt x="130695" y="8048"/>
                  </a:lnTo>
                  <a:lnTo>
                    <a:pt x="146882" y="9504"/>
                  </a:lnTo>
                  <a:lnTo>
                    <a:pt x="163472" y="11331"/>
                  </a:lnTo>
                  <a:lnTo>
                    <a:pt x="180189" y="13389"/>
                  </a:lnTo>
                  <a:lnTo>
                    <a:pt x="196638" y="15317"/>
                  </a:lnTo>
                  <a:lnTo>
                    <a:pt x="212627" y="16910"/>
                  </a:lnTo>
                  <a:lnTo>
                    <a:pt x="228143" y="18133"/>
                  </a:lnTo>
                  <a:lnTo>
                    <a:pt x="243255" y="19028"/>
                  </a:lnTo>
                  <a:lnTo>
                    <a:pt x="258035" y="19665"/>
                  </a:lnTo>
                  <a:lnTo>
                    <a:pt x="271960" y="20111"/>
                  </a:lnTo>
                  <a:lnTo>
                    <a:pt x="285281" y="20466"/>
                  </a:lnTo>
                  <a:lnTo>
                    <a:pt x="299170" y="20763"/>
                  </a:lnTo>
                  <a:lnTo>
                    <a:pt x="31585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716145" y="2832165"/>
              <a:ext cx="157928" cy="442198"/>
            </a:xfrm>
            <a:custGeom>
              <a:avLst/>
              <a:gdLst/>
              <a:ahLst/>
              <a:cxnLst/>
              <a:rect l="0" t="0" r="0" b="0"/>
              <a:pathLst>
                <a:path w="157928" h="442198">
                  <a:moveTo>
                    <a:pt x="157927" y="0"/>
                  </a:moveTo>
                  <a:lnTo>
                    <a:pt x="154994" y="8869"/>
                  </a:lnTo>
                  <a:lnTo>
                    <a:pt x="152211" y="17855"/>
                  </a:lnTo>
                  <a:lnTo>
                    <a:pt x="149312" y="27846"/>
                  </a:lnTo>
                  <a:lnTo>
                    <a:pt x="146271" y="38654"/>
                  </a:lnTo>
                  <a:lnTo>
                    <a:pt x="143106" y="49817"/>
                  </a:lnTo>
                  <a:lnTo>
                    <a:pt x="139842" y="61022"/>
                  </a:lnTo>
                  <a:lnTo>
                    <a:pt x="136504" y="72135"/>
                  </a:lnTo>
                  <a:lnTo>
                    <a:pt x="133113" y="83119"/>
                  </a:lnTo>
                  <a:lnTo>
                    <a:pt x="129684" y="93985"/>
                  </a:lnTo>
                  <a:lnTo>
                    <a:pt x="126229" y="104755"/>
                  </a:lnTo>
                  <a:lnTo>
                    <a:pt x="122757" y="115452"/>
                  </a:lnTo>
                  <a:lnTo>
                    <a:pt x="119272" y="126102"/>
                  </a:lnTo>
                  <a:lnTo>
                    <a:pt x="115779" y="136883"/>
                  </a:lnTo>
                  <a:lnTo>
                    <a:pt x="112281" y="148114"/>
                  </a:lnTo>
                  <a:lnTo>
                    <a:pt x="108774" y="159932"/>
                  </a:lnTo>
                  <a:lnTo>
                    <a:pt x="105097" y="172311"/>
                  </a:lnTo>
                  <a:lnTo>
                    <a:pt x="100943" y="185152"/>
                  </a:lnTo>
                  <a:lnTo>
                    <a:pt x="96187" y="198344"/>
                  </a:lnTo>
                  <a:lnTo>
                    <a:pt x="91026" y="211625"/>
                  </a:lnTo>
                  <a:lnTo>
                    <a:pt x="85870" y="224614"/>
                  </a:lnTo>
                  <a:lnTo>
                    <a:pt x="80953" y="237132"/>
                  </a:lnTo>
                  <a:lnTo>
                    <a:pt x="76178" y="249333"/>
                  </a:lnTo>
                  <a:lnTo>
                    <a:pt x="71213" y="261599"/>
                  </a:lnTo>
                  <a:lnTo>
                    <a:pt x="65877" y="274151"/>
                  </a:lnTo>
                  <a:lnTo>
                    <a:pt x="60310" y="287040"/>
                  </a:lnTo>
                  <a:lnTo>
                    <a:pt x="54873" y="300233"/>
                  </a:lnTo>
                  <a:lnTo>
                    <a:pt x="49765" y="313663"/>
                  </a:lnTo>
                  <a:lnTo>
                    <a:pt x="44860" y="327107"/>
                  </a:lnTo>
                  <a:lnTo>
                    <a:pt x="39807" y="340205"/>
                  </a:lnTo>
                  <a:lnTo>
                    <a:pt x="34411" y="352792"/>
                  </a:lnTo>
                  <a:lnTo>
                    <a:pt x="28805" y="364870"/>
                  </a:lnTo>
                  <a:lnTo>
                    <a:pt x="23341" y="376520"/>
                  </a:lnTo>
                  <a:lnTo>
                    <a:pt x="18224" y="387832"/>
                  </a:lnTo>
                  <a:lnTo>
                    <a:pt x="13638" y="398631"/>
                  </a:lnTo>
                  <a:lnTo>
                    <a:pt x="9374" y="409646"/>
                  </a:lnTo>
                  <a:lnTo>
                    <a:pt x="5060" y="42296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5748131" y="610652"/>
            <a:ext cx="452479" cy="73701"/>
          </a:xfrm>
          <a:custGeom>
            <a:avLst/>
            <a:gdLst/>
            <a:ahLst/>
            <a:cxnLst/>
            <a:rect l="0" t="0" r="0" b="0"/>
            <a:pathLst>
              <a:path w="452479" h="73701">
                <a:moveTo>
                  <a:pt x="379454" y="0"/>
                </a:moveTo>
                <a:lnTo>
                  <a:pt x="370586" y="2934"/>
                </a:lnTo>
                <a:lnTo>
                  <a:pt x="361599" y="5716"/>
                </a:lnTo>
                <a:lnTo>
                  <a:pt x="351599" y="8616"/>
                </a:lnTo>
                <a:lnTo>
                  <a:pt x="340446" y="11656"/>
                </a:lnTo>
                <a:lnTo>
                  <a:pt x="327986" y="14821"/>
                </a:lnTo>
                <a:lnTo>
                  <a:pt x="314270" y="18085"/>
                </a:lnTo>
                <a:lnTo>
                  <a:pt x="299334" y="21423"/>
                </a:lnTo>
                <a:lnTo>
                  <a:pt x="283108" y="24815"/>
                </a:lnTo>
                <a:lnTo>
                  <a:pt x="265677" y="28243"/>
                </a:lnTo>
                <a:lnTo>
                  <a:pt x="247245" y="31698"/>
                </a:lnTo>
                <a:lnTo>
                  <a:pt x="228042" y="35171"/>
                </a:lnTo>
                <a:lnTo>
                  <a:pt x="208273" y="38651"/>
                </a:lnTo>
                <a:lnTo>
                  <a:pt x="188099" y="41971"/>
                </a:lnTo>
                <a:lnTo>
                  <a:pt x="167644" y="44821"/>
                </a:lnTo>
                <a:lnTo>
                  <a:pt x="146999" y="47074"/>
                </a:lnTo>
                <a:lnTo>
                  <a:pt x="126390" y="48926"/>
                </a:lnTo>
                <a:lnTo>
                  <a:pt x="106166" y="50784"/>
                </a:lnTo>
                <a:lnTo>
                  <a:pt x="86495" y="52888"/>
                </a:lnTo>
                <a:lnTo>
                  <a:pt x="67692" y="55303"/>
                </a:lnTo>
                <a:lnTo>
                  <a:pt x="50283" y="58004"/>
                </a:lnTo>
                <a:lnTo>
                  <a:pt x="34512" y="60940"/>
                </a:lnTo>
                <a:lnTo>
                  <a:pt x="23231" y="64212"/>
                </a:lnTo>
                <a:lnTo>
                  <a:pt x="20050" y="67434"/>
                </a:lnTo>
                <a:lnTo>
                  <a:pt x="23718" y="69769"/>
                </a:lnTo>
                <a:lnTo>
                  <a:pt x="32123" y="71250"/>
                </a:lnTo>
                <a:lnTo>
                  <a:pt x="43328" y="71992"/>
                </a:lnTo>
                <a:lnTo>
                  <a:pt x="55634" y="71905"/>
                </a:lnTo>
                <a:lnTo>
                  <a:pt x="68077" y="71006"/>
                </a:lnTo>
                <a:lnTo>
                  <a:pt x="80425" y="69573"/>
                </a:lnTo>
                <a:lnTo>
                  <a:pt x="92888" y="68064"/>
                </a:lnTo>
                <a:lnTo>
                  <a:pt x="105629" y="66751"/>
                </a:lnTo>
                <a:lnTo>
                  <a:pt x="119008" y="65717"/>
                </a:lnTo>
                <a:lnTo>
                  <a:pt x="133606" y="64947"/>
                </a:lnTo>
                <a:lnTo>
                  <a:pt x="149624" y="64394"/>
                </a:lnTo>
                <a:lnTo>
                  <a:pt x="166947" y="64006"/>
                </a:lnTo>
                <a:lnTo>
                  <a:pt x="185325" y="63737"/>
                </a:lnTo>
                <a:lnTo>
                  <a:pt x="204497" y="63553"/>
                </a:lnTo>
                <a:lnTo>
                  <a:pt x="224083" y="63428"/>
                </a:lnTo>
                <a:lnTo>
                  <a:pt x="243602" y="63344"/>
                </a:lnTo>
                <a:lnTo>
                  <a:pt x="262793" y="63282"/>
                </a:lnTo>
                <a:lnTo>
                  <a:pt x="281271" y="63071"/>
                </a:lnTo>
                <a:lnTo>
                  <a:pt x="298460" y="62397"/>
                </a:lnTo>
                <a:lnTo>
                  <a:pt x="314147" y="61122"/>
                </a:lnTo>
                <a:lnTo>
                  <a:pt x="327643" y="59090"/>
                </a:lnTo>
                <a:lnTo>
                  <a:pt x="337492" y="55344"/>
                </a:lnTo>
                <a:lnTo>
                  <a:pt x="342357" y="49949"/>
                </a:lnTo>
                <a:lnTo>
                  <a:pt x="341420" y="44920"/>
                </a:lnTo>
                <a:lnTo>
                  <a:pt x="335200" y="40967"/>
                </a:lnTo>
                <a:lnTo>
                  <a:pt x="325237" y="37900"/>
                </a:lnTo>
                <a:lnTo>
                  <a:pt x="313516" y="35201"/>
                </a:lnTo>
                <a:lnTo>
                  <a:pt x="301310" y="32527"/>
                </a:lnTo>
                <a:lnTo>
                  <a:pt x="289036" y="29896"/>
                </a:lnTo>
                <a:lnTo>
                  <a:pt x="276581" y="27582"/>
                </a:lnTo>
                <a:lnTo>
                  <a:pt x="263831" y="25729"/>
                </a:lnTo>
                <a:lnTo>
                  <a:pt x="250776" y="24332"/>
                </a:lnTo>
                <a:lnTo>
                  <a:pt x="237455" y="23320"/>
                </a:lnTo>
                <a:lnTo>
                  <a:pt x="223927" y="22605"/>
                </a:lnTo>
                <a:lnTo>
                  <a:pt x="210244" y="22109"/>
                </a:lnTo>
                <a:lnTo>
                  <a:pt x="196450" y="21768"/>
                </a:lnTo>
                <a:lnTo>
                  <a:pt x="182565" y="21536"/>
                </a:lnTo>
                <a:lnTo>
                  <a:pt x="168122" y="21378"/>
                </a:lnTo>
                <a:lnTo>
                  <a:pt x="152215" y="21273"/>
                </a:lnTo>
                <a:lnTo>
                  <a:pt x="134473" y="21206"/>
                </a:lnTo>
                <a:lnTo>
                  <a:pt x="115165" y="21331"/>
                </a:lnTo>
                <a:lnTo>
                  <a:pt x="94909" y="21947"/>
                </a:lnTo>
                <a:lnTo>
                  <a:pt x="74181" y="23175"/>
                </a:lnTo>
                <a:lnTo>
                  <a:pt x="53569" y="24813"/>
                </a:lnTo>
                <a:lnTo>
                  <a:pt x="33818" y="26452"/>
                </a:lnTo>
                <a:lnTo>
                  <a:pt x="15369" y="27850"/>
                </a:lnTo>
                <a:lnTo>
                  <a:pt x="2539" y="29014"/>
                </a:lnTo>
                <a:lnTo>
                  <a:pt x="0" y="29962"/>
                </a:lnTo>
                <a:lnTo>
                  <a:pt x="4831" y="30598"/>
                </a:lnTo>
                <a:lnTo>
                  <a:pt x="13856" y="30986"/>
                </a:lnTo>
                <a:lnTo>
                  <a:pt x="25151" y="31218"/>
                </a:lnTo>
                <a:lnTo>
                  <a:pt x="37665" y="31357"/>
                </a:lnTo>
                <a:lnTo>
                  <a:pt x="50841" y="31442"/>
                </a:lnTo>
                <a:lnTo>
                  <a:pt x="64379" y="31494"/>
                </a:lnTo>
                <a:lnTo>
                  <a:pt x="78121" y="31527"/>
                </a:lnTo>
                <a:lnTo>
                  <a:pt x="91985" y="31547"/>
                </a:lnTo>
                <a:lnTo>
                  <a:pt x="106085" y="31561"/>
                </a:lnTo>
                <a:lnTo>
                  <a:pt x="120702" y="31569"/>
                </a:lnTo>
                <a:lnTo>
                  <a:pt x="135945" y="31575"/>
                </a:lnTo>
                <a:lnTo>
                  <a:pt x="151607" y="31579"/>
                </a:lnTo>
                <a:lnTo>
                  <a:pt x="167275" y="31581"/>
                </a:lnTo>
                <a:lnTo>
                  <a:pt x="182708" y="31587"/>
                </a:lnTo>
                <a:lnTo>
                  <a:pt x="198005" y="31761"/>
                </a:lnTo>
                <a:lnTo>
                  <a:pt x="213493" y="32410"/>
                </a:lnTo>
                <a:lnTo>
                  <a:pt x="229355" y="33659"/>
                </a:lnTo>
                <a:lnTo>
                  <a:pt x="245448" y="35312"/>
                </a:lnTo>
                <a:lnTo>
                  <a:pt x="261413" y="36961"/>
                </a:lnTo>
                <a:lnTo>
                  <a:pt x="277044" y="38364"/>
                </a:lnTo>
                <a:lnTo>
                  <a:pt x="292304" y="39457"/>
                </a:lnTo>
                <a:lnTo>
                  <a:pt x="307237" y="40265"/>
                </a:lnTo>
                <a:lnTo>
                  <a:pt x="321912" y="40847"/>
                </a:lnTo>
                <a:lnTo>
                  <a:pt x="336394" y="41425"/>
                </a:lnTo>
                <a:lnTo>
                  <a:pt x="350738" y="42353"/>
                </a:lnTo>
                <a:lnTo>
                  <a:pt x="364990" y="43793"/>
                </a:lnTo>
                <a:lnTo>
                  <a:pt x="379342" y="45575"/>
                </a:lnTo>
                <a:lnTo>
                  <a:pt x="394123" y="47311"/>
                </a:lnTo>
                <a:lnTo>
                  <a:pt x="409438" y="48768"/>
                </a:lnTo>
                <a:lnTo>
                  <a:pt x="423770" y="49719"/>
                </a:lnTo>
                <a:lnTo>
                  <a:pt x="433587" y="49586"/>
                </a:lnTo>
                <a:lnTo>
                  <a:pt x="437213" y="48170"/>
                </a:lnTo>
                <a:lnTo>
                  <a:pt x="435948" y="46038"/>
                </a:lnTo>
                <a:lnTo>
                  <a:pt x="431399" y="43491"/>
                </a:lnTo>
                <a:lnTo>
                  <a:pt x="424567" y="40826"/>
                </a:lnTo>
                <a:lnTo>
                  <a:pt x="415907" y="38433"/>
                </a:lnTo>
                <a:lnTo>
                  <a:pt x="405765" y="36494"/>
                </a:lnTo>
                <a:lnTo>
                  <a:pt x="394318" y="34857"/>
                </a:lnTo>
                <a:lnTo>
                  <a:pt x="381556" y="33145"/>
                </a:lnTo>
                <a:lnTo>
                  <a:pt x="367589" y="31144"/>
                </a:lnTo>
                <a:lnTo>
                  <a:pt x="352629" y="28968"/>
                </a:lnTo>
                <a:lnTo>
                  <a:pt x="336906" y="26960"/>
                </a:lnTo>
                <a:lnTo>
                  <a:pt x="320630" y="25313"/>
                </a:lnTo>
                <a:lnTo>
                  <a:pt x="304123" y="24054"/>
                </a:lnTo>
                <a:lnTo>
                  <a:pt x="287816" y="23134"/>
                </a:lnTo>
                <a:lnTo>
                  <a:pt x="271917" y="22481"/>
                </a:lnTo>
                <a:lnTo>
                  <a:pt x="256291" y="22026"/>
                </a:lnTo>
                <a:lnTo>
                  <a:pt x="240573" y="21712"/>
                </a:lnTo>
                <a:lnTo>
                  <a:pt x="224555" y="21499"/>
                </a:lnTo>
                <a:lnTo>
                  <a:pt x="208354" y="21354"/>
                </a:lnTo>
                <a:lnTo>
                  <a:pt x="192318" y="21256"/>
                </a:lnTo>
                <a:lnTo>
                  <a:pt x="176638" y="21190"/>
                </a:lnTo>
                <a:lnTo>
                  <a:pt x="161345" y="21146"/>
                </a:lnTo>
                <a:lnTo>
                  <a:pt x="146390" y="21117"/>
                </a:lnTo>
                <a:lnTo>
                  <a:pt x="131705" y="21093"/>
                </a:lnTo>
                <a:lnTo>
                  <a:pt x="117386" y="20907"/>
                </a:lnTo>
                <a:lnTo>
                  <a:pt x="103683" y="20249"/>
                </a:lnTo>
                <a:lnTo>
                  <a:pt x="90676" y="18995"/>
                </a:lnTo>
                <a:lnTo>
                  <a:pt x="77974" y="17338"/>
                </a:lnTo>
                <a:lnTo>
                  <a:pt x="64838" y="15687"/>
                </a:lnTo>
                <a:lnTo>
                  <a:pt x="50970" y="14303"/>
                </a:lnTo>
                <a:lnTo>
                  <a:pt x="39379" y="13928"/>
                </a:lnTo>
                <a:lnTo>
                  <a:pt x="34547" y="14950"/>
                </a:lnTo>
                <a:lnTo>
                  <a:pt x="36200" y="16356"/>
                </a:lnTo>
                <a:lnTo>
                  <a:pt x="42396" y="17629"/>
                </a:lnTo>
                <a:lnTo>
                  <a:pt x="51487" y="18802"/>
                </a:lnTo>
                <a:lnTo>
                  <a:pt x="62382" y="20191"/>
                </a:lnTo>
                <a:lnTo>
                  <a:pt x="74407" y="21969"/>
                </a:lnTo>
                <a:lnTo>
                  <a:pt x="87142" y="23993"/>
                </a:lnTo>
                <a:lnTo>
                  <a:pt x="100332" y="25896"/>
                </a:lnTo>
                <a:lnTo>
                  <a:pt x="113819" y="27478"/>
                </a:lnTo>
                <a:lnTo>
                  <a:pt x="127664" y="28863"/>
                </a:lnTo>
                <a:lnTo>
                  <a:pt x="142109" y="30399"/>
                </a:lnTo>
                <a:lnTo>
                  <a:pt x="157241" y="32279"/>
                </a:lnTo>
                <a:lnTo>
                  <a:pt x="172999" y="34373"/>
                </a:lnTo>
                <a:lnTo>
                  <a:pt x="189263" y="36325"/>
                </a:lnTo>
                <a:lnTo>
                  <a:pt x="205906" y="37940"/>
                </a:lnTo>
                <a:lnTo>
                  <a:pt x="222658" y="39346"/>
                </a:lnTo>
                <a:lnTo>
                  <a:pt x="239132" y="40897"/>
                </a:lnTo>
                <a:lnTo>
                  <a:pt x="255141" y="42788"/>
                </a:lnTo>
                <a:lnTo>
                  <a:pt x="270840" y="44888"/>
                </a:lnTo>
                <a:lnTo>
                  <a:pt x="286608" y="46845"/>
                </a:lnTo>
                <a:lnTo>
                  <a:pt x="302660" y="48462"/>
                </a:lnTo>
                <a:lnTo>
                  <a:pt x="318883" y="49871"/>
                </a:lnTo>
                <a:lnTo>
                  <a:pt x="334934" y="51423"/>
                </a:lnTo>
                <a:lnTo>
                  <a:pt x="350629" y="53319"/>
                </a:lnTo>
                <a:lnTo>
                  <a:pt x="366101" y="55593"/>
                </a:lnTo>
                <a:lnTo>
                  <a:pt x="381709" y="58198"/>
                </a:lnTo>
                <a:lnTo>
                  <a:pt x="397618" y="61047"/>
                </a:lnTo>
                <a:lnTo>
                  <a:pt x="412545" y="63391"/>
                </a:lnTo>
                <a:lnTo>
                  <a:pt x="423647" y="63098"/>
                </a:lnTo>
                <a:lnTo>
                  <a:pt x="429209" y="59706"/>
                </a:lnTo>
                <a:lnTo>
                  <a:pt x="429361" y="55577"/>
                </a:lnTo>
                <a:lnTo>
                  <a:pt x="425229" y="51924"/>
                </a:lnTo>
                <a:lnTo>
                  <a:pt x="417989" y="48889"/>
                </a:lnTo>
                <a:lnTo>
                  <a:pt x="408571" y="46124"/>
                </a:lnTo>
                <a:lnTo>
                  <a:pt x="397651" y="43362"/>
                </a:lnTo>
                <a:lnTo>
                  <a:pt x="385542" y="40650"/>
                </a:lnTo>
                <a:lnTo>
                  <a:pt x="372267" y="38271"/>
                </a:lnTo>
                <a:lnTo>
                  <a:pt x="357922" y="36365"/>
                </a:lnTo>
                <a:lnTo>
                  <a:pt x="342691" y="34761"/>
                </a:lnTo>
                <a:lnTo>
                  <a:pt x="326780" y="33076"/>
                </a:lnTo>
                <a:lnTo>
                  <a:pt x="310369" y="31095"/>
                </a:lnTo>
                <a:lnTo>
                  <a:pt x="293601" y="28934"/>
                </a:lnTo>
                <a:lnTo>
                  <a:pt x="276585" y="26937"/>
                </a:lnTo>
                <a:lnTo>
                  <a:pt x="259397" y="25297"/>
                </a:lnTo>
                <a:lnTo>
                  <a:pt x="242091" y="24043"/>
                </a:lnTo>
                <a:lnTo>
                  <a:pt x="224707" y="23127"/>
                </a:lnTo>
                <a:lnTo>
                  <a:pt x="207273" y="22476"/>
                </a:lnTo>
                <a:lnTo>
                  <a:pt x="189972" y="22023"/>
                </a:lnTo>
                <a:lnTo>
                  <a:pt x="173121" y="21710"/>
                </a:lnTo>
                <a:lnTo>
                  <a:pt x="156860" y="21497"/>
                </a:lnTo>
                <a:lnTo>
                  <a:pt x="141159" y="21353"/>
                </a:lnTo>
                <a:lnTo>
                  <a:pt x="125923" y="21256"/>
                </a:lnTo>
                <a:lnTo>
                  <a:pt x="111041" y="21190"/>
                </a:lnTo>
                <a:lnTo>
                  <a:pt x="96418" y="21146"/>
                </a:lnTo>
                <a:lnTo>
                  <a:pt x="81980" y="21117"/>
                </a:lnTo>
                <a:lnTo>
                  <a:pt x="67669" y="21097"/>
                </a:lnTo>
                <a:lnTo>
                  <a:pt x="53447" y="21084"/>
                </a:lnTo>
                <a:lnTo>
                  <a:pt x="39285" y="21075"/>
                </a:lnTo>
                <a:lnTo>
                  <a:pt x="25294" y="21069"/>
                </a:lnTo>
                <a:lnTo>
                  <a:pt x="16022" y="21065"/>
                </a:lnTo>
                <a:lnTo>
                  <a:pt x="16304" y="21062"/>
                </a:lnTo>
                <a:lnTo>
                  <a:pt x="23008" y="21060"/>
                </a:lnTo>
                <a:lnTo>
                  <a:pt x="33171" y="21059"/>
                </a:lnTo>
                <a:lnTo>
                  <a:pt x="45143" y="21058"/>
                </a:lnTo>
                <a:lnTo>
                  <a:pt x="58061" y="21058"/>
                </a:lnTo>
                <a:lnTo>
                  <a:pt x="71490" y="21062"/>
                </a:lnTo>
                <a:lnTo>
                  <a:pt x="85525" y="21235"/>
                </a:lnTo>
                <a:lnTo>
                  <a:pt x="100658" y="21883"/>
                </a:lnTo>
                <a:lnTo>
                  <a:pt x="117079" y="23132"/>
                </a:lnTo>
                <a:lnTo>
                  <a:pt x="134525" y="24785"/>
                </a:lnTo>
                <a:lnTo>
                  <a:pt x="152463" y="26433"/>
                </a:lnTo>
                <a:lnTo>
                  <a:pt x="170536" y="27840"/>
                </a:lnTo>
                <a:lnTo>
                  <a:pt x="188740" y="29106"/>
                </a:lnTo>
                <a:lnTo>
                  <a:pt x="207328" y="30562"/>
                </a:lnTo>
                <a:lnTo>
                  <a:pt x="226419" y="32389"/>
                </a:lnTo>
                <a:lnTo>
                  <a:pt x="245833" y="34446"/>
                </a:lnTo>
                <a:lnTo>
                  <a:pt x="265180" y="36374"/>
                </a:lnTo>
                <a:lnTo>
                  <a:pt x="284236" y="37972"/>
                </a:lnTo>
                <a:lnTo>
                  <a:pt x="302948" y="39368"/>
                </a:lnTo>
                <a:lnTo>
                  <a:pt x="321352" y="40912"/>
                </a:lnTo>
                <a:lnTo>
                  <a:pt x="339507" y="42802"/>
                </a:lnTo>
                <a:lnTo>
                  <a:pt x="357308" y="45072"/>
                </a:lnTo>
                <a:lnTo>
                  <a:pt x="374502" y="47675"/>
                </a:lnTo>
                <a:lnTo>
                  <a:pt x="390997" y="50535"/>
                </a:lnTo>
                <a:lnTo>
                  <a:pt x="406855" y="53422"/>
                </a:lnTo>
                <a:lnTo>
                  <a:pt x="422199" y="55974"/>
                </a:lnTo>
                <a:lnTo>
                  <a:pt x="437066" y="58022"/>
                </a:lnTo>
                <a:lnTo>
                  <a:pt x="448533" y="59663"/>
                </a:lnTo>
                <a:lnTo>
                  <a:pt x="452478" y="60968"/>
                </a:lnTo>
                <a:lnTo>
                  <a:pt x="449508" y="61836"/>
                </a:lnTo>
                <a:lnTo>
                  <a:pt x="441586" y="62364"/>
                </a:lnTo>
                <a:lnTo>
                  <a:pt x="430358" y="62677"/>
                </a:lnTo>
                <a:lnTo>
                  <a:pt x="416964" y="62865"/>
                </a:lnTo>
                <a:lnTo>
                  <a:pt x="402144" y="62978"/>
                </a:lnTo>
                <a:lnTo>
                  <a:pt x="386059" y="63048"/>
                </a:lnTo>
                <a:lnTo>
                  <a:pt x="368413" y="63092"/>
                </a:lnTo>
                <a:lnTo>
                  <a:pt x="349162" y="63125"/>
                </a:lnTo>
                <a:lnTo>
                  <a:pt x="328837" y="63315"/>
                </a:lnTo>
                <a:lnTo>
                  <a:pt x="308343" y="63975"/>
                </a:lnTo>
                <a:lnTo>
                  <a:pt x="288233" y="65231"/>
                </a:lnTo>
                <a:lnTo>
                  <a:pt x="268848" y="66897"/>
                </a:lnTo>
                <a:lnTo>
                  <a:pt x="248284" y="68728"/>
                </a:lnTo>
                <a:lnTo>
                  <a:pt x="221387" y="70885"/>
                </a:lnTo>
                <a:lnTo>
                  <a:pt x="179413" y="73700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6259843" y="52642"/>
            <a:ext cx="3794873" cy="1268121"/>
          </a:xfrm>
          <a:custGeom>
            <a:avLst/>
            <a:gdLst/>
            <a:ahLst/>
            <a:cxnLst/>
            <a:rect l="0" t="0" r="0" b="0"/>
            <a:pathLst>
              <a:path w="3794873" h="1268121">
                <a:moveTo>
                  <a:pt x="4613" y="0"/>
                </a:moveTo>
                <a:lnTo>
                  <a:pt x="1813" y="11668"/>
                </a:lnTo>
                <a:lnTo>
                  <a:pt x="311" y="22157"/>
                </a:lnTo>
                <a:lnTo>
                  <a:pt x="0" y="32463"/>
                </a:lnTo>
                <a:lnTo>
                  <a:pt x="507" y="42937"/>
                </a:lnTo>
                <a:lnTo>
                  <a:pt x="1326" y="53929"/>
                </a:lnTo>
                <a:lnTo>
                  <a:pt x="2146" y="65572"/>
                </a:lnTo>
                <a:lnTo>
                  <a:pt x="3003" y="77826"/>
                </a:lnTo>
                <a:lnTo>
                  <a:pt x="4178" y="90580"/>
                </a:lnTo>
                <a:lnTo>
                  <a:pt x="5812" y="103716"/>
                </a:lnTo>
                <a:lnTo>
                  <a:pt x="7739" y="117130"/>
                </a:lnTo>
                <a:lnTo>
                  <a:pt x="9579" y="130740"/>
                </a:lnTo>
                <a:lnTo>
                  <a:pt x="11114" y="144492"/>
                </a:lnTo>
                <a:lnTo>
                  <a:pt x="12298" y="158506"/>
                </a:lnTo>
                <a:lnTo>
                  <a:pt x="13167" y="173060"/>
                </a:lnTo>
                <a:lnTo>
                  <a:pt x="13786" y="188258"/>
                </a:lnTo>
                <a:lnTo>
                  <a:pt x="14219" y="203889"/>
                </a:lnTo>
                <a:lnTo>
                  <a:pt x="14517" y="219535"/>
                </a:lnTo>
                <a:lnTo>
                  <a:pt x="14725" y="234954"/>
                </a:lnTo>
                <a:lnTo>
                  <a:pt x="15036" y="250239"/>
                </a:lnTo>
                <a:lnTo>
                  <a:pt x="15777" y="265722"/>
                </a:lnTo>
                <a:lnTo>
                  <a:pt x="17089" y="281583"/>
                </a:lnTo>
                <a:lnTo>
                  <a:pt x="18783" y="297846"/>
                </a:lnTo>
                <a:lnTo>
                  <a:pt x="20460" y="314457"/>
                </a:lnTo>
                <a:lnTo>
                  <a:pt x="21881" y="331340"/>
                </a:lnTo>
                <a:lnTo>
                  <a:pt x="22987" y="348424"/>
                </a:lnTo>
                <a:lnTo>
                  <a:pt x="23803" y="365653"/>
                </a:lnTo>
                <a:lnTo>
                  <a:pt x="24386" y="382979"/>
                </a:lnTo>
                <a:lnTo>
                  <a:pt x="24795" y="400207"/>
                </a:lnTo>
                <a:lnTo>
                  <a:pt x="25078" y="417006"/>
                </a:lnTo>
                <a:lnTo>
                  <a:pt x="25276" y="433239"/>
                </a:lnTo>
                <a:lnTo>
                  <a:pt x="25579" y="449089"/>
                </a:lnTo>
                <a:lnTo>
                  <a:pt x="26316" y="464958"/>
                </a:lnTo>
                <a:lnTo>
                  <a:pt x="27624" y="481078"/>
                </a:lnTo>
                <a:lnTo>
                  <a:pt x="29317" y="497347"/>
                </a:lnTo>
                <a:lnTo>
                  <a:pt x="30991" y="513429"/>
                </a:lnTo>
                <a:lnTo>
                  <a:pt x="32412" y="529139"/>
                </a:lnTo>
                <a:lnTo>
                  <a:pt x="33517" y="544452"/>
                </a:lnTo>
                <a:lnTo>
                  <a:pt x="34333" y="559421"/>
                </a:lnTo>
                <a:lnTo>
                  <a:pt x="34916" y="574124"/>
                </a:lnTo>
                <a:lnTo>
                  <a:pt x="35325" y="588795"/>
                </a:lnTo>
                <a:lnTo>
                  <a:pt x="35606" y="603798"/>
                </a:lnTo>
                <a:lnTo>
                  <a:pt x="35799" y="619300"/>
                </a:lnTo>
                <a:lnTo>
                  <a:pt x="35930" y="635137"/>
                </a:lnTo>
                <a:lnTo>
                  <a:pt x="36018" y="650922"/>
                </a:lnTo>
                <a:lnTo>
                  <a:pt x="36082" y="666425"/>
                </a:lnTo>
                <a:lnTo>
                  <a:pt x="36294" y="681427"/>
                </a:lnTo>
                <a:lnTo>
                  <a:pt x="36969" y="695655"/>
                </a:lnTo>
                <a:lnTo>
                  <a:pt x="38241" y="709038"/>
                </a:lnTo>
                <a:lnTo>
                  <a:pt x="40079" y="721668"/>
                </a:lnTo>
                <a:lnTo>
                  <a:pt x="42383" y="733698"/>
                </a:lnTo>
                <a:lnTo>
                  <a:pt x="45054" y="745268"/>
                </a:lnTo>
                <a:lnTo>
                  <a:pt x="48321" y="756176"/>
                </a:lnTo>
                <a:lnTo>
                  <a:pt x="52724" y="765903"/>
                </a:lnTo>
                <a:lnTo>
                  <a:pt x="58471" y="774261"/>
                </a:lnTo>
                <a:lnTo>
                  <a:pt x="65619" y="781366"/>
                </a:lnTo>
                <a:lnTo>
                  <a:pt x="74246" y="787454"/>
                </a:lnTo>
                <a:lnTo>
                  <a:pt x="84232" y="792764"/>
                </a:lnTo>
                <a:lnTo>
                  <a:pt x="95175" y="797179"/>
                </a:lnTo>
                <a:lnTo>
                  <a:pt x="106504" y="800248"/>
                </a:lnTo>
                <a:lnTo>
                  <a:pt x="117864" y="801837"/>
                </a:lnTo>
                <a:lnTo>
                  <a:pt x="129268" y="802261"/>
                </a:lnTo>
                <a:lnTo>
                  <a:pt x="140991" y="802091"/>
                </a:lnTo>
                <a:lnTo>
                  <a:pt x="153180" y="801719"/>
                </a:lnTo>
                <a:lnTo>
                  <a:pt x="165993" y="801337"/>
                </a:lnTo>
                <a:lnTo>
                  <a:pt x="179667" y="801013"/>
                </a:lnTo>
                <a:lnTo>
                  <a:pt x="194239" y="800768"/>
                </a:lnTo>
                <a:lnTo>
                  <a:pt x="209433" y="800758"/>
                </a:lnTo>
                <a:lnTo>
                  <a:pt x="224778" y="801276"/>
                </a:lnTo>
                <a:lnTo>
                  <a:pt x="239987" y="802434"/>
                </a:lnTo>
                <a:lnTo>
                  <a:pt x="254960" y="804024"/>
                </a:lnTo>
                <a:lnTo>
                  <a:pt x="269700" y="805630"/>
                </a:lnTo>
                <a:lnTo>
                  <a:pt x="284245" y="807003"/>
                </a:lnTo>
                <a:lnTo>
                  <a:pt x="298641" y="808077"/>
                </a:lnTo>
                <a:lnTo>
                  <a:pt x="312926" y="808871"/>
                </a:lnTo>
                <a:lnTo>
                  <a:pt x="327138" y="809441"/>
                </a:lnTo>
                <a:lnTo>
                  <a:pt x="341464" y="809840"/>
                </a:lnTo>
                <a:lnTo>
                  <a:pt x="356229" y="810115"/>
                </a:lnTo>
                <a:lnTo>
                  <a:pt x="371573" y="810304"/>
                </a:lnTo>
                <a:lnTo>
                  <a:pt x="387472" y="810432"/>
                </a:lnTo>
                <a:lnTo>
                  <a:pt x="403830" y="810518"/>
                </a:lnTo>
                <a:lnTo>
                  <a:pt x="420539" y="810581"/>
                </a:lnTo>
                <a:lnTo>
                  <a:pt x="437507" y="810793"/>
                </a:lnTo>
                <a:lnTo>
                  <a:pt x="454656" y="811467"/>
                </a:lnTo>
                <a:lnTo>
                  <a:pt x="471932" y="812733"/>
                </a:lnTo>
                <a:lnTo>
                  <a:pt x="489296" y="814398"/>
                </a:lnTo>
                <a:lnTo>
                  <a:pt x="506722" y="816054"/>
                </a:lnTo>
                <a:lnTo>
                  <a:pt x="524191" y="817462"/>
                </a:lnTo>
                <a:lnTo>
                  <a:pt x="541856" y="818558"/>
                </a:lnTo>
                <a:lnTo>
                  <a:pt x="560015" y="819369"/>
                </a:lnTo>
                <a:lnTo>
                  <a:pt x="578786" y="819948"/>
                </a:lnTo>
                <a:lnTo>
                  <a:pt x="597970" y="820354"/>
                </a:lnTo>
                <a:lnTo>
                  <a:pt x="617154" y="820634"/>
                </a:lnTo>
                <a:lnTo>
                  <a:pt x="636088" y="820831"/>
                </a:lnTo>
                <a:lnTo>
                  <a:pt x="654376" y="821133"/>
                </a:lnTo>
                <a:lnTo>
                  <a:pt x="671432" y="821870"/>
                </a:lnTo>
                <a:lnTo>
                  <a:pt x="687063" y="823177"/>
                </a:lnTo>
                <a:lnTo>
                  <a:pt x="701881" y="824870"/>
                </a:lnTo>
                <a:lnTo>
                  <a:pt x="717059" y="826545"/>
                </a:lnTo>
                <a:lnTo>
                  <a:pt x="733246" y="827965"/>
                </a:lnTo>
                <a:lnTo>
                  <a:pt x="750562" y="829070"/>
                </a:lnTo>
                <a:lnTo>
                  <a:pt x="768878" y="829886"/>
                </a:lnTo>
                <a:lnTo>
                  <a:pt x="787970" y="830474"/>
                </a:lnTo>
                <a:lnTo>
                  <a:pt x="807148" y="831055"/>
                </a:lnTo>
                <a:lnTo>
                  <a:pt x="825321" y="831985"/>
                </a:lnTo>
                <a:lnTo>
                  <a:pt x="841993" y="833427"/>
                </a:lnTo>
                <a:lnTo>
                  <a:pt x="857657" y="835210"/>
                </a:lnTo>
                <a:lnTo>
                  <a:pt x="873477" y="836947"/>
                </a:lnTo>
                <a:lnTo>
                  <a:pt x="890129" y="838409"/>
                </a:lnTo>
                <a:lnTo>
                  <a:pt x="907775" y="839542"/>
                </a:lnTo>
                <a:lnTo>
                  <a:pt x="926320" y="840376"/>
                </a:lnTo>
                <a:lnTo>
                  <a:pt x="945583" y="840977"/>
                </a:lnTo>
                <a:lnTo>
                  <a:pt x="965385" y="841567"/>
                </a:lnTo>
                <a:lnTo>
                  <a:pt x="985577" y="842503"/>
                </a:lnTo>
                <a:lnTo>
                  <a:pt x="1006043" y="843948"/>
                </a:lnTo>
                <a:lnTo>
                  <a:pt x="1026699" y="845733"/>
                </a:lnTo>
                <a:lnTo>
                  <a:pt x="1047485" y="847472"/>
                </a:lnTo>
                <a:lnTo>
                  <a:pt x="1068360" y="848940"/>
                </a:lnTo>
                <a:lnTo>
                  <a:pt x="1089295" y="850246"/>
                </a:lnTo>
                <a:lnTo>
                  <a:pt x="1110270" y="851730"/>
                </a:lnTo>
                <a:lnTo>
                  <a:pt x="1131272" y="853574"/>
                </a:lnTo>
                <a:lnTo>
                  <a:pt x="1152293" y="855644"/>
                </a:lnTo>
                <a:lnTo>
                  <a:pt x="1173326" y="857580"/>
                </a:lnTo>
                <a:lnTo>
                  <a:pt x="1194353" y="859184"/>
                </a:lnTo>
                <a:lnTo>
                  <a:pt x="1214880" y="860583"/>
                </a:lnTo>
                <a:lnTo>
                  <a:pt x="1233984" y="862129"/>
                </a:lnTo>
                <a:lnTo>
                  <a:pt x="1251276" y="864021"/>
                </a:lnTo>
                <a:lnTo>
                  <a:pt x="1266854" y="866292"/>
                </a:lnTo>
                <a:lnTo>
                  <a:pt x="1281019" y="868896"/>
                </a:lnTo>
                <a:lnTo>
                  <a:pt x="1294122" y="871761"/>
                </a:lnTo>
                <a:lnTo>
                  <a:pt x="1306940" y="874822"/>
                </a:lnTo>
                <a:lnTo>
                  <a:pt x="1320628" y="878022"/>
                </a:lnTo>
                <a:lnTo>
                  <a:pt x="1335737" y="881325"/>
                </a:lnTo>
                <a:lnTo>
                  <a:pt x="1352128" y="884864"/>
                </a:lnTo>
                <a:lnTo>
                  <a:pt x="1369274" y="888926"/>
                </a:lnTo>
                <a:lnTo>
                  <a:pt x="1386760" y="893619"/>
                </a:lnTo>
                <a:lnTo>
                  <a:pt x="1404042" y="898737"/>
                </a:lnTo>
                <a:lnTo>
                  <a:pt x="1420403" y="903866"/>
                </a:lnTo>
                <a:lnTo>
                  <a:pt x="1435552" y="908763"/>
                </a:lnTo>
                <a:lnTo>
                  <a:pt x="1449705" y="913525"/>
                </a:lnTo>
                <a:lnTo>
                  <a:pt x="1463371" y="918482"/>
                </a:lnTo>
                <a:lnTo>
                  <a:pt x="1476900" y="923817"/>
                </a:lnTo>
                <a:lnTo>
                  <a:pt x="1490294" y="929553"/>
                </a:lnTo>
                <a:lnTo>
                  <a:pt x="1503303" y="935636"/>
                </a:lnTo>
                <a:lnTo>
                  <a:pt x="1515810" y="941996"/>
                </a:lnTo>
                <a:lnTo>
                  <a:pt x="1528160" y="948725"/>
                </a:lnTo>
                <a:lnTo>
                  <a:pt x="1541052" y="956074"/>
                </a:lnTo>
                <a:lnTo>
                  <a:pt x="1554833" y="964125"/>
                </a:lnTo>
                <a:lnTo>
                  <a:pt x="1569361" y="972650"/>
                </a:lnTo>
                <a:lnTo>
                  <a:pt x="1584192" y="981218"/>
                </a:lnTo>
                <a:lnTo>
                  <a:pt x="1599023" y="989582"/>
                </a:lnTo>
                <a:lnTo>
                  <a:pt x="1613727" y="997995"/>
                </a:lnTo>
                <a:lnTo>
                  <a:pt x="1628278" y="1007088"/>
                </a:lnTo>
                <a:lnTo>
                  <a:pt x="1642694" y="1017167"/>
                </a:lnTo>
                <a:lnTo>
                  <a:pt x="1657000" y="1028056"/>
                </a:lnTo>
                <a:lnTo>
                  <a:pt x="1671225" y="1039291"/>
                </a:lnTo>
                <a:lnTo>
                  <a:pt x="1685392" y="1050549"/>
                </a:lnTo>
                <a:lnTo>
                  <a:pt x="1699518" y="1061532"/>
                </a:lnTo>
                <a:lnTo>
                  <a:pt x="1713616" y="1071900"/>
                </a:lnTo>
                <a:lnTo>
                  <a:pt x="1727690" y="1081535"/>
                </a:lnTo>
                <a:lnTo>
                  <a:pt x="1741582" y="1090495"/>
                </a:lnTo>
                <a:lnTo>
                  <a:pt x="1754990" y="1098907"/>
                </a:lnTo>
                <a:lnTo>
                  <a:pt x="1767796" y="1106908"/>
                </a:lnTo>
                <a:lnTo>
                  <a:pt x="1780362" y="1114776"/>
                </a:lnTo>
                <a:lnTo>
                  <a:pt x="1793407" y="1122906"/>
                </a:lnTo>
                <a:lnTo>
                  <a:pt x="1807298" y="1131483"/>
                </a:lnTo>
                <a:lnTo>
                  <a:pt x="1822072" y="1140194"/>
                </a:lnTo>
                <a:lnTo>
                  <a:pt x="1837600" y="1148356"/>
                </a:lnTo>
                <a:lnTo>
                  <a:pt x="1853716" y="1155625"/>
                </a:lnTo>
                <a:lnTo>
                  <a:pt x="1870269" y="1162149"/>
                </a:lnTo>
                <a:lnTo>
                  <a:pt x="1887132" y="1168371"/>
                </a:lnTo>
                <a:lnTo>
                  <a:pt x="1904203" y="1174589"/>
                </a:lnTo>
                <a:lnTo>
                  <a:pt x="1921090" y="1180767"/>
                </a:lnTo>
                <a:lnTo>
                  <a:pt x="1937127" y="1186622"/>
                </a:lnTo>
                <a:lnTo>
                  <a:pt x="1952036" y="1192009"/>
                </a:lnTo>
                <a:lnTo>
                  <a:pt x="1966182" y="1196933"/>
                </a:lnTo>
                <a:lnTo>
                  <a:pt x="1980368" y="1201468"/>
                </a:lnTo>
                <a:lnTo>
                  <a:pt x="1995067" y="1205701"/>
                </a:lnTo>
                <a:lnTo>
                  <a:pt x="2010400" y="1209713"/>
                </a:lnTo>
                <a:lnTo>
                  <a:pt x="2026313" y="1213568"/>
                </a:lnTo>
                <a:lnTo>
                  <a:pt x="2042691" y="1217308"/>
                </a:lnTo>
                <a:lnTo>
                  <a:pt x="2059420" y="1220803"/>
                </a:lnTo>
                <a:lnTo>
                  <a:pt x="2076403" y="1223772"/>
                </a:lnTo>
                <a:lnTo>
                  <a:pt x="2093564" y="1226105"/>
                </a:lnTo>
                <a:lnTo>
                  <a:pt x="2110849" y="1228010"/>
                </a:lnTo>
                <a:lnTo>
                  <a:pt x="2128220" y="1229904"/>
                </a:lnTo>
                <a:lnTo>
                  <a:pt x="2145649" y="1232027"/>
                </a:lnTo>
                <a:lnTo>
                  <a:pt x="2163117" y="1234285"/>
                </a:lnTo>
                <a:lnTo>
                  <a:pt x="2180610" y="1236348"/>
                </a:lnTo>
                <a:lnTo>
                  <a:pt x="2198126" y="1238033"/>
                </a:lnTo>
                <a:lnTo>
                  <a:pt x="2215823" y="1239316"/>
                </a:lnTo>
                <a:lnTo>
                  <a:pt x="2234002" y="1240253"/>
                </a:lnTo>
                <a:lnTo>
                  <a:pt x="2252789" y="1240922"/>
                </a:lnTo>
                <a:lnTo>
                  <a:pt x="2271981" y="1241557"/>
                </a:lnTo>
                <a:lnTo>
                  <a:pt x="2291172" y="1242524"/>
                </a:lnTo>
                <a:lnTo>
                  <a:pt x="2310119" y="1243989"/>
                </a:lnTo>
                <a:lnTo>
                  <a:pt x="2328757" y="1245789"/>
                </a:lnTo>
                <a:lnTo>
                  <a:pt x="2347110" y="1247536"/>
                </a:lnTo>
                <a:lnTo>
                  <a:pt x="2365239" y="1249006"/>
                </a:lnTo>
                <a:lnTo>
                  <a:pt x="2383364" y="1250143"/>
                </a:lnTo>
                <a:lnTo>
                  <a:pt x="2401839" y="1250981"/>
                </a:lnTo>
                <a:lnTo>
                  <a:pt x="2420827" y="1251579"/>
                </a:lnTo>
                <a:lnTo>
                  <a:pt x="2440157" y="1251998"/>
                </a:lnTo>
                <a:lnTo>
                  <a:pt x="2459441" y="1252286"/>
                </a:lnTo>
                <a:lnTo>
                  <a:pt x="2478449" y="1252483"/>
                </a:lnTo>
                <a:lnTo>
                  <a:pt x="2497130" y="1252617"/>
                </a:lnTo>
                <a:lnTo>
                  <a:pt x="2515512" y="1252707"/>
                </a:lnTo>
                <a:lnTo>
                  <a:pt x="2533660" y="1252768"/>
                </a:lnTo>
                <a:lnTo>
                  <a:pt x="2551797" y="1252809"/>
                </a:lnTo>
                <a:lnTo>
                  <a:pt x="2570280" y="1252836"/>
                </a:lnTo>
                <a:lnTo>
                  <a:pt x="2589272" y="1252854"/>
                </a:lnTo>
                <a:lnTo>
                  <a:pt x="2608605" y="1252867"/>
                </a:lnTo>
                <a:lnTo>
                  <a:pt x="2627891" y="1252875"/>
                </a:lnTo>
                <a:lnTo>
                  <a:pt x="2646907" y="1252885"/>
                </a:lnTo>
                <a:lnTo>
                  <a:pt x="2665761" y="1253061"/>
                </a:lnTo>
                <a:lnTo>
                  <a:pt x="2684792" y="1253712"/>
                </a:lnTo>
                <a:lnTo>
                  <a:pt x="2704185" y="1254962"/>
                </a:lnTo>
                <a:lnTo>
                  <a:pt x="2723801" y="1256616"/>
                </a:lnTo>
                <a:lnTo>
                  <a:pt x="2743284" y="1258265"/>
                </a:lnTo>
                <a:lnTo>
                  <a:pt x="2762436" y="1259668"/>
                </a:lnTo>
                <a:lnTo>
                  <a:pt x="2781382" y="1260762"/>
                </a:lnTo>
                <a:lnTo>
                  <a:pt x="2800476" y="1261570"/>
                </a:lnTo>
                <a:lnTo>
                  <a:pt x="2819906" y="1262148"/>
                </a:lnTo>
                <a:lnTo>
                  <a:pt x="2839379" y="1262553"/>
                </a:lnTo>
                <a:lnTo>
                  <a:pt x="2858234" y="1262833"/>
                </a:lnTo>
                <a:lnTo>
                  <a:pt x="2876148" y="1263024"/>
                </a:lnTo>
                <a:lnTo>
                  <a:pt x="2893452" y="1263154"/>
                </a:lnTo>
                <a:lnTo>
                  <a:pt x="2910902" y="1263241"/>
                </a:lnTo>
                <a:lnTo>
                  <a:pt x="2928938" y="1263300"/>
                </a:lnTo>
                <a:lnTo>
                  <a:pt x="2947494" y="1263340"/>
                </a:lnTo>
                <a:lnTo>
                  <a:pt x="2966190" y="1263366"/>
                </a:lnTo>
                <a:lnTo>
                  <a:pt x="2984768" y="1263389"/>
                </a:lnTo>
                <a:lnTo>
                  <a:pt x="3002974" y="1263573"/>
                </a:lnTo>
                <a:lnTo>
                  <a:pt x="3020498" y="1264230"/>
                </a:lnTo>
                <a:lnTo>
                  <a:pt x="3037249" y="1265479"/>
                </a:lnTo>
                <a:lnTo>
                  <a:pt x="3053462" y="1266962"/>
                </a:lnTo>
                <a:lnTo>
                  <a:pt x="3069582" y="1267965"/>
                </a:lnTo>
                <a:lnTo>
                  <a:pt x="3085878" y="1268120"/>
                </a:lnTo>
                <a:lnTo>
                  <a:pt x="3102436" y="1267561"/>
                </a:lnTo>
                <a:lnTo>
                  <a:pt x="3119246" y="1266722"/>
                </a:lnTo>
                <a:lnTo>
                  <a:pt x="3136263" y="1265898"/>
                </a:lnTo>
                <a:lnTo>
                  <a:pt x="3153437" y="1265210"/>
                </a:lnTo>
                <a:lnTo>
                  <a:pt x="3170725" y="1264682"/>
                </a:lnTo>
                <a:lnTo>
                  <a:pt x="3188091" y="1264295"/>
                </a:lnTo>
                <a:lnTo>
                  <a:pt x="3205346" y="1264020"/>
                </a:lnTo>
                <a:lnTo>
                  <a:pt x="3222164" y="1263828"/>
                </a:lnTo>
                <a:lnTo>
                  <a:pt x="3238409" y="1263696"/>
                </a:lnTo>
                <a:lnTo>
                  <a:pt x="3254266" y="1263606"/>
                </a:lnTo>
                <a:lnTo>
                  <a:pt x="3270141" y="1263545"/>
                </a:lnTo>
                <a:lnTo>
                  <a:pt x="3286264" y="1263504"/>
                </a:lnTo>
                <a:lnTo>
                  <a:pt x="3302535" y="1263476"/>
                </a:lnTo>
                <a:lnTo>
                  <a:pt x="3318618" y="1263457"/>
                </a:lnTo>
                <a:lnTo>
                  <a:pt x="3334330" y="1263445"/>
                </a:lnTo>
                <a:lnTo>
                  <a:pt x="3349644" y="1263436"/>
                </a:lnTo>
                <a:lnTo>
                  <a:pt x="3364613" y="1263431"/>
                </a:lnTo>
                <a:lnTo>
                  <a:pt x="3379312" y="1263423"/>
                </a:lnTo>
                <a:lnTo>
                  <a:pt x="3393810" y="1263247"/>
                </a:lnTo>
                <a:lnTo>
                  <a:pt x="3408166" y="1262597"/>
                </a:lnTo>
                <a:lnTo>
                  <a:pt x="3422419" y="1261343"/>
                </a:lnTo>
                <a:lnTo>
                  <a:pt x="3436603" y="1259517"/>
                </a:lnTo>
                <a:lnTo>
                  <a:pt x="3450741" y="1257220"/>
                </a:lnTo>
                <a:lnTo>
                  <a:pt x="3464844" y="1254563"/>
                </a:lnTo>
                <a:lnTo>
                  <a:pt x="3478927" y="1251645"/>
                </a:lnTo>
                <a:lnTo>
                  <a:pt x="3492995" y="1248540"/>
                </a:lnTo>
                <a:lnTo>
                  <a:pt x="3507049" y="1245306"/>
                </a:lnTo>
                <a:lnTo>
                  <a:pt x="3520927" y="1241983"/>
                </a:lnTo>
                <a:lnTo>
                  <a:pt x="3534326" y="1238599"/>
                </a:lnTo>
                <a:lnTo>
                  <a:pt x="3547111" y="1235169"/>
                </a:lnTo>
                <a:lnTo>
                  <a:pt x="3559156" y="1231543"/>
                </a:lnTo>
                <a:lnTo>
                  <a:pt x="3570251" y="1227423"/>
                </a:lnTo>
                <a:lnTo>
                  <a:pt x="3580386" y="1222685"/>
                </a:lnTo>
                <a:lnTo>
                  <a:pt x="3589854" y="1217367"/>
                </a:lnTo>
                <a:lnTo>
                  <a:pt x="3599140" y="1211572"/>
                </a:lnTo>
                <a:lnTo>
                  <a:pt x="3608538" y="1205410"/>
                </a:lnTo>
                <a:lnTo>
                  <a:pt x="3617988" y="1198814"/>
                </a:lnTo>
                <a:lnTo>
                  <a:pt x="3627185" y="1191555"/>
                </a:lnTo>
                <a:lnTo>
                  <a:pt x="3635971" y="1183565"/>
                </a:lnTo>
                <a:lnTo>
                  <a:pt x="3644498" y="1175081"/>
                </a:lnTo>
                <a:lnTo>
                  <a:pt x="3653137" y="1166541"/>
                </a:lnTo>
                <a:lnTo>
                  <a:pt x="3662096" y="1158199"/>
                </a:lnTo>
                <a:lnTo>
                  <a:pt x="3671419" y="1149972"/>
                </a:lnTo>
                <a:lnTo>
                  <a:pt x="3681063" y="1141535"/>
                </a:lnTo>
                <a:lnTo>
                  <a:pt x="3690967" y="1132714"/>
                </a:lnTo>
                <a:lnTo>
                  <a:pt x="3701229" y="1123655"/>
                </a:lnTo>
                <a:lnTo>
                  <a:pt x="3712104" y="1114719"/>
                </a:lnTo>
                <a:lnTo>
                  <a:pt x="3723669" y="1106114"/>
                </a:lnTo>
                <a:lnTo>
                  <a:pt x="3735538" y="1097877"/>
                </a:lnTo>
                <a:lnTo>
                  <a:pt x="3746971" y="1089966"/>
                </a:lnTo>
                <a:lnTo>
                  <a:pt x="3757576" y="1082321"/>
                </a:lnTo>
                <a:lnTo>
                  <a:pt x="3767013" y="1075180"/>
                </a:lnTo>
                <a:lnTo>
                  <a:pt x="3775757" y="1068376"/>
                </a:lnTo>
                <a:lnTo>
                  <a:pt x="3784567" y="1061311"/>
                </a:lnTo>
                <a:lnTo>
                  <a:pt x="3794872" y="105285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8" name="Straight Connector 127"/>
          <p:cNvCxnSpPr/>
          <p:nvPr/>
        </p:nvCxnSpPr>
        <p:spPr>
          <a:xfrm>
            <a:off x="2137282" y="4611496"/>
            <a:ext cx="3948176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0" name="Group 139"/>
          <p:cNvGrpSpPr/>
          <p:nvPr/>
        </p:nvGrpSpPr>
        <p:grpSpPr>
          <a:xfrm>
            <a:off x="2389969" y="3988205"/>
            <a:ext cx="1958301" cy="875961"/>
            <a:chOff x="2389969" y="3988205"/>
            <a:chExt cx="1958301" cy="875961"/>
          </a:xfrm>
        </p:grpSpPr>
        <p:sp>
          <p:nvSpPr>
            <p:cNvPr id="129" name="Freeform 128"/>
            <p:cNvSpPr/>
            <p:nvPr/>
          </p:nvSpPr>
          <p:spPr>
            <a:xfrm>
              <a:off x="2601591" y="4200870"/>
              <a:ext cx="20005" cy="263213"/>
            </a:xfrm>
            <a:custGeom>
              <a:avLst/>
              <a:gdLst/>
              <a:ahLst/>
              <a:cxnLst/>
              <a:rect l="0" t="0" r="0" b="0"/>
              <a:pathLst>
                <a:path w="20005" h="26321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4" y="39009"/>
                  </a:lnTo>
                  <a:lnTo>
                    <a:pt x="835" y="51468"/>
                  </a:lnTo>
                  <a:lnTo>
                    <a:pt x="242" y="65171"/>
                  </a:lnTo>
                  <a:lnTo>
                    <a:pt x="0" y="79588"/>
                  </a:lnTo>
                  <a:lnTo>
                    <a:pt x="365" y="93869"/>
                  </a:lnTo>
                  <a:lnTo>
                    <a:pt x="1420" y="107550"/>
                  </a:lnTo>
                  <a:lnTo>
                    <a:pt x="2942" y="120851"/>
                  </a:lnTo>
                  <a:lnTo>
                    <a:pt x="4502" y="134461"/>
                  </a:lnTo>
                  <a:lnTo>
                    <a:pt x="5850" y="148760"/>
                  </a:lnTo>
                  <a:lnTo>
                    <a:pt x="7076" y="163483"/>
                  </a:lnTo>
                  <a:lnTo>
                    <a:pt x="8505" y="177922"/>
                  </a:lnTo>
                  <a:lnTo>
                    <a:pt x="10315" y="191670"/>
                  </a:lnTo>
                  <a:lnTo>
                    <a:pt x="12370" y="204595"/>
                  </a:lnTo>
                  <a:lnTo>
                    <a:pt x="14511" y="218152"/>
                  </a:lnTo>
                  <a:lnTo>
                    <a:pt x="16930" y="235761"/>
                  </a:lnTo>
                  <a:lnTo>
                    <a:pt x="2000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389969" y="4116642"/>
              <a:ext cx="315855" cy="105286"/>
            </a:xfrm>
            <a:custGeom>
              <a:avLst/>
              <a:gdLst/>
              <a:ahLst/>
              <a:cxnLst/>
              <a:rect l="0" t="0" r="0" b="0"/>
              <a:pathLst>
                <a:path w="315855" h="105286">
                  <a:moveTo>
                    <a:pt x="315854" y="0"/>
                  </a:moveTo>
                  <a:lnTo>
                    <a:pt x="307185" y="1442"/>
                  </a:lnTo>
                  <a:lnTo>
                    <a:pt x="295010" y="3356"/>
                  </a:lnTo>
                  <a:lnTo>
                    <a:pt x="281481" y="5179"/>
                  </a:lnTo>
                  <a:lnTo>
                    <a:pt x="267471" y="6687"/>
                  </a:lnTo>
                  <a:lnTo>
                    <a:pt x="253311" y="8176"/>
                  </a:lnTo>
                  <a:lnTo>
                    <a:pt x="239126" y="10306"/>
                  </a:lnTo>
                  <a:lnTo>
                    <a:pt x="224963" y="13398"/>
                  </a:lnTo>
                  <a:lnTo>
                    <a:pt x="210996" y="17288"/>
                  </a:lnTo>
                  <a:lnTo>
                    <a:pt x="197530" y="21515"/>
                  </a:lnTo>
                  <a:lnTo>
                    <a:pt x="184687" y="25771"/>
                  </a:lnTo>
                  <a:lnTo>
                    <a:pt x="172264" y="30085"/>
                  </a:lnTo>
                  <a:lnTo>
                    <a:pt x="159848" y="34734"/>
                  </a:lnTo>
                  <a:lnTo>
                    <a:pt x="147195" y="39859"/>
                  </a:lnTo>
                  <a:lnTo>
                    <a:pt x="134237" y="45452"/>
                  </a:lnTo>
                  <a:lnTo>
                    <a:pt x="120999" y="51438"/>
                  </a:lnTo>
                  <a:lnTo>
                    <a:pt x="107534" y="57724"/>
                  </a:lnTo>
                  <a:lnTo>
                    <a:pt x="93897" y="64064"/>
                  </a:lnTo>
                  <a:lnTo>
                    <a:pt x="80136" y="70088"/>
                  </a:lnTo>
                  <a:lnTo>
                    <a:pt x="66301" y="75618"/>
                  </a:lnTo>
                  <a:lnTo>
                    <a:pt x="52833" y="80695"/>
                  </a:lnTo>
                  <a:lnTo>
                    <a:pt x="39133" y="86094"/>
                  </a:lnTo>
                  <a:lnTo>
                    <a:pt x="22880" y="9340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453139" y="4443026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304120" y="0"/>
                  </a:lnTo>
                  <a:lnTo>
                    <a:pt x="292991" y="0"/>
                  </a:lnTo>
                  <a:lnTo>
                    <a:pt x="281393" y="4"/>
                  </a:lnTo>
                  <a:lnTo>
                    <a:pt x="269232" y="177"/>
                  </a:lnTo>
                  <a:lnTo>
                    <a:pt x="256572" y="826"/>
                  </a:lnTo>
                  <a:lnTo>
                    <a:pt x="243506" y="2079"/>
                  </a:lnTo>
                  <a:lnTo>
                    <a:pt x="229809" y="3904"/>
                  </a:lnTo>
                  <a:lnTo>
                    <a:pt x="214947" y="6201"/>
                  </a:lnTo>
                  <a:lnTo>
                    <a:pt x="198730" y="8856"/>
                  </a:lnTo>
                  <a:lnTo>
                    <a:pt x="181433" y="11775"/>
                  </a:lnTo>
                  <a:lnTo>
                    <a:pt x="163598" y="14879"/>
                  </a:lnTo>
                  <a:lnTo>
                    <a:pt x="145610" y="18114"/>
                  </a:lnTo>
                  <a:lnTo>
                    <a:pt x="127973" y="21437"/>
                  </a:lnTo>
                  <a:lnTo>
                    <a:pt x="111364" y="24821"/>
                  </a:lnTo>
                  <a:lnTo>
                    <a:pt x="96046" y="28246"/>
                  </a:lnTo>
                  <a:lnTo>
                    <a:pt x="81778" y="31699"/>
                  </a:lnTo>
                  <a:lnTo>
                    <a:pt x="68034" y="35171"/>
                  </a:lnTo>
                  <a:lnTo>
                    <a:pt x="54466" y="38651"/>
                  </a:lnTo>
                  <a:lnTo>
                    <a:pt x="41506" y="41983"/>
                  </a:lnTo>
                  <a:lnTo>
                    <a:pt x="29011" y="45195"/>
                  </a:lnTo>
                  <a:lnTo>
                    <a:pt x="15877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77684" y="3988205"/>
              <a:ext cx="133550" cy="539049"/>
            </a:xfrm>
            <a:custGeom>
              <a:avLst/>
              <a:gdLst/>
              <a:ahLst/>
              <a:cxnLst/>
              <a:rect l="0" t="0" r="0" b="0"/>
              <a:pathLst>
                <a:path w="133550" h="539049">
                  <a:moveTo>
                    <a:pt x="49321" y="539048"/>
                  </a:moveTo>
                  <a:lnTo>
                    <a:pt x="46454" y="530180"/>
                  </a:lnTo>
                  <a:lnTo>
                    <a:pt x="44312" y="521193"/>
                  </a:lnTo>
                  <a:lnTo>
                    <a:pt x="42709" y="511198"/>
                  </a:lnTo>
                  <a:lnTo>
                    <a:pt x="41528" y="500218"/>
                  </a:lnTo>
                  <a:lnTo>
                    <a:pt x="40680" y="488406"/>
                  </a:lnTo>
                  <a:lnTo>
                    <a:pt x="40078" y="475952"/>
                  </a:lnTo>
                  <a:lnTo>
                    <a:pt x="39490" y="463188"/>
                  </a:lnTo>
                  <a:lnTo>
                    <a:pt x="38558" y="450555"/>
                  </a:lnTo>
                  <a:lnTo>
                    <a:pt x="37116" y="438281"/>
                  </a:lnTo>
                  <a:lnTo>
                    <a:pt x="35332" y="426246"/>
                  </a:lnTo>
                  <a:lnTo>
                    <a:pt x="33596" y="414092"/>
                  </a:lnTo>
                  <a:lnTo>
                    <a:pt x="32129" y="401621"/>
                  </a:lnTo>
                  <a:lnTo>
                    <a:pt x="30824" y="388955"/>
                  </a:lnTo>
                  <a:lnTo>
                    <a:pt x="29341" y="376444"/>
                  </a:lnTo>
                  <a:lnTo>
                    <a:pt x="27497" y="364276"/>
                  </a:lnTo>
                  <a:lnTo>
                    <a:pt x="25427" y="352155"/>
                  </a:lnTo>
                  <a:lnTo>
                    <a:pt x="23492" y="339418"/>
                  </a:lnTo>
                  <a:lnTo>
                    <a:pt x="21888" y="325734"/>
                  </a:lnTo>
                  <a:lnTo>
                    <a:pt x="20489" y="311103"/>
                  </a:lnTo>
                  <a:lnTo>
                    <a:pt x="18943" y="295671"/>
                  </a:lnTo>
                  <a:lnTo>
                    <a:pt x="17051" y="279618"/>
                  </a:lnTo>
                  <a:lnTo>
                    <a:pt x="14780" y="263109"/>
                  </a:lnTo>
                  <a:lnTo>
                    <a:pt x="12176" y="246274"/>
                  </a:lnTo>
                  <a:lnTo>
                    <a:pt x="9315" y="229217"/>
                  </a:lnTo>
                  <a:lnTo>
                    <a:pt x="6428" y="212171"/>
                  </a:lnTo>
                  <a:lnTo>
                    <a:pt x="3876" y="195493"/>
                  </a:lnTo>
                  <a:lnTo>
                    <a:pt x="1835" y="179348"/>
                  </a:lnTo>
                  <a:lnTo>
                    <a:pt x="468" y="163726"/>
                  </a:lnTo>
                  <a:lnTo>
                    <a:pt x="0" y="148542"/>
                  </a:lnTo>
                  <a:lnTo>
                    <a:pt x="464" y="133699"/>
                  </a:lnTo>
                  <a:lnTo>
                    <a:pt x="1741" y="119273"/>
                  </a:lnTo>
                  <a:lnTo>
                    <a:pt x="3662" y="105498"/>
                  </a:lnTo>
                  <a:lnTo>
                    <a:pt x="6067" y="92452"/>
                  </a:lnTo>
                  <a:lnTo>
                    <a:pt x="8985" y="80062"/>
                  </a:lnTo>
                  <a:lnTo>
                    <a:pt x="12621" y="68201"/>
                  </a:lnTo>
                  <a:lnTo>
                    <a:pt x="17034" y="56748"/>
                  </a:lnTo>
                  <a:lnTo>
                    <a:pt x="22303" y="45920"/>
                  </a:lnTo>
                  <a:lnTo>
                    <a:pt x="28597" y="36247"/>
                  </a:lnTo>
                  <a:lnTo>
                    <a:pt x="35908" y="27925"/>
                  </a:lnTo>
                  <a:lnTo>
                    <a:pt x="44089" y="20845"/>
                  </a:lnTo>
                  <a:lnTo>
                    <a:pt x="52951" y="14773"/>
                  </a:lnTo>
                  <a:lnTo>
                    <a:pt x="62319" y="9475"/>
                  </a:lnTo>
                  <a:lnTo>
                    <a:pt x="72048" y="5067"/>
                  </a:lnTo>
                  <a:lnTo>
                    <a:pt x="82032" y="2003"/>
                  </a:lnTo>
                  <a:lnTo>
                    <a:pt x="92177" y="418"/>
                  </a:lnTo>
                  <a:lnTo>
                    <a:pt x="101974" y="0"/>
                  </a:lnTo>
                  <a:lnTo>
                    <a:pt x="111454" y="122"/>
                  </a:lnTo>
                  <a:lnTo>
                    <a:pt x="121448" y="796"/>
                  </a:lnTo>
                  <a:lnTo>
                    <a:pt x="133549" y="2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53305" y="431668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1" y="2867"/>
                  </a:lnTo>
                  <a:lnTo>
                    <a:pt x="129544" y="5008"/>
                  </a:lnTo>
                  <a:lnTo>
                    <a:pt x="119549" y="6616"/>
                  </a:lnTo>
                  <a:lnTo>
                    <a:pt x="108568" y="7969"/>
                  </a:lnTo>
                  <a:lnTo>
                    <a:pt x="96757" y="9466"/>
                  </a:lnTo>
                  <a:lnTo>
                    <a:pt x="84303" y="11313"/>
                  </a:lnTo>
                  <a:lnTo>
                    <a:pt x="71404" y="13389"/>
                  </a:lnTo>
                  <a:lnTo>
                    <a:pt x="56679" y="15545"/>
                  </a:lnTo>
                  <a:lnTo>
                    <a:pt x="35481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17118" y="4337741"/>
              <a:ext cx="158715" cy="213001"/>
            </a:xfrm>
            <a:custGeom>
              <a:avLst/>
              <a:gdLst/>
              <a:ahLst/>
              <a:cxnLst/>
              <a:rect l="0" t="0" r="0" b="0"/>
              <a:pathLst>
                <a:path w="158715" h="213001">
                  <a:moveTo>
                    <a:pt x="99400" y="31585"/>
                  </a:moveTo>
                  <a:lnTo>
                    <a:pt x="90598" y="28785"/>
                  </a:lnTo>
                  <a:lnTo>
                    <a:pt x="82252" y="27283"/>
                  </a:lnTo>
                  <a:lnTo>
                    <a:pt x="73558" y="26982"/>
                  </a:lnTo>
                  <a:lnTo>
                    <a:pt x="64609" y="27834"/>
                  </a:lnTo>
                  <a:lnTo>
                    <a:pt x="55763" y="29950"/>
                  </a:lnTo>
                  <a:lnTo>
                    <a:pt x="47224" y="33277"/>
                  </a:lnTo>
                  <a:lnTo>
                    <a:pt x="39035" y="37784"/>
                  </a:lnTo>
                  <a:lnTo>
                    <a:pt x="31158" y="43552"/>
                  </a:lnTo>
                  <a:lnTo>
                    <a:pt x="23537" y="50508"/>
                  </a:lnTo>
                  <a:lnTo>
                    <a:pt x="16437" y="58618"/>
                  </a:lnTo>
                  <a:lnTo>
                    <a:pt x="10420" y="67963"/>
                  </a:lnTo>
                  <a:lnTo>
                    <a:pt x="5712" y="78473"/>
                  </a:lnTo>
                  <a:lnTo>
                    <a:pt x="2381" y="89954"/>
                  </a:lnTo>
                  <a:lnTo>
                    <a:pt x="511" y="102184"/>
                  </a:lnTo>
                  <a:lnTo>
                    <a:pt x="0" y="114960"/>
                  </a:lnTo>
                  <a:lnTo>
                    <a:pt x="774" y="127962"/>
                  </a:lnTo>
                  <a:lnTo>
                    <a:pt x="2882" y="140765"/>
                  </a:lnTo>
                  <a:lnTo>
                    <a:pt x="6221" y="153148"/>
                  </a:lnTo>
                  <a:lnTo>
                    <a:pt x="10580" y="164919"/>
                  </a:lnTo>
                  <a:lnTo>
                    <a:pt x="15722" y="175832"/>
                  </a:lnTo>
                  <a:lnTo>
                    <a:pt x="21447" y="185830"/>
                  </a:lnTo>
                  <a:lnTo>
                    <a:pt x="27918" y="194698"/>
                  </a:lnTo>
                  <a:lnTo>
                    <a:pt x="35625" y="201985"/>
                  </a:lnTo>
                  <a:lnTo>
                    <a:pt x="44733" y="207580"/>
                  </a:lnTo>
                  <a:lnTo>
                    <a:pt x="54953" y="211356"/>
                  </a:lnTo>
                  <a:lnTo>
                    <a:pt x="65730" y="213000"/>
                  </a:lnTo>
                  <a:lnTo>
                    <a:pt x="76678" y="212549"/>
                  </a:lnTo>
                  <a:lnTo>
                    <a:pt x="87452" y="210316"/>
                  </a:lnTo>
                  <a:lnTo>
                    <a:pt x="97679" y="206691"/>
                  </a:lnTo>
                  <a:lnTo>
                    <a:pt x="107214" y="202032"/>
                  </a:lnTo>
                  <a:lnTo>
                    <a:pt x="115939" y="196466"/>
                  </a:lnTo>
                  <a:lnTo>
                    <a:pt x="123660" y="189908"/>
                  </a:lnTo>
                  <a:lnTo>
                    <a:pt x="130375" y="182386"/>
                  </a:lnTo>
                  <a:lnTo>
                    <a:pt x="136225" y="174049"/>
                  </a:lnTo>
                  <a:lnTo>
                    <a:pt x="141397" y="165074"/>
                  </a:lnTo>
                  <a:lnTo>
                    <a:pt x="146062" y="155619"/>
                  </a:lnTo>
                  <a:lnTo>
                    <a:pt x="150196" y="145489"/>
                  </a:lnTo>
                  <a:lnTo>
                    <a:pt x="153602" y="134171"/>
                  </a:lnTo>
                  <a:lnTo>
                    <a:pt x="156222" y="121489"/>
                  </a:lnTo>
                  <a:lnTo>
                    <a:pt x="157982" y="107887"/>
                  </a:lnTo>
                  <a:lnTo>
                    <a:pt x="158714" y="94218"/>
                  </a:lnTo>
                  <a:lnTo>
                    <a:pt x="158423" y="80993"/>
                  </a:lnTo>
                  <a:lnTo>
                    <a:pt x="157091" y="68522"/>
                  </a:lnTo>
                  <a:lnTo>
                    <a:pt x="154601" y="57073"/>
                  </a:lnTo>
                  <a:lnTo>
                    <a:pt x="151001" y="46677"/>
                  </a:lnTo>
                  <a:lnTo>
                    <a:pt x="146388" y="37300"/>
                  </a:lnTo>
                  <a:lnTo>
                    <a:pt x="140167" y="27918"/>
                  </a:lnTo>
                  <a:lnTo>
                    <a:pt x="129557" y="16590"/>
                  </a:lnTo>
                  <a:lnTo>
                    <a:pt x="109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663917" y="4306155"/>
              <a:ext cx="94757" cy="230969"/>
            </a:xfrm>
            <a:custGeom>
              <a:avLst/>
              <a:gdLst/>
              <a:ahLst/>
              <a:cxnLst/>
              <a:rect l="0" t="0" r="0" b="0"/>
              <a:pathLst>
                <a:path w="94757" h="230969">
                  <a:moveTo>
                    <a:pt x="0" y="157927"/>
                  </a:moveTo>
                  <a:lnTo>
                    <a:pt x="3001" y="169596"/>
                  </a:lnTo>
                  <a:lnTo>
                    <a:pt x="6423" y="180085"/>
                  </a:lnTo>
                  <a:lnTo>
                    <a:pt x="10614" y="190386"/>
                  </a:lnTo>
                  <a:lnTo>
                    <a:pt x="15342" y="200688"/>
                  </a:lnTo>
                  <a:lnTo>
                    <a:pt x="20174" y="211031"/>
                  </a:lnTo>
                  <a:lnTo>
                    <a:pt x="24830" y="221347"/>
                  </a:lnTo>
                  <a:lnTo>
                    <a:pt x="28439" y="229035"/>
                  </a:lnTo>
                  <a:lnTo>
                    <a:pt x="29962" y="230968"/>
                  </a:lnTo>
                  <a:lnTo>
                    <a:pt x="29667" y="228334"/>
                  </a:lnTo>
                  <a:lnTo>
                    <a:pt x="28155" y="222763"/>
                  </a:lnTo>
                  <a:lnTo>
                    <a:pt x="25887" y="215367"/>
                  </a:lnTo>
                  <a:lnTo>
                    <a:pt x="23156" y="206834"/>
                  </a:lnTo>
                  <a:lnTo>
                    <a:pt x="20142" y="197421"/>
                  </a:lnTo>
                  <a:lnTo>
                    <a:pt x="16949" y="187080"/>
                  </a:lnTo>
                  <a:lnTo>
                    <a:pt x="13650" y="175841"/>
                  </a:lnTo>
                  <a:lnTo>
                    <a:pt x="10447" y="163672"/>
                  </a:lnTo>
                  <a:lnTo>
                    <a:pt x="7673" y="150436"/>
                  </a:lnTo>
                  <a:lnTo>
                    <a:pt x="5484" y="136163"/>
                  </a:lnTo>
                  <a:lnTo>
                    <a:pt x="4184" y="121341"/>
                  </a:lnTo>
                  <a:lnTo>
                    <a:pt x="4292" y="106777"/>
                  </a:lnTo>
                  <a:lnTo>
                    <a:pt x="5962" y="92914"/>
                  </a:lnTo>
                  <a:lnTo>
                    <a:pt x="9033" y="79998"/>
                  </a:lnTo>
                  <a:lnTo>
                    <a:pt x="13229" y="68243"/>
                  </a:lnTo>
                  <a:lnTo>
                    <a:pt x="18275" y="57638"/>
                  </a:lnTo>
                  <a:lnTo>
                    <a:pt x="24102" y="48178"/>
                  </a:lnTo>
                  <a:lnTo>
                    <a:pt x="30835" y="39953"/>
                  </a:lnTo>
                  <a:lnTo>
                    <a:pt x="38469" y="32897"/>
                  </a:lnTo>
                  <a:lnTo>
                    <a:pt x="46803" y="26770"/>
                  </a:lnTo>
                  <a:lnTo>
                    <a:pt x="56548" y="20542"/>
                  </a:lnTo>
                  <a:lnTo>
                    <a:pt x="70794" y="1254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69202" y="4345889"/>
              <a:ext cx="214708" cy="518277"/>
            </a:xfrm>
            <a:custGeom>
              <a:avLst/>
              <a:gdLst/>
              <a:ahLst/>
              <a:cxnLst/>
              <a:rect l="0" t="0" r="0" b="0"/>
              <a:pathLst>
                <a:path w="214708" h="518277">
                  <a:moveTo>
                    <a:pt x="157927" y="139251"/>
                  </a:moveTo>
                  <a:lnTo>
                    <a:pt x="163660" y="130382"/>
                  </a:lnTo>
                  <a:lnTo>
                    <a:pt x="167944" y="121395"/>
                  </a:lnTo>
                  <a:lnTo>
                    <a:pt x="171146" y="111405"/>
                  </a:lnTo>
                  <a:lnTo>
                    <a:pt x="173334" y="100597"/>
                  </a:lnTo>
                  <a:lnTo>
                    <a:pt x="174383" y="89434"/>
                  </a:lnTo>
                  <a:lnTo>
                    <a:pt x="174320" y="78233"/>
                  </a:lnTo>
                  <a:lnTo>
                    <a:pt x="173151" y="67294"/>
                  </a:lnTo>
                  <a:lnTo>
                    <a:pt x="170774" y="56958"/>
                  </a:lnTo>
                  <a:lnTo>
                    <a:pt x="167248" y="47345"/>
                  </a:lnTo>
                  <a:lnTo>
                    <a:pt x="162592" y="38401"/>
                  </a:lnTo>
                  <a:lnTo>
                    <a:pt x="156719" y="30000"/>
                  </a:lnTo>
                  <a:lnTo>
                    <a:pt x="149690" y="22020"/>
                  </a:lnTo>
                  <a:lnTo>
                    <a:pt x="141529" y="14676"/>
                  </a:lnTo>
                  <a:lnTo>
                    <a:pt x="132150" y="8494"/>
                  </a:lnTo>
                  <a:lnTo>
                    <a:pt x="121626" y="3684"/>
                  </a:lnTo>
                  <a:lnTo>
                    <a:pt x="110475" y="623"/>
                  </a:lnTo>
                  <a:lnTo>
                    <a:pt x="99531" y="0"/>
                  </a:lnTo>
                  <a:lnTo>
                    <a:pt x="89258" y="1962"/>
                  </a:lnTo>
                  <a:lnTo>
                    <a:pt x="80074" y="6365"/>
                  </a:lnTo>
                  <a:lnTo>
                    <a:pt x="72510" y="13050"/>
                  </a:lnTo>
                  <a:lnTo>
                    <a:pt x="66686" y="21696"/>
                  </a:lnTo>
                  <a:lnTo>
                    <a:pt x="62402" y="32058"/>
                  </a:lnTo>
                  <a:lnTo>
                    <a:pt x="59346" y="44052"/>
                  </a:lnTo>
                  <a:lnTo>
                    <a:pt x="57212" y="57482"/>
                  </a:lnTo>
                  <a:lnTo>
                    <a:pt x="55911" y="71905"/>
                  </a:lnTo>
                  <a:lnTo>
                    <a:pt x="55553" y="86730"/>
                  </a:lnTo>
                  <a:lnTo>
                    <a:pt x="56127" y="101585"/>
                  </a:lnTo>
                  <a:lnTo>
                    <a:pt x="57664" y="116152"/>
                  </a:lnTo>
                  <a:lnTo>
                    <a:pt x="60298" y="130087"/>
                  </a:lnTo>
                  <a:lnTo>
                    <a:pt x="64008" y="143260"/>
                  </a:lnTo>
                  <a:lnTo>
                    <a:pt x="68958" y="155241"/>
                  </a:lnTo>
                  <a:lnTo>
                    <a:pt x="75562" y="165239"/>
                  </a:lnTo>
                  <a:lnTo>
                    <a:pt x="83887" y="172985"/>
                  </a:lnTo>
                  <a:lnTo>
                    <a:pt x="93392" y="178205"/>
                  </a:lnTo>
                  <a:lnTo>
                    <a:pt x="103150" y="180368"/>
                  </a:lnTo>
                  <a:lnTo>
                    <a:pt x="112596" y="179487"/>
                  </a:lnTo>
                  <a:lnTo>
                    <a:pt x="121545" y="176000"/>
                  </a:lnTo>
                  <a:lnTo>
                    <a:pt x="130009" y="170470"/>
                  </a:lnTo>
                  <a:lnTo>
                    <a:pt x="138064" y="163421"/>
                  </a:lnTo>
                  <a:lnTo>
                    <a:pt x="145643" y="155118"/>
                  </a:lnTo>
                  <a:lnTo>
                    <a:pt x="152522" y="145576"/>
                  </a:lnTo>
                  <a:lnTo>
                    <a:pt x="158644" y="134971"/>
                  </a:lnTo>
                  <a:lnTo>
                    <a:pt x="164389" y="125953"/>
                  </a:lnTo>
                  <a:lnTo>
                    <a:pt x="169704" y="122521"/>
                  </a:lnTo>
                  <a:lnTo>
                    <a:pt x="173953" y="125072"/>
                  </a:lnTo>
                  <a:lnTo>
                    <a:pt x="177457" y="132317"/>
                  </a:lnTo>
                  <a:lnTo>
                    <a:pt x="180650" y="142890"/>
                  </a:lnTo>
                  <a:lnTo>
                    <a:pt x="183778" y="155748"/>
                  </a:lnTo>
                  <a:lnTo>
                    <a:pt x="186946" y="170143"/>
                  </a:lnTo>
                  <a:lnTo>
                    <a:pt x="190184" y="185241"/>
                  </a:lnTo>
                  <a:lnTo>
                    <a:pt x="193491" y="200085"/>
                  </a:lnTo>
                  <a:lnTo>
                    <a:pt x="196850" y="214195"/>
                  </a:lnTo>
                  <a:lnTo>
                    <a:pt x="200084" y="227810"/>
                  </a:lnTo>
                  <a:lnTo>
                    <a:pt x="202874" y="241642"/>
                  </a:lnTo>
                  <a:lnTo>
                    <a:pt x="205087" y="256101"/>
                  </a:lnTo>
                  <a:lnTo>
                    <a:pt x="206911" y="271103"/>
                  </a:lnTo>
                  <a:lnTo>
                    <a:pt x="208749" y="286262"/>
                  </a:lnTo>
                  <a:lnTo>
                    <a:pt x="210832" y="301318"/>
                  </a:lnTo>
                  <a:lnTo>
                    <a:pt x="212893" y="316175"/>
                  </a:lnTo>
                  <a:lnTo>
                    <a:pt x="214291" y="330830"/>
                  </a:lnTo>
                  <a:lnTo>
                    <a:pt x="214707" y="345310"/>
                  </a:lnTo>
                  <a:lnTo>
                    <a:pt x="213985" y="359490"/>
                  </a:lnTo>
                  <a:lnTo>
                    <a:pt x="211971" y="373099"/>
                  </a:lnTo>
                  <a:lnTo>
                    <a:pt x="208718" y="386024"/>
                  </a:lnTo>
                  <a:lnTo>
                    <a:pt x="204262" y="397993"/>
                  </a:lnTo>
                  <a:lnTo>
                    <a:pt x="198530" y="408508"/>
                  </a:lnTo>
                  <a:lnTo>
                    <a:pt x="191602" y="417429"/>
                  </a:lnTo>
                  <a:lnTo>
                    <a:pt x="183682" y="424929"/>
                  </a:lnTo>
                  <a:lnTo>
                    <a:pt x="174996" y="431291"/>
                  </a:lnTo>
                  <a:lnTo>
                    <a:pt x="165742" y="436802"/>
                  </a:lnTo>
                  <a:lnTo>
                    <a:pt x="155919" y="441862"/>
                  </a:lnTo>
                  <a:lnTo>
                    <a:pt x="145341" y="446961"/>
                  </a:lnTo>
                  <a:lnTo>
                    <a:pt x="133964" y="452363"/>
                  </a:lnTo>
                  <a:lnTo>
                    <a:pt x="121882" y="458130"/>
                  </a:lnTo>
                  <a:lnTo>
                    <a:pt x="109241" y="464227"/>
                  </a:lnTo>
                  <a:lnTo>
                    <a:pt x="96184" y="470583"/>
                  </a:lnTo>
                  <a:lnTo>
                    <a:pt x="82993" y="476968"/>
                  </a:lnTo>
                  <a:lnTo>
                    <a:pt x="70063" y="483021"/>
                  </a:lnTo>
                  <a:lnTo>
                    <a:pt x="57599" y="488570"/>
                  </a:lnTo>
                  <a:lnTo>
                    <a:pt x="45874" y="493662"/>
                  </a:lnTo>
                  <a:lnTo>
                    <a:pt x="34065" y="499071"/>
                  </a:lnTo>
                  <a:lnTo>
                    <a:pt x="20019" y="506388"/>
                  </a:lnTo>
                  <a:lnTo>
                    <a:pt x="0" y="518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17337" y="4358798"/>
              <a:ext cx="168334" cy="186841"/>
            </a:xfrm>
            <a:custGeom>
              <a:avLst/>
              <a:gdLst/>
              <a:ahLst/>
              <a:cxnLst/>
              <a:rect l="0" t="0" r="0" b="0"/>
              <a:pathLst>
                <a:path w="168334" h="186841">
                  <a:moveTo>
                    <a:pt x="78248" y="21057"/>
                  </a:moveTo>
                  <a:lnTo>
                    <a:pt x="66580" y="21191"/>
                  </a:lnTo>
                  <a:lnTo>
                    <a:pt x="56091" y="22471"/>
                  </a:lnTo>
                  <a:lnTo>
                    <a:pt x="45799" y="25069"/>
                  </a:lnTo>
                  <a:lnTo>
                    <a:pt x="35843" y="28961"/>
                  </a:lnTo>
                  <a:lnTo>
                    <a:pt x="26796" y="34243"/>
                  </a:lnTo>
                  <a:lnTo>
                    <a:pt x="18918" y="40833"/>
                  </a:lnTo>
                  <a:lnTo>
                    <a:pt x="12313" y="48679"/>
                  </a:lnTo>
                  <a:lnTo>
                    <a:pt x="7096" y="57837"/>
                  </a:lnTo>
                  <a:lnTo>
                    <a:pt x="3191" y="68213"/>
                  </a:lnTo>
                  <a:lnTo>
                    <a:pt x="704" y="79432"/>
                  </a:lnTo>
                  <a:lnTo>
                    <a:pt x="0" y="90954"/>
                  </a:lnTo>
                  <a:lnTo>
                    <a:pt x="1118" y="102441"/>
                  </a:lnTo>
                  <a:lnTo>
                    <a:pt x="3816" y="113764"/>
                  </a:lnTo>
                  <a:lnTo>
                    <a:pt x="7760" y="124899"/>
                  </a:lnTo>
                  <a:lnTo>
                    <a:pt x="12637" y="135866"/>
                  </a:lnTo>
                  <a:lnTo>
                    <a:pt x="18350" y="146536"/>
                  </a:lnTo>
                  <a:lnTo>
                    <a:pt x="25008" y="156636"/>
                  </a:lnTo>
                  <a:lnTo>
                    <a:pt x="32596" y="166049"/>
                  </a:lnTo>
                  <a:lnTo>
                    <a:pt x="40979" y="174336"/>
                  </a:lnTo>
                  <a:lnTo>
                    <a:pt x="49984" y="180692"/>
                  </a:lnTo>
                  <a:lnTo>
                    <a:pt x="59450" y="184847"/>
                  </a:lnTo>
                  <a:lnTo>
                    <a:pt x="69248" y="186840"/>
                  </a:lnTo>
                  <a:lnTo>
                    <a:pt x="79278" y="186747"/>
                  </a:lnTo>
                  <a:lnTo>
                    <a:pt x="89464" y="184834"/>
                  </a:lnTo>
                  <a:lnTo>
                    <a:pt x="99591" y="181469"/>
                  </a:lnTo>
                  <a:lnTo>
                    <a:pt x="109318" y="177009"/>
                  </a:lnTo>
                  <a:lnTo>
                    <a:pt x="118486" y="171754"/>
                  </a:lnTo>
                  <a:lnTo>
                    <a:pt x="126947" y="165771"/>
                  </a:lnTo>
                  <a:lnTo>
                    <a:pt x="134485" y="158925"/>
                  </a:lnTo>
                  <a:lnTo>
                    <a:pt x="141073" y="151207"/>
                  </a:lnTo>
                  <a:lnTo>
                    <a:pt x="146837" y="142736"/>
                  </a:lnTo>
                  <a:lnTo>
                    <a:pt x="151951" y="133671"/>
                  </a:lnTo>
                  <a:lnTo>
                    <a:pt x="156576" y="124156"/>
                  </a:lnTo>
                  <a:lnTo>
                    <a:pt x="160684" y="113985"/>
                  </a:lnTo>
                  <a:lnTo>
                    <a:pt x="164072" y="102640"/>
                  </a:lnTo>
                  <a:lnTo>
                    <a:pt x="166676" y="89945"/>
                  </a:lnTo>
                  <a:lnTo>
                    <a:pt x="168255" y="76503"/>
                  </a:lnTo>
                  <a:lnTo>
                    <a:pt x="168333" y="63474"/>
                  </a:lnTo>
                  <a:lnTo>
                    <a:pt x="166789" y="51493"/>
                  </a:lnTo>
                  <a:lnTo>
                    <a:pt x="163802" y="40671"/>
                  </a:lnTo>
                  <a:lnTo>
                    <a:pt x="159663" y="30867"/>
                  </a:lnTo>
                  <a:lnTo>
                    <a:pt x="154659" y="21883"/>
                  </a:lnTo>
                  <a:lnTo>
                    <a:pt x="148950" y="14003"/>
                  </a:lnTo>
                  <a:lnTo>
                    <a:pt x="141800" y="7352"/>
                  </a:lnTo>
                  <a:lnTo>
                    <a:pt x="130352" y="2458"/>
                  </a:lnTo>
                  <a:lnTo>
                    <a:pt x="1098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96262" y="4064000"/>
              <a:ext cx="67780" cy="442198"/>
            </a:xfrm>
            <a:custGeom>
              <a:avLst/>
              <a:gdLst/>
              <a:ahLst/>
              <a:cxnLst/>
              <a:rect l="0" t="0" r="0" b="0"/>
              <a:pathLst>
                <a:path w="67780" h="442198">
                  <a:moveTo>
                    <a:pt x="4608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58"/>
                  </a:lnTo>
                  <a:lnTo>
                    <a:pt x="679" y="42871"/>
                  </a:lnTo>
                  <a:lnTo>
                    <a:pt x="2147" y="57648"/>
                  </a:lnTo>
                  <a:lnTo>
                    <a:pt x="4216" y="74031"/>
                  </a:lnTo>
                  <a:lnTo>
                    <a:pt x="6725" y="91890"/>
                  </a:lnTo>
                  <a:lnTo>
                    <a:pt x="9548" y="111224"/>
                  </a:lnTo>
                  <a:lnTo>
                    <a:pt x="12590" y="131885"/>
                  </a:lnTo>
                  <a:lnTo>
                    <a:pt x="15784" y="153468"/>
                  </a:lnTo>
                  <a:lnTo>
                    <a:pt x="19080" y="175407"/>
                  </a:lnTo>
                  <a:lnTo>
                    <a:pt x="22441" y="197339"/>
                  </a:lnTo>
                  <a:lnTo>
                    <a:pt x="25681" y="218795"/>
                  </a:lnTo>
                  <a:lnTo>
                    <a:pt x="28478" y="239128"/>
                  </a:lnTo>
                  <a:lnTo>
                    <a:pt x="30697" y="258095"/>
                  </a:lnTo>
                  <a:lnTo>
                    <a:pt x="32524" y="275628"/>
                  </a:lnTo>
                  <a:lnTo>
                    <a:pt x="34366" y="291652"/>
                  </a:lnTo>
                  <a:lnTo>
                    <a:pt x="36460" y="306297"/>
                  </a:lnTo>
                  <a:lnTo>
                    <a:pt x="38869" y="320136"/>
                  </a:lnTo>
                  <a:lnTo>
                    <a:pt x="41564" y="334051"/>
                  </a:lnTo>
                  <a:lnTo>
                    <a:pt x="44492" y="348527"/>
                  </a:lnTo>
                  <a:lnTo>
                    <a:pt x="47594" y="363354"/>
                  </a:lnTo>
                  <a:lnTo>
                    <a:pt x="50822" y="377856"/>
                  </a:lnTo>
                  <a:lnTo>
                    <a:pt x="54135" y="391634"/>
                  </a:lnTo>
                  <a:lnTo>
                    <a:pt x="57353" y="404180"/>
                  </a:lnTo>
                  <a:lnTo>
                    <a:pt x="60476" y="415952"/>
                  </a:lnTo>
                  <a:lnTo>
                    <a:pt x="63776" y="427978"/>
                  </a:lnTo>
                  <a:lnTo>
                    <a:pt x="6777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53471" y="4217859"/>
              <a:ext cx="294799" cy="35655"/>
            </a:xfrm>
            <a:custGeom>
              <a:avLst/>
              <a:gdLst/>
              <a:ahLst/>
              <a:cxnLst/>
              <a:rect l="0" t="0" r="0" b="0"/>
              <a:pathLst>
                <a:path w="294799" h="35655">
                  <a:moveTo>
                    <a:pt x="294798" y="35654"/>
                  </a:moveTo>
                  <a:lnTo>
                    <a:pt x="282996" y="29853"/>
                  </a:lnTo>
                  <a:lnTo>
                    <a:pt x="271227" y="24929"/>
                  </a:lnTo>
                  <a:lnTo>
                    <a:pt x="258332" y="20431"/>
                  </a:lnTo>
                  <a:lnTo>
                    <a:pt x="244311" y="16383"/>
                  </a:lnTo>
                  <a:lnTo>
                    <a:pt x="229335" y="13018"/>
                  </a:lnTo>
                  <a:lnTo>
                    <a:pt x="213622" y="10405"/>
                  </a:lnTo>
                  <a:lnTo>
                    <a:pt x="197691" y="8305"/>
                  </a:lnTo>
                  <a:lnTo>
                    <a:pt x="182316" y="6278"/>
                  </a:lnTo>
                  <a:lnTo>
                    <a:pt x="167862" y="4067"/>
                  </a:lnTo>
                  <a:lnTo>
                    <a:pt x="154024" y="1920"/>
                  </a:lnTo>
                  <a:lnTo>
                    <a:pt x="140047" y="464"/>
                  </a:lnTo>
                  <a:lnTo>
                    <a:pt x="125489" y="0"/>
                  </a:lnTo>
                  <a:lnTo>
                    <a:pt x="110250" y="351"/>
                  </a:lnTo>
                  <a:lnTo>
                    <a:pt x="94401" y="1051"/>
                  </a:lnTo>
                  <a:lnTo>
                    <a:pt x="78083" y="1780"/>
                  </a:lnTo>
                  <a:lnTo>
                    <a:pt x="61984" y="2407"/>
                  </a:lnTo>
                  <a:lnTo>
                    <a:pt x="45636" y="2961"/>
                  </a:lnTo>
                  <a:lnTo>
                    <a:pt x="26484" y="3487"/>
                  </a:lnTo>
                  <a:lnTo>
                    <a:pt x="0" y="4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843109" y="3969243"/>
            <a:ext cx="884394" cy="558011"/>
            <a:chOff x="4843109" y="3969243"/>
            <a:chExt cx="884394" cy="558011"/>
          </a:xfrm>
        </p:grpSpPr>
        <p:sp>
          <p:nvSpPr>
            <p:cNvPr id="141" name="Freeform 140"/>
            <p:cNvSpPr/>
            <p:nvPr/>
          </p:nvSpPr>
          <p:spPr>
            <a:xfrm>
              <a:off x="4927336" y="3969243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1"/>
                  </a:lnTo>
                  <a:lnTo>
                    <a:pt x="0" y="69576"/>
                  </a:lnTo>
                  <a:lnTo>
                    <a:pt x="5" y="85723"/>
                  </a:lnTo>
                  <a:lnTo>
                    <a:pt x="178" y="102621"/>
                  </a:lnTo>
                  <a:lnTo>
                    <a:pt x="826" y="119119"/>
                  </a:lnTo>
                  <a:lnTo>
                    <a:pt x="2075" y="134598"/>
                  </a:lnTo>
                  <a:lnTo>
                    <a:pt x="3727" y="149599"/>
                  </a:lnTo>
                  <a:lnTo>
                    <a:pt x="5376" y="165490"/>
                  </a:lnTo>
                  <a:lnTo>
                    <a:pt x="6779" y="182996"/>
                  </a:lnTo>
                  <a:lnTo>
                    <a:pt x="7872" y="202028"/>
                  </a:lnTo>
                  <a:lnTo>
                    <a:pt x="8680" y="222040"/>
                  </a:lnTo>
                  <a:lnTo>
                    <a:pt x="9258" y="242580"/>
                  </a:lnTo>
                  <a:lnTo>
                    <a:pt x="9663" y="263221"/>
                  </a:lnTo>
                  <a:lnTo>
                    <a:pt x="9942" y="283518"/>
                  </a:lnTo>
                  <a:lnTo>
                    <a:pt x="10133" y="303272"/>
                  </a:lnTo>
                  <a:lnTo>
                    <a:pt x="10263" y="322484"/>
                  </a:lnTo>
                  <a:lnTo>
                    <a:pt x="10350" y="341236"/>
                  </a:lnTo>
                  <a:lnTo>
                    <a:pt x="10409" y="359626"/>
                  </a:lnTo>
                  <a:lnTo>
                    <a:pt x="10449" y="377569"/>
                  </a:lnTo>
                  <a:lnTo>
                    <a:pt x="10480" y="396868"/>
                  </a:lnTo>
                  <a:lnTo>
                    <a:pt x="10506" y="422578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843109" y="4200870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238149" y="67"/>
                  </a:lnTo>
                  <a:lnTo>
                    <a:pt x="225518" y="708"/>
                  </a:lnTo>
                  <a:lnTo>
                    <a:pt x="213604" y="1999"/>
                  </a:lnTo>
                  <a:lnTo>
                    <a:pt x="201776" y="3686"/>
                  </a:lnTo>
                  <a:lnTo>
                    <a:pt x="189287" y="5355"/>
                  </a:lnTo>
                  <a:lnTo>
                    <a:pt x="175798" y="6768"/>
                  </a:lnTo>
                  <a:lnTo>
                    <a:pt x="161477" y="7866"/>
                  </a:lnTo>
                  <a:lnTo>
                    <a:pt x="146791" y="8676"/>
                  </a:lnTo>
                  <a:lnTo>
                    <a:pt x="132063" y="9261"/>
                  </a:lnTo>
                  <a:lnTo>
                    <a:pt x="117599" y="9839"/>
                  </a:lnTo>
                  <a:lnTo>
                    <a:pt x="103741" y="10767"/>
                  </a:lnTo>
                  <a:lnTo>
                    <a:pt x="90605" y="12211"/>
                  </a:lnTo>
                  <a:lnTo>
                    <a:pt x="77972" y="14166"/>
                  </a:lnTo>
                  <a:lnTo>
                    <a:pt x="65408" y="16551"/>
                  </a:lnTo>
                  <a:lnTo>
                    <a:pt x="52671" y="19261"/>
                  </a:lnTo>
                  <a:lnTo>
                    <a:pt x="40289" y="22058"/>
                  </a:lnTo>
                  <a:lnTo>
                    <a:pt x="28253" y="24843"/>
                  </a:lnTo>
                  <a:lnTo>
                    <a:pt x="15501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93115" y="4074528"/>
              <a:ext cx="297476" cy="401102"/>
            </a:xfrm>
            <a:custGeom>
              <a:avLst/>
              <a:gdLst/>
              <a:ahLst/>
              <a:cxnLst/>
              <a:rect l="0" t="0" r="0" b="0"/>
              <a:pathLst>
                <a:path w="297476" h="401102">
                  <a:moveTo>
                    <a:pt x="2677" y="0"/>
                  </a:moveTo>
                  <a:lnTo>
                    <a:pt x="2677" y="8674"/>
                  </a:lnTo>
                  <a:lnTo>
                    <a:pt x="2677" y="21022"/>
                  </a:lnTo>
                  <a:lnTo>
                    <a:pt x="2677" y="35200"/>
                  </a:lnTo>
                  <a:lnTo>
                    <a:pt x="2677" y="50463"/>
                  </a:lnTo>
                  <a:lnTo>
                    <a:pt x="2677" y="66448"/>
                  </a:lnTo>
                  <a:lnTo>
                    <a:pt x="2677" y="82930"/>
                  </a:lnTo>
                  <a:lnTo>
                    <a:pt x="2682" y="99758"/>
                  </a:lnTo>
                  <a:lnTo>
                    <a:pt x="2855" y="116990"/>
                  </a:lnTo>
                  <a:lnTo>
                    <a:pt x="3504" y="134856"/>
                  </a:lnTo>
                  <a:lnTo>
                    <a:pt x="4752" y="153431"/>
                  </a:lnTo>
                  <a:lnTo>
                    <a:pt x="6405" y="172482"/>
                  </a:lnTo>
                  <a:lnTo>
                    <a:pt x="8053" y="191579"/>
                  </a:lnTo>
                  <a:lnTo>
                    <a:pt x="9455" y="210463"/>
                  </a:lnTo>
                  <a:lnTo>
                    <a:pt x="10548" y="229059"/>
                  </a:lnTo>
                  <a:lnTo>
                    <a:pt x="11356" y="247384"/>
                  </a:lnTo>
                  <a:lnTo>
                    <a:pt x="11930" y="265486"/>
                  </a:lnTo>
                  <a:lnTo>
                    <a:pt x="12162" y="283252"/>
                  </a:lnTo>
                  <a:lnTo>
                    <a:pt x="11793" y="300422"/>
                  </a:lnTo>
                  <a:lnTo>
                    <a:pt x="10719" y="316860"/>
                  </a:lnTo>
                  <a:lnTo>
                    <a:pt x="8592" y="331130"/>
                  </a:lnTo>
                  <a:lnTo>
                    <a:pt x="5303" y="339322"/>
                  </a:lnTo>
                  <a:lnTo>
                    <a:pt x="2160" y="340027"/>
                  </a:lnTo>
                  <a:lnTo>
                    <a:pt x="424" y="336132"/>
                  </a:lnTo>
                  <a:lnTo>
                    <a:pt x="0" y="329496"/>
                  </a:lnTo>
                  <a:lnTo>
                    <a:pt x="258" y="320872"/>
                  </a:lnTo>
                  <a:lnTo>
                    <a:pt x="748" y="310724"/>
                  </a:lnTo>
                  <a:lnTo>
                    <a:pt x="1577" y="299594"/>
                  </a:lnTo>
                  <a:lnTo>
                    <a:pt x="3278" y="288102"/>
                  </a:lnTo>
                  <a:lnTo>
                    <a:pt x="6095" y="276624"/>
                  </a:lnTo>
                  <a:lnTo>
                    <a:pt x="9973" y="265470"/>
                  </a:lnTo>
                  <a:lnTo>
                    <a:pt x="14728" y="254976"/>
                  </a:lnTo>
                  <a:lnTo>
                    <a:pt x="20156" y="245266"/>
                  </a:lnTo>
                  <a:lnTo>
                    <a:pt x="26243" y="236761"/>
                  </a:lnTo>
                  <a:lnTo>
                    <a:pt x="33153" y="230251"/>
                  </a:lnTo>
                  <a:lnTo>
                    <a:pt x="40906" y="225994"/>
                  </a:lnTo>
                  <a:lnTo>
                    <a:pt x="49230" y="224102"/>
                  </a:lnTo>
                  <a:lnTo>
                    <a:pt x="57662" y="224793"/>
                  </a:lnTo>
                  <a:lnTo>
                    <a:pt x="65922" y="227925"/>
                  </a:lnTo>
                  <a:lnTo>
                    <a:pt x="73755" y="233094"/>
                  </a:lnTo>
                  <a:lnTo>
                    <a:pt x="80863" y="239835"/>
                  </a:lnTo>
                  <a:lnTo>
                    <a:pt x="87160" y="247731"/>
                  </a:lnTo>
                  <a:lnTo>
                    <a:pt x="92726" y="256452"/>
                  </a:lnTo>
                  <a:lnTo>
                    <a:pt x="97707" y="265750"/>
                  </a:lnTo>
                  <a:lnTo>
                    <a:pt x="102247" y="275449"/>
                  </a:lnTo>
                  <a:lnTo>
                    <a:pt x="106468" y="285589"/>
                  </a:lnTo>
                  <a:lnTo>
                    <a:pt x="110464" y="296388"/>
                  </a:lnTo>
                  <a:lnTo>
                    <a:pt x="114317" y="307884"/>
                  </a:lnTo>
                  <a:lnTo>
                    <a:pt x="118575" y="318816"/>
                  </a:lnTo>
                  <a:lnTo>
                    <a:pt x="124182" y="325963"/>
                  </a:lnTo>
                  <a:lnTo>
                    <a:pt x="131054" y="328104"/>
                  </a:lnTo>
                  <a:lnTo>
                    <a:pt x="138509" y="327337"/>
                  </a:lnTo>
                  <a:lnTo>
                    <a:pt x="146486" y="325154"/>
                  </a:lnTo>
                  <a:lnTo>
                    <a:pt x="155017" y="322286"/>
                  </a:lnTo>
                  <a:lnTo>
                    <a:pt x="164061" y="319091"/>
                  </a:lnTo>
                  <a:lnTo>
                    <a:pt x="173690" y="315903"/>
                  </a:lnTo>
                  <a:lnTo>
                    <a:pt x="184113" y="313112"/>
                  </a:lnTo>
                  <a:lnTo>
                    <a:pt x="195368" y="310885"/>
                  </a:lnTo>
                  <a:lnTo>
                    <a:pt x="207190" y="309043"/>
                  </a:lnTo>
                  <a:lnTo>
                    <a:pt x="219124" y="307189"/>
                  </a:lnTo>
                  <a:lnTo>
                    <a:pt x="230886" y="305081"/>
                  </a:lnTo>
                  <a:lnTo>
                    <a:pt x="242223" y="302492"/>
                  </a:lnTo>
                  <a:lnTo>
                    <a:pt x="252836" y="299142"/>
                  </a:lnTo>
                  <a:lnTo>
                    <a:pt x="262630" y="294948"/>
                  </a:lnTo>
                  <a:lnTo>
                    <a:pt x="271359" y="289673"/>
                  </a:lnTo>
                  <a:lnTo>
                    <a:pt x="278552" y="282849"/>
                  </a:lnTo>
                  <a:lnTo>
                    <a:pt x="284081" y="274382"/>
                  </a:lnTo>
                  <a:lnTo>
                    <a:pt x="287641" y="264952"/>
                  </a:lnTo>
                  <a:lnTo>
                    <a:pt x="288608" y="255777"/>
                  </a:lnTo>
                  <a:lnTo>
                    <a:pt x="286881" y="247545"/>
                  </a:lnTo>
                  <a:lnTo>
                    <a:pt x="282637" y="240564"/>
                  </a:lnTo>
                  <a:lnTo>
                    <a:pt x="276059" y="235026"/>
                  </a:lnTo>
                  <a:lnTo>
                    <a:pt x="267494" y="230871"/>
                  </a:lnTo>
                  <a:lnTo>
                    <a:pt x="257526" y="228200"/>
                  </a:lnTo>
                  <a:lnTo>
                    <a:pt x="246860" y="227366"/>
                  </a:lnTo>
                  <a:lnTo>
                    <a:pt x="235958" y="228396"/>
                  </a:lnTo>
                  <a:lnTo>
                    <a:pt x="225202" y="231203"/>
                  </a:lnTo>
                  <a:lnTo>
                    <a:pt x="214979" y="235753"/>
                  </a:lnTo>
                  <a:lnTo>
                    <a:pt x="205443" y="241850"/>
                  </a:lnTo>
                  <a:lnTo>
                    <a:pt x="196717" y="249195"/>
                  </a:lnTo>
                  <a:lnTo>
                    <a:pt x="188994" y="257489"/>
                  </a:lnTo>
                  <a:lnTo>
                    <a:pt x="182287" y="266475"/>
                  </a:lnTo>
                  <a:lnTo>
                    <a:pt x="176781" y="276118"/>
                  </a:lnTo>
                  <a:lnTo>
                    <a:pt x="172904" y="286575"/>
                  </a:lnTo>
                  <a:lnTo>
                    <a:pt x="170740" y="297865"/>
                  </a:lnTo>
                  <a:lnTo>
                    <a:pt x="170083" y="309719"/>
                  </a:lnTo>
                  <a:lnTo>
                    <a:pt x="170623" y="321675"/>
                  </a:lnTo>
                  <a:lnTo>
                    <a:pt x="172060" y="333454"/>
                  </a:lnTo>
                  <a:lnTo>
                    <a:pt x="174311" y="344804"/>
                  </a:lnTo>
                  <a:lnTo>
                    <a:pt x="177491" y="355426"/>
                  </a:lnTo>
                  <a:lnTo>
                    <a:pt x="181596" y="365231"/>
                  </a:lnTo>
                  <a:lnTo>
                    <a:pt x="186656" y="374137"/>
                  </a:lnTo>
                  <a:lnTo>
                    <a:pt x="192809" y="381980"/>
                  </a:lnTo>
                  <a:lnTo>
                    <a:pt x="200026" y="388768"/>
                  </a:lnTo>
                  <a:lnTo>
                    <a:pt x="208143" y="394328"/>
                  </a:lnTo>
                  <a:lnTo>
                    <a:pt x="216963" y="398241"/>
                  </a:lnTo>
                  <a:lnTo>
                    <a:pt x="226302" y="400428"/>
                  </a:lnTo>
                  <a:lnTo>
                    <a:pt x="236012" y="401101"/>
                  </a:lnTo>
                  <a:lnTo>
                    <a:pt x="245983" y="400572"/>
                  </a:lnTo>
                  <a:lnTo>
                    <a:pt x="256121" y="399151"/>
                  </a:lnTo>
                  <a:lnTo>
                    <a:pt x="265912" y="397241"/>
                  </a:lnTo>
                  <a:lnTo>
                    <a:pt x="275387" y="395155"/>
                  </a:lnTo>
                  <a:lnTo>
                    <a:pt x="285378" y="392715"/>
                  </a:lnTo>
                  <a:lnTo>
                    <a:pt x="29747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453761" y="4336928"/>
              <a:ext cx="105286" cy="133800"/>
            </a:xfrm>
            <a:custGeom>
              <a:avLst/>
              <a:gdLst/>
              <a:ahLst/>
              <a:cxnLst/>
              <a:rect l="0" t="0" r="0" b="0"/>
              <a:pathLst>
                <a:path w="105286" h="133800">
                  <a:moveTo>
                    <a:pt x="0" y="53455"/>
                  </a:moveTo>
                  <a:lnTo>
                    <a:pt x="1" y="65190"/>
                  </a:lnTo>
                  <a:lnTo>
                    <a:pt x="1" y="76319"/>
                  </a:lnTo>
                  <a:lnTo>
                    <a:pt x="5" y="87913"/>
                  </a:lnTo>
                  <a:lnTo>
                    <a:pt x="177" y="99901"/>
                  </a:lnTo>
                  <a:lnTo>
                    <a:pt x="826" y="111913"/>
                  </a:lnTo>
                  <a:lnTo>
                    <a:pt x="2056" y="123636"/>
                  </a:lnTo>
                  <a:lnTo>
                    <a:pt x="3006" y="132172"/>
                  </a:lnTo>
                  <a:lnTo>
                    <a:pt x="2857" y="133799"/>
                  </a:lnTo>
                  <a:lnTo>
                    <a:pt x="2290" y="129319"/>
                  </a:lnTo>
                  <a:lnTo>
                    <a:pt x="1706" y="120656"/>
                  </a:lnTo>
                  <a:lnTo>
                    <a:pt x="1223" y="109537"/>
                  </a:lnTo>
                  <a:lnTo>
                    <a:pt x="856" y="97075"/>
                  </a:lnTo>
                  <a:lnTo>
                    <a:pt x="591" y="83896"/>
                  </a:lnTo>
                  <a:lnTo>
                    <a:pt x="404" y="70334"/>
                  </a:lnTo>
                  <a:lnTo>
                    <a:pt x="283" y="56575"/>
                  </a:lnTo>
                  <a:lnTo>
                    <a:pt x="540" y="43038"/>
                  </a:lnTo>
                  <a:lnTo>
                    <a:pt x="1776" y="30390"/>
                  </a:lnTo>
                  <a:lnTo>
                    <a:pt x="4242" y="18932"/>
                  </a:lnTo>
                  <a:lnTo>
                    <a:pt x="7891" y="9279"/>
                  </a:lnTo>
                  <a:lnTo>
                    <a:pt x="13370" y="2773"/>
                  </a:lnTo>
                  <a:lnTo>
                    <a:pt x="20686" y="0"/>
                  </a:lnTo>
                  <a:lnTo>
                    <a:pt x="28173" y="309"/>
                  </a:lnTo>
                  <a:lnTo>
                    <a:pt x="35407" y="2824"/>
                  </a:lnTo>
                  <a:lnTo>
                    <a:pt x="42463" y="7004"/>
                  </a:lnTo>
                  <a:lnTo>
                    <a:pt x="49439" y="12665"/>
                  </a:lnTo>
                  <a:lnTo>
                    <a:pt x="56389" y="19600"/>
                  </a:lnTo>
                  <a:lnTo>
                    <a:pt x="63173" y="27554"/>
                  </a:lnTo>
                  <a:lnTo>
                    <a:pt x="69493" y="36275"/>
                  </a:lnTo>
                  <a:lnTo>
                    <a:pt x="75220" y="45555"/>
                  </a:lnTo>
                  <a:lnTo>
                    <a:pt x="80386" y="55229"/>
                  </a:lnTo>
                  <a:lnTo>
                    <a:pt x="85089" y="65177"/>
                  </a:lnTo>
                  <a:lnTo>
                    <a:pt x="89453" y="75271"/>
                  </a:lnTo>
                  <a:lnTo>
                    <a:pt x="93843" y="84875"/>
                  </a:lnTo>
                  <a:lnTo>
                    <a:pt x="98812" y="92479"/>
                  </a:lnTo>
                  <a:lnTo>
                    <a:pt x="105285" y="95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601160" y="4302561"/>
              <a:ext cx="126343" cy="224693"/>
            </a:xfrm>
            <a:custGeom>
              <a:avLst/>
              <a:gdLst/>
              <a:ahLst/>
              <a:cxnLst/>
              <a:rect l="0" t="0" r="0" b="0"/>
              <a:pathLst>
                <a:path w="126343" h="224693">
                  <a:moveTo>
                    <a:pt x="0" y="3594"/>
                  </a:moveTo>
                  <a:lnTo>
                    <a:pt x="8735" y="861"/>
                  </a:lnTo>
                  <a:lnTo>
                    <a:pt x="16441" y="0"/>
                  </a:lnTo>
                  <a:lnTo>
                    <a:pt x="23843" y="999"/>
                  </a:lnTo>
                  <a:lnTo>
                    <a:pt x="31105" y="3884"/>
                  </a:lnTo>
                  <a:lnTo>
                    <a:pt x="38283" y="8965"/>
                  </a:lnTo>
                  <a:lnTo>
                    <a:pt x="45403" y="16202"/>
                  </a:lnTo>
                  <a:lnTo>
                    <a:pt x="52321" y="25113"/>
                  </a:lnTo>
                  <a:lnTo>
                    <a:pt x="58740" y="34988"/>
                  </a:lnTo>
                  <a:lnTo>
                    <a:pt x="64538" y="45329"/>
                  </a:lnTo>
                  <a:lnTo>
                    <a:pt x="69752" y="56029"/>
                  </a:lnTo>
                  <a:lnTo>
                    <a:pt x="74489" y="67271"/>
                  </a:lnTo>
                  <a:lnTo>
                    <a:pt x="78862" y="79128"/>
                  </a:lnTo>
                  <a:lnTo>
                    <a:pt x="82969" y="91548"/>
                  </a:lnTo>
                  <a:lnTo>
                    <a:pt x="86888" y="104425"/>
                  </a:lnTo>
                  <a:lnTo>
                    <a:pt x="90680" y="117644"/>
                  </a:lnTo>
                  <a:lnTo>
                    <a:pt x="94550" y="130945"/>
                  </a:lnTo>
                  <a:lnTo>
                    <a:pt x="98835" y="143949"/>
                  </a:lnTo>
                  <a:lnTo>
                    <a:pt x="103673" y="156467"/>
                  </a:lnTo>
                  <a:lnTo>
                    <a:pt x="108741" y="168427"/>
                  </a:lnTo>
                  <a:lnTo>
                    <a:pt x="113837" y="181164"/>
                  </a:lnTo>
                  <a:lnTo>
                    <a:pt x="119411" y="198030"/>
                  </a:lnTo>
                  <a:lnTo>
                    <a:pt x="126342" y="224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559046" y="4285098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52643" y="0"/>
                  </a:moveTo>
                  <a:lnTo>
                    <a:pt x="46842" y="5935"/>
                  </a:lnTo>
                  <a:lnTo>
                    <a:pt x="41918" y="12139"/>
                  </a:lnTo>
                  <a:lnTo>
                    <a:pt x="37415" y="19235"/>
                  </a:lnTo>
                  <a:lnTo>
                    <a:pt x="33195" y="27175"/>
                  </a:lnTo>
                  <a:lnTo>
                    <a:pt x="29181" y="35822"/>
                  </a:lnTo>
                  <a:lnTo>
                    <a:pt x="25320" y="45017"/>
                  </a:lnTo>
                  <a:lnTo>
                    <a:pt x="21567" y="54616"/>
                  </a:lnTo>
                  <a:lnTo>
                    <a:pt x="17892" y="64505"/>
                  </a:lnTo>
                  <a:lnTo>
                    <a:pt x="14274" y="74585"/>
                  </a:lnTo>
                  <a:lnTo>
                    <a:pt x="10849" y="84336"/>
                  </a:lnTo>
                  <a:lnTo>
                    <a:pt x="7564" y="93778"/>
                  </a:lnTo>
                  <a:lnTo>
                    <a:pt x="4131" y="10374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8" name="Straight Connector 147"/>
          <p:cNvCxnSpPr/>
          <p:nvPr/>
        </p:nvCxnSpPr>
        <p:spPr>
          <a:xfrm>
            <a:off x="2990088" y="3863975"/>
            <a:ext cx="0" cy="1495044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/>
          <p:cNvCxnSpPr/>
          <p:nvPr/>
        </p:nvCxnSpPr>
        <p:spPr>
          <a:xfrm>
            <a:off x="4600955" y="3863975"/>
            <a:ext cx="0" cy="73698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/>
          <p:cNvCxnSpPr/>
          <p:nvPr/>
        </p:nvCxnSpPr>
        <p:spPr>
          <a:xfrm>
            <a:off x="3390138" y="4622038"/>
            <a:ext cx="400177" cy="779145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Straight Connector 150"/>
          <p:cNvCxnSpPr/>
          <p:nvPr/>
        </p:nvCxnSpPr>
        <p:spPr>
          <a:xfrm>
            <a:off x="3811270" y="5401183"/>
            <a:ext cx="1021333" cy="0"/>
          </a:xfrm>
          <a:prstGeom prst="line">
            <a:avLst/>
          </a:prstGeom>
          <a:ln w="38100" cap="flat" cmpd="sng" algn="ctr">
            <a:solidFill>
              <a:srgbClr val="FF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7" name="Group 166"/>
          <p:cNvGrpSpPr/>
          <p:nvPr/>
        </p:nvGrpSpPr>
        <p:grpSpPr>
          <a:xfrm>
            <a:off x="3486689" y="4666858"/>
            <a:ext cx="1461706" cy="876327"/>
            <a:chOff x="3486689" y="4666858"/>
            <a:chExt cx="1461706" cy="876327"/>
          </a:xfrm>
        </p:grpSpPr>
        <p:sp>
          <p:nvSpPr>
            <p:cNvPr id="152" name="Freeform 151"/>
            <p:cNvSpPr/>
            <p:nvPr/>
          </p:nvSpPr>
          <p:spPr>
            <a:xfrm>
              <a:off x="3486689" y="4666858"/>
              <a:ext cx="208219" cy="186780"/>
            </a:xfrm>
            <a:custGeom>
              <a:avLst/>
              <a:gdLst/>
              <a:ahLst/>
              <a:cxnLst/>
              <a:rect l="0" t="0" r="0" b="0"/>
              <a:pathLst>
                <a:path w="208219" h="186780">
                  <a:moveTo>
                    <a:pt x="82471" y="60437"/>
                  </a:moveTo>
                  <a:lnTo>
                    <a:pt x="76470" y="51837"/>
                  </a:lnTo>
                  <a:lnTo>
                    <a:pt x="69625" y="45411"/>
                  </a:lnTo>
                  <a:lnTo>
                    <a:pt x="61242" y="40615"/>
                  </a:lnTo>
                  <a:lnTo>
                    <a:pt x="51788" y="37592"/>
                  </a:lnTo>
                  <a:lnTo>
                    <a:pt x="42121" y="36992"/>
                  </a:lnTo>
                  <a:lnTo>
                    <a:pt x="32771" y="38959"/>
                  </a:lnTo>
                  <a:lnTo>
                    <a:pt x="24072" y="43192"/>
                  </a:lnTo>
                  <a:lnTo>
                    <a:pt x="16316" y="49229"/>
                  </a:lnTo>
                  <a:lnTo>
                    <a:pt x="9566" y="56617"/>
                  </a:lnTo>
                  <a:lnTo>
                    <a:pt x="4190" y="64979"/>
                  </a:lnTo>
                  <a:lnTo>
                    <a:pt x="927" y="74028"/>
                  </a:lnTo>
                  <a:lnTo>
                    <a:pt x="0" y="83539"/>
                  </a:lnTo>
                  <a:lnTo>
                    <a:pt x="1495" y="92872"/>
                  </a:lnTo>
                  <a:lnTo>
                    <a:pt x="5614" y="100999"/>
                  </a:lnTo>
                  <a:lnTo>
                    <a:pt x="12196" y="107457"/>
                  </a:lnTo>
                  <a:lnTo>
                    <a:pt x="20664" y="112130"/>
                  </a:lnTo>
                  <a:lnTo>
                    <a:pt x="30241" y="114984"/>
                  </a:lnTo>
                  <a:lnTo>
                    <a:pt x="40377" y="116195"/>
                  </a:lnTo>
                  <a:lnTo>
                    <a:pt x="50771" y="115909"/>
                  </a:lnTo>
                  <a:lnTo>
                    <a:pt x="61275" y="114138"/>
                  </a:lnTo>
                  <a:lnTo>
                    <a:pt x="71818" y="111032"/>
                  </a:lnTo>
                  <a:lnTo>
                    <a:pt x="82373" y="107002"/>
                  </a:lnTo>
                  <a:lnTo>
                    <a:pt x="92927" y="102613"/>
                  </a:lnTo>
                  <a:lnTo>
                    <a:pt x="103471" y="98212"/>
                  </a:lnTo>
                  <a:lnTo>
                    <a:pt x="113842" y="93614"/>
                  </a:lnTo>
                  <a:lnTo>
                    <a:pt x="123734" y="88236"/>
                  </a:lnTo>
                  <a:lnTo>
                    <a:pt x="133017" y="81804"/>
                  </a:lnTo>
                  <a:lnTo>
                    <a:pt x="141726" y="74516"/>
                  </a:lnTo>
                  <a:lnTo>
                    <a:pt x="149962" y="66853"/>
                  </a:lnTo>
                  <a:lnTo>
                    <a:pt x="157837" y="59141"/>
                  </a:lnTo>
                  <a:lnTo>
                    <a:pt x="165449" y="51522"/>
                  </a:lnTo>
                  <a:lnTo>
                    <a:pt x="172874" y="44034"/>
                  </a:lnTo>
                  <a:lnTo>
                    <a:pt x="180169" y="36667"/>
                  </a:lnTo>
                  <a:lnTo>
                    <a:pt x="187375" y="29399"/>
                  </a:lnTo>
                  <a:lnTo>
                    <a:pt x="194520" y="22206"/>
                  </a:lnTo>
                  <a:lnTo>
                    <a:pt x="201577" y="15075"/>
                  </a:lnTo>
                  <a:lnTo>
                    <a:pt x="206945" y="8331"/>
                  </a:lnTo>
                  <a:lnTo>
                    <a:pt x="208218" y="3062"/>
                  </a:lnTo>
                  <a:lnTo>
                    <a:pt x="205497" y="281"/>
                  </a:lnTo>
                  <a:lnTo>
                    <a:pt x="199939" y="0"/>
                  </a:lnTo>
                  <a:lnTo>
                    <a:pt x="192563" y="1786"/>
                  </a:lnTo>
                  <a:lnTo>
                    <a:pt x="184212" y="5307"/>
                  </a:lnTo>
                  <a:lnTo>
                    <a:pt x="175621" y="10439"/>
                  </a:lnTo>
                  <a:lnTo>
                    <a:pt x="167180" y="16972"/>
                  </a:lnTo>
                  <a:lnTo>
                    <a:pt x="159022" y="24467"/>
                  </a:lnTo>
                  <a:lnTo>
                    <a:pt x="151147" y="32338"/>
                  </a:lnTo>
                  <a:lnTo>
                    <a:pt x="143509" y="40234"/>
                  </a:lnTo>
                  <a:lnTo>
                    <a:pt x="136055" y="48332"/>
                  </a:lnTo>
                  <a:lnTo>
                    <a:pt x="128734" y="57215"/>
                  </a:lnTo>
                  <a:lnTo>
                    <a:pt x="121507" y="67148"/>
                  </a:lnTo>
                  <a:lnTo>
                    <a:pt x="114347" y="77769"/>
                  </a:lnTo>
                  <a:lnTo>
                    <a:pt x="107233" y="88292"/>
                  </a:lnTo>
                  <a:lnTo>
                    <a:pt x="100149" y="98268"/>
                  </a:lnTo>
                  <a:lnTo>
                    <a:pt x="93087" y="107917"/>
                  </a:lnTo>
                  <a:lnTo>
                    <a:pt x="86039" y="117915"/>
                  </a:lnTo>
                  <a:lnTo>
                    <a:pt x="79010" y="128627"/>
                  </a:lnTo>
                  <a:lnTo>
                    <a:pt x="72299" y="139691"/>
                  </a:lnTo>
                  <a:lnTo>
                    <a:pt x="65839" y="151368"/>
                  </a:lnTo>
                  <a:lnTo>
                    <a:pt x="59062" y="165807"/>
                  </a:lnTo>
                  <a:lnTo>
                    <a:pt x="50886" y="186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568411" y="4811523"/>
              <a:ext cx="95507" cy="121822"/>
            </a:xfrm>
            <a:custGeom>
              <a:avLst/>
              <a:gdLst/>
              <a:ahLst/>
              <a:cxnLst/>
              <a:rect l="0" t="0" r="0" b="0"/>
              <a:pathLst>
                <a:path w="95507" h="121822">
                  <a:moveTo>
                    <a:pt x="53392" y="0"/>
                  </a:moveTo>
                  <a:lnTo>
                    <a:pt x="44725" y="3068"/>
                  </a:lnTo>
                  <a:lnTo>
                    <a:pt x="37658" y="7130"/>
                  </a:lnTo>
                  <a:lnTo>
                    <a:pt x="31552" y="12623"/>
                  </a:lnTo>
                  <a:lnTo>
                    <a:pt x="26151" y="19383"/>
                  </a:lnTo>
                  <a:lnTo>
                    <a:pt x="21289" y="27181"/>
                  </a:lnTo>
                  <a:lnTo>
                    <a:pt x="16830" y="35778"/>
                  </a:lnTo>
                  <a:lnTo>
                    <a:pt x="12663" y="44963"/>
                  </a:lnTo>
                  <a:lnTo>
                    <a:pt x="8704" y="54569"/>
                  </a:lnTo>
                  <a:lnTo>
                    <a:pt x="4902" y="64468"/>
                  </a:lnTo>
                  <a:lnTo>
                    <a:pt x="1704" y="74571"/>
                  </a:lnTo>
                  <a:lnTo>
                    <a:pt x="0" y="84813"/>
                  </a:lnTo>
                  <a:lnTo>
                    <a:pt x="161" y="95129"/>
                  </a:lnTo>
                  <a:lnTo>
                    <a:pt x="2238" y="104837"/>
                  </a:lnTo>
                  <a:lnTo>
                    <a:pt x="6225" y="112685"/>
                  </a:lnTo>
                  <a:lnTo>
                    <a:pt x="11904" y="118138"/>
                  </a:lnTo>
                  <a:lnTo>
                    <a:pt x="18783" y="121153"/>
                  </a:lnTo>
                  <a:lnTo>
                    <a:pt x="26223" y="121821"/>
                  </a:lnTo>
                  <a:lnTo>
                    <a:pt x="33810" y="120455"/>
                  </a:lnTo>
                  <a:lnTo>
                    <a:pt x="41357" y="117473"/>
                  </a:lnTo>
                  <a:lnTo>
                    <a:pt x="48804" y="113280"/>
                  </a:lnTo>
                  <a:lnTo>
                    <a:pt x="56141" y="108219"/>
                  </a:lnTo>
                  <a:lnTo>
                    <a:pt x="63275" y="102857"/>
                  </a:lnTo>
                  <a:lnTo>
                    <a:pt x="70817" y="97458"/>
                  </a:lnTo>
                  <a:lnTo>
                    <a:pt x="80548" y="91557"/>
                  </a:lnTo>
                  <a:lnTo>
                    <a:pt x="9550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632891" y="4960464"/>
              <a:ext cx="104726" cy="61988"/>
            </a:xfrm>
            <a:custGeom>
              <a:avLst/>
              <a:gdLst/>
              <a:ahLst/>
              <a:cxnLst/>
              <a:rect l="0" t="0" r="0" b="0"/>
              <a:pathLst>
                <a:path w="104726" h="61988">
                  <a:moveTo>
                    <a:pt x="31026" y="8986"/>
                  </a:moveTo>
                  <a:lnTo>
                    <a:pt x="25225" y="14921"/>
                  </a:lnTo>
                  <a:lnTo>
                    <a:pt x="20301" y="21126"/>
                  </a:lnTo>
                  <a:lnTo>
                    <a:pt x="15798" y="28222"/>
                  </a:lnTo>
                  <a:lnTo>
                    <a:pt x="11577" y="36162"/>
                  </a:lnTo>
                  <a:lnTo>
                    <a:pt x="7563" y="44808"/>
                  </a:lnTo>
                  <a:lnTo>
                    <a:pt x="3726" y="53928"/>
                  </a:lnTo>
                  <a:lnTo>
                    <a:pt x="868" y="60730"/>
                  </a:lnTo>
                  <a:lnTo>
                    <a:pt x="0" y="61987"/>
                  </a:lnTo>
                  <a:lnTo>
                    <a:pt x="737" y="58926"/>
                  </a:lnTo>
                  <a:lnTo>
                    <a:pt x="2683" y="53278"/>
                  </a:lnTo>
                  <a:lnTo>
                    <a:pt x="5750" y="46390"/>
                  </a:lnTo>
                  <a:lnTo>
                    <a:pt x="9820" y="39035"/>
                  </a:lnTo>
                  <a:lnTo>
                    <a:pt x="14711" y="31573"/>
                  </a:lnTo>
                  <a:lnTo>
                    <a:pt x="20229" y="24151"/>
                  </a:lnTo>
                  <a:lnTo>
                    <a:pt x="26212" y="16823"/>
                  </a:lnTo>
                  <a:lnTo>
                    <a:pt x="32689" y="10080"/>
                  </a:lnTo>
                  <a:lnTo>
                    <a:pt x="39871" y="4832"/>
                  </a:lnTo>
                  <a:lnTo>
                    <a:pt x="47810" y="1455"/>
                  </a:lnTo>
                  <a:lnTo>
                    <a:pt x="56260" y="0"/>
                  </a:lnTo>
                  <a:lnTo>
                    <a:pt x="64778" y="460"/>
                  </a:lnTo>
                  <a:lnTo>
                    <a:pt x="73131" y="2640"/>
                  </a:lnTo>
                  <a:lnTo>
                    <a:pt x="81731" y="6052"/>
                  </a:lnTo>
                  <a:lnTo>
                    <a:pt x="91654" y="11331"/>
                  </a:lnTo>
                  <a:lnTo>
                    <a:pt x="104725" y="19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663917" y="5085264"/>
              <a:ext cx="52643" cy="52643"/>
            </a:xfrm>
            <a:custGeom>
              <a:avLst/>
              <a:gdLst/>
              <a:ahLst/>
              <a:cxnLst/>
              <a:rect l="0" t="0" r="0" b="0"/>
              <a:pathLst>
                <a:path w="52643" h="52643">
                  <a:moveTo>
                    <a:pt x="52642" y="0"/>
                  </a:moveTo>
                  <a:lnTo>
                    <a:pt x="46775" y="5867"/>
                  </a:lnTo>
                  <a:lnTo>
                    <a:pt x="41211" y="11432"/>
                  </a:lnTo>
                  <a:lnTo>
                    <a:pt x="35416" y="17226"/>
                  </a:lnTo>
                  <a:lnTo>
                    <a:pt x="29457" y="23185"/>
                  </a:lnTo>
                  <a:lnTo>
                    <a:pt x="22898" y="29745"/>
                  </a:lnTo>
                  <a:lnTo>
                    <a:pt x="14041" y="3860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733352" y="5152847"/>
              <a:ext cx="58266" cy="132460"/>
            </a:xfrm>
            <a:custGeom>
              <a:avLst/>
              <a:gdLst/>
              <a:ahLst/>
              <a:cxnLst/>
              <a:rect l="0" t="0" r="0" b="0"/>
              <a:pathLst>
                <a:path w="58266" h="132460">
                  <a:moveTo>
                    <a:pt x="25321" y="6116"/>
                  </a:moveTo>
                  <a:lnTo>
                    <a:pt x="19454" y="12051"/>
                  </a:lnTo>
                  <a:lnTo>
                    <a:pt x="13889" y="18256"/>
                  </a:lnTo>
                  <a:lnTo>
                    <a:pt x="8113" y="25276"/>
                  </a:lnTo>
                  <a:lnTo>
                    <a:pt x="2909" y="30439"/>
                  </a:lnTo>
                  <a:lnTo>
                    <a:pt x="0" y="30814"/>
                  </a:lnTo>
                  <a:lnTo>
                    <a:pt x="48" y="27984"/>
                  </a:lnTo>
                  <a:lnTo>
                    <a:pt x="2454" y="23384"/>
                  </a:lnTo>
                  <a:lnTo>
                    <a:pt x="6468" y="17799"/>
                  </a:lnTo>
                  <a:lnTo>
                    <a:pt x="11531" y="11667"/>
                  </a:lnTo>
                  <a:lnTo>
                    <a:pt x="17271" y="5877"/>
                  </a:lnTo>
                  <a:lnTo>
                    <a:pt x="23451" y="1788"/>
                  </a:lnTo>
                  <a:lnTo>
                    <a:pt x="29912" y="0"/>
                  </a:lnTo>
                  <a:lnTo>
                    <a:pt x="36393" y="593"/>
                  </a:lnTo>
                  <a:lnTo>
                    <a:pt x="42522" y="3498"/>
                  </a:lnTo>
                  <a:lnTo>
                    <a:pt x="48118" y="8415"/>
                  </a:lnTo>
                  <a:lnTo>
                    <a:pt x="52859" y="14933"/>
                  </a:lnTo>
                  <a:lnTo>
                    <a:pt x="56214" y="22654"/>
                  </a:lnTo>
                  <a:lnTo>
                    <a:pt x="58019" y="31243"/>
                  </a:lnTo>
                  <a:lnTo>
                    <a:pt x="58265" y="40447"/>
                  </a:lnTo>
                  <a:lnTo>
                    <a:pt x="56917" y="50076"/>
                  </a:lnTo>
                  <a:lnTo>
                    <a:pt x="54128" y="59997"/>
                  </a:lnTo>
                  <a:lnTo>
                    <a:pt x="50324" y="70117"/>
                  </a:lnTo>
                  <a:lnTo>
                    <a:pt x="46096" y="80370"/>
                  </a:lnTo>
                  <a:lnTo>
                    <a:pt x="41815" y="90701"/>
                  </a:lnTo>
                  <a:lnTo>
                    <a:pt x="37596" y="100624"/>
                  </a:lnTo>
                  <a:lnTo>
                    <a:pt x="32875" y="110204"/>
                  </a:lnTo>
                  <a:lnTo>
                    <a:pt x="26127" y="120279"/>
                  </a:lnTo>
                  <a:lnTo>
                    <a:pt x="14793" y="13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569160" y="5282550"/>
              <a:ext cx="274899" cy="260635"/>
            </a:xfrm>
            <a:custGeom>
              <a:avLst/>
              <a:gdLst/>
              <a:ahLst/>
              <a:cxnLst/>
              <a:rect l="0" t="0" r="0" b="0"/>
              <a:pathLst>
                <a:path w="274899" h="260635">
                  <a:moveTo>
                    <a:pt x="242156" y="86983"/>
                  </a:moveTo>
                  <a:lnTo>
                    <a:pt x="250823" y="81049"/>
                  </a:lnTo>
                  <a:lnTo>
                    <a:pt x="257889" y="74844"/>
                  </a:lnTo>
                  <a:lnTo>
                    <a:pt x="263985" y="67748"/>
                  </a:lnTo>
                  <a:lnTo>
                    <a:pt x="269041" y="59808"/>
                  </a:lnTo>
                  <a:lnTo>
                    <a:pt x="272607" y="51162"/>
                  </a:lnTo>
                  <a:lnTo>
                    <a:pt x="274555" y="41972"/>
                  </a:lnTo>
                  <a:lnTo>
                    <a:pt x="274898" y="32545"/>
                  </a:lnTo>
                  <a:lnTo>
                    <a:pt x="273616" y="23304"/>
                  </a:lnTo>
                  <a:lnTo>
                    <a:pt x="270866" y="14482"/>
                  </a:lnTo>
                  <a:lnTo>
                    <a:pt x="266895" y="6776"/>
                  </a:lnTo>
                  <a:lnTo>
                    <a:pt x="261120" y="1708"/>
                  </a:lnTo>
                  <a:lnTo>
                    <a:pt x="253555" y="0"/>
                  </a:lnTo>
                  <a:lnTo>
                    <a:pt x="245893" y="1020"/>
                  </a:lnTo>
                  <a:lnTo>
                    <a:pt x="238549" y="3984"/>
                  </a:lnTo>
                  <a:lnTo>
                    <a:pt x="231593" y="8447"/>
                  </a:lnTo>
                  <a:lnTo>
                    <a:pt x="225218" y="14285"/>
                  </a:lnTo>
                  <a:lnTo>
                    <a:pt x="219490" y="21338"/>
                  </a:lnTo>
                  <a:lnTo>
                    <a:pt x="214511" y="29537"/>
                  </a:lnTo>
                  <a:lnTo>
                    <a:pt x="210475" y="38954"/>
                  </a:lnTo>
                  <a:lnTo>
                    <a:pt x="207413" y="49499"/>
                  </a:lnTo>
                  <a:lnTo>
                    <a:pt x="205852" y="60327"/>
                  </a:lnTo>
                  <a:lnTo>
                    <a:pt x="206842" y="69991"/>
                  </a:lnTo>
                  <a:lnTo>
                    <a:pt x="210729" y="77770"/>
                  </a:lnTo>
                  <a:lnTo>
                    <a:pt x="216915" y="83310"/>
                  </a:lnTo>
                  <a:lnTo>
                    <a:pt x="224279" y="86287"/>
                  </a:lnTo>
                  <a:lnTo>
                    <a:pt x="232045" y="86854"/>
                  </a:lnTo>
                  <a:lnTo>
                    <a:pt x="239964" y="87211"/>
                  </a:lnTo>
                  <a:lnTo>
                    <a:pt x="247226" y="90220"/>
                  </a:lnTo>
                  <a:lnTo>
                    <a:pt x="252271" y="95813"/>
                  </a:lnTo>
                  <a:lnTo>
                    <a:pt x="254611" y="103196"/>
                  </a:lnTo>
                  <a:lnTo>
                    <a:pt x="254491" y="111719"/>
                  </a:lnTo>
                  <a:lnTo>
                    <a:pt x="252400" y="120793"/>
                  </a:lnTo>
                  <a:lnTo>
                    <a:pt x="248828" y="129845"/>
                  </a:lnTo>
                  <a:lnTo>
                    <a:pt x="244192" y="138587"/>
                  </a:lnTo>
                  <a:lnTo>
                    <a:pt x="238970" y="147111"/>
                  </a:lnTo>
                  <a:lnTo>
                    <a:pt x="233702" y="155761"/>
                  </a:lnTo>
                  <a:lnTo>
                    <a:pt x="228676" y="164734"/>
                  </a:lnTo>
                  <a:lnTo>
                    <a:pt x="223810" y="174068"/>
                  </a:lnTo>
                  <a:lnTo>
                    <a:pt x="218776" y="183721"/>
                  </a:lnTo>
                  <a:lnTo>
                    <a:pt x="213385" y="193623"/>
                  </a:lnTo>
                  <a:lnTo>
                    <a:pt x="207609" y="203545"/>
                  </a:lnTo>
                  <a:lnTo>
                    <a:pt x="201499" y="213126"/>
                  </a:lnTo>
                  <a:lnTo>
                    <a:pt x="195125" y="222197"/>
                  </a:lnTo>
                  <a:lnTo>
                    <a:pt x="188556" y="230761"/>
                  </a:lnTo>
                  <a:lnTo>
                    <a:pt x="181847" y="238900"/>
                  </a:lnTo>
                  <a:lnTo>
                    <a:pt x="175039" y="246691"/>
                  </a:lnTo>
                  <a:lnTo>
                    <a:pt x="168163" y="253568"/>
                  </a:lnTo>
                  <a:lnTo>
                    <a:pt x="161240" y="258371"/>
                  </a:lnTo>
                  <a:lnTo>
                    <a:pt x="154286" y="260634"/>
                  </a:lnTo>
                  <a:lnTo>
                    <a:pt x="147311" y="260524"/>
                  </a:lnTo>
                  <a:lnTo>
                    <a:pt x="140322" y="258474"/>
                  </a:lnTo>
                  <a:lnTo>
                    <a:pt x="133322" y="254943"/>
                  </a:lnTo>
                  <a:lnTo>
                    <a:pt x="126316" y="250168"/>
                  </a:lnTo>
                  <a:lnTo>
                    <a:pt x="119306" y="244156"/>
                  </a:lnTo>
                  <a:lnTo>
                    <a:pt x="112292" y="237014"/>
                  </a:lnTo>
                  <a:lnTo>
                    <a:pt x="105278" y="229103"/>
                  </a:lnTo>
                  <a:lnTo>
                    <a:pt x="98261" y="220948"/>
                  </a:lnTo>
                  <a:lnTo>
                    <a:pt x="91230" y="212880"/>
                  </a:lnTo>
                  <a:lnTo>
                    <a:pt x="83694" y="205344"/>
                  </a:lnTo>
                  <a:lnTo>
                    <a:pt x="74731" y="198968"/>
                  </a:lnTo>
                  <a:lnTo>
                    <a:pt x="63970" y="193981"/>
                  </a:lnTo>
                  <a:lnTo>
                    <a:pt x="52087" y="190269"/>
                  </a:lnTo>
                  <a:lnTo>
                    <a:pt x="39256" y="187203"/>
                  </a:lnTo>
                  <a:lnTo>
                    <a:pt x="23227" y="184513"/>
                  </a:lnTo>
                  <a:lnTo>
                    <a:pt x="0" y="181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758673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21886" y="5232663"/>
              <a:ext cx="52643" cy="141703"/>
            </a:xfrm>
            <a:custGeom>
              <a:avLst/>
              <a:gdLst/>
              <a:ahLst/>
              <a:cxnLst/>
              <a:rect l="0" t="0" r="0" b="0"/>
              <a:pathLst>
                <a:path w="52643" h="141703">
                  <a:moveTo>
                    <a:pt x="0" y="63171"/>
                  </a:moveTo>
                  <a:lnTo>
                    <a:pt x="67" y="74839"/>
                  </a:lnTo>
                  <a:lnTo>
                    <a:pt x="708" y="85328"/>
                  </a:lnTo>
                  <a:lnTo>
                    <a:pt x="2004" y="95633"/>
                  </a:lnTo>
                  <a:lnTo>
                    <a:pt x="3864" y="106108"/>
                  </a:lnTo>
                  <a:lnTo>
                    <a:pt x="6180" y="117100"/>
                  </a:lnTo>
                  <a:lnTo>
                    <a:pt x="8821" y="128669"/>
                  </a:lnTo>
                  <a:lnTo>
                    <a:pt x="10793" y="138161"/>
                  </a:lnTo>
                  <a:lnTo>
                    <a:pt x="10987" y="141702"/>
                  </a:lnTo>
                  <a:lnTo>
                    <a:pt x="9826" y="139474"/>
                  </a:lnTo>
                  <a:lnTo>
                    <a:pt x="7975" y="133106"/>
                  </a:lnTo>
                  <a:lnTo>
                    <a:pt x="6064" y="124022"/>
                  </a:lnTo>
                  <a:lnTo>
                    <a:pt x="4421" y="113194"/>
                  </a:lnTo>
                  <a:lnTo>
                    <a:pt x="3136" y="101248"/>
                  </a:lnTo>
                  <a:lnTo>
                    <a:pt x="2185" y="88580"/>
                  </a:lnTo>
                  <a:lnTo>
                    <a:pt x="1516" y="75456"/>
                  </a:lnTo>
                  <a:lnTo>
                    <a:pt x="1556" y="62532"/>
                  </a:lnTo>
                  <a:lnTo>
                    <a:pt x="3171" y="50832"/>
                  </a:lnTo>
                  <a:lnTo>
                    <a:pt x="6701" y="40814"/>
                  </a:lnTo>
                  <a:lnTo>
                    <a:pt x="11934" y="32374"/>
                  </a:lnTo>
                  <a:lnTo>
                    <a:pt x="19097" y="24188"/>
                  </a:lnTo>
                  <a:lnTo>
                    <a:pt x="31058" y="1442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00048" y="5244582"/>
              <a:ext cx="111352" cy="144659"/>
            </a:xfrm>
            <a:custGeom>
              <a:avLst/>
              <a:gdLst/>
              <a:ahLst/>
              <a:cxnLst/>
              <a:rect l="0" t="0" r="0" b="0"/>
              <a:pathLst>
                <a:path w="111352" h="144659">
                  <a:moveTo>
                    <a:pt x="16594" y="82837"/>
                  </a:moveTo>
                  <a:lnTo>
                    <a:pt x="25328" y="79837"/>
                  </a:lnTo>
                  <a:lnTo>
                    <a:pt x="33034" y="76414"/>
                  </a:lnTo>
                  <a:lnTo>
                    <a:pt x="40432" y="72214"/>
                  </a:lnTo>
                  <a:lnTo>
                    <a:pt x="47521" y="67141"/>
                  </a:lnTo>
                  <a:lnTo>
                    <a:pt x="54051" y="61010"/>
                  </a:lnTo>
                  <a:lnTo>
                    <a:pt x="59910" y="53832"/>
                  </a:lnTo>
                  <a:lnTo>
                    <a:pt x="64656" y="45918"/>
                  </a:lnTo>
                  <a:lnTo>
                    <a:pt x="67481" y="37771"/>
                  </a:lnTo>
                  <a:lnTo>
                    <a:pt x="68112" y="29709"/>
                  </a:lnTo>
                  <a:lnTo>
                    <a:pt x="66584" y="22010"/>
                  </a:lnTo>
                  <a:lnTo>
                    <a:pt x="62975" y="14993"/>
                  </a:lnTo>
                  <a:lnTo>
                    <a:pt x="57553" y="8772"/>
                  </a:lnTo>
                  <a:lnTo>
                    <a:pt x="50848" y="3766"/>
                  </a:lnTo>
                  <a:lnTo>
                    <a:pt x="43526" y="757"/>
                  </a:lnTo>
                  <a:lnTo>
                    <a:pt x="36022" y="0"/>
                  </a:lnTo>
                  <a:lnTo>
                    <a:pt x="28699" y="1441"/>
                  </a:lnTo>
                  <a:lnTo>
                    <a:pt x="21936" y="4992"/>
                  </a:lnTo>
                  <a:lnTo>
                    <a:pt x="15876" y="10383"/>
                  </a:lnTo>
                  <a:lnTo>
                    <a:pt x="10637" y="17408"/>
                  </a:lnTo>
                  <a:lnTo>
                    <a:pt x="6409" y="26009"/>
                  </a:lnTo>
                  <a:lnTo>
                    <a:pt x="3196" y="36007"/>
                  </a:lnTo>
                  <a:lnTo>
                    <a:pt x="1020" y="46972"/>
                  </a:lnTo>
                  <a:lnTo>
                    <a:pt x="0" y="58322"/>
                  </a:lnTo>
                  <a:lnTo>
                    <a:pt x="95" y="69691"/>
                  </a:lnTo>
                  <a:lnTo>
                    <a:pt x="1293" y="80765"/>
                  </a:lnTo>
                  <a:lnTo>
                    <a:pt x="3692" y="91201"/>
                  </a:lnTo>
                  <a:lnTo>
                    <a:pt x="7231" y="100885"/>
                  </a:lnTo>
                  <a:lnTo>
                    <a:pt x="11725" y="109879"/>
                  </a:lnTo>
                  <a:lnTo>
                    <a:pt x="16958" y="118315"/>
                  </a:lnTo>
                  <a:lnTo>
                    <a:pt x="22740" y="126315"/>
                  </a:lnTo>
                  <a:lnTo>
                    <a:pt x="29079" y="133502"/>
                  </a:lnTo>
                  <a:lnTo>
                    <a:pt x="36166" y="139047"/>
                  </a:lnTo>
                  <a:lnTo>
                    <a:pt x="44044" y="142625"/>
                  </a:lnTo>
                  <a:lnTo>
                    <a:pt x="52624" y="144383"/>
                  </a:lnTo>
                  <a:lnTo>
                    <a:pt x="61761" y="144658"/>
                  </a:lnTo>
                  <a:lnTo>
                    <a:pt x="71302" y="143811"/>
                  </a:lnTo>
                  <a:lnTo>
                    <a:pt x="80677" y="142305"/>
                  </a:lnTo>
                  <a:lnTo>
                    <a:pt x="89819" y="140541"/>
                  </a:lnTo>
                  <a:lnTo>
                    <a:pt x="99529" y="138373"/>
                  </a:lnTo>
                  <a:lnTo>
                    <a:pt x="111351" y="135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200870" y="5116850"/>
              <a:ext cx="242157" cy="261164"/>
            </a:xfrm>
            <a:custGeom>
              <a:avLst/>
              <a:gdLst/>
              <a:ahLst/>
              <a:cxnLst/>
              <a:rect l="0" t="0" r="0" b="0"/>
              <a:pathLst>
                <a:path w="242157" h="261164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5" y="34457"/>
                  </a:lnTo>
                  <a:lnTo>
                    <a:pt x="177" y="46446"/>
                  </a:lnTo>
                  <a:lnTo>
                    <a:pt x="826" y="58457"/>
                  </a:lnTo>
                  <a:lnTo>
                    <a:pt x="2074" y="70264"/>
                  </a:lnTo>
                  <a:lnTo>
                    <a:pt x="3727" y="81964"/>
                  </a:lnTo>
                  <a:lnTo>
                    <a:pt x="5375" y="93881"/>
                  </a:lnTo>
                  <a:lnTo>
                    <a:pt x="6783" y="106193"/>
                  </a:lnTo>
                  <a:lnTo>
                    <a:pt x="8049" y="118919"/>
                  </a:lnTo>
                  <a:lnTo>
                    <a:pt x="9505" y="132002"/>
                  </a:lnTo>
                  <a:lnTo>
                    <a:pt x="11332" y="145362"/>
                  </a:lnTo>
                  <a:lnTo>
                    <a:pt x="13389" y="158929"/>
                  </a:lnTo>
                  <a:lnTo>
                    <a:pt x="15317" y="172643"/>
                  </a:lnTo>
                  <a:lnTo>
                    <a:pt x="16911" y="186459"/>
                  </a:lnTo>
                  <a:lnTo>
                    <a:pt x="18133" y="200347"/>
                  </a:lnTo>
                  <a:lnTo>
                    <a:pt x="19029" y="214284"/>
                  </a:lnTo>
                  <a:lnTo>
                    <a:pt x="19671" y="228156"/>
                  </a:lnTo>
                  <a:lnTo>
                    <a:pt x="20320" y="238502"/>
                  </a:lnTo>
                  <a:lnTo>
                    <a:pt x="21332" y="241156"/>
                  </a:lnTo>
                  <a:lnTo>
                    <a:pt x="22818" y="237695"/>
                  </a:lnTo>
                  <a:lnTo>
                    <a:pt x="24780" y="230296"/>
                  </a:lnTo>
                  <a:lnTo>
                    <a:pt x="27152" y="220453"/>
                  </a:lnTo>
                  <a:lnTo>
                    <a:pt x="29861" y="209103"/>
                  </a:lnTo>
                  <a:lnTo>
                    <a:pt x="33150" y="197307"/>
                  </a:lnTo>
                  <a:lnTo>
                    <a:pt x="37565" y="186332"/>
                  </a:lnTo>
                  <a:lnTo>
                    <a:pt x="43310" y="176798"/>
                  </a:lnTo>
                  <a:lnTo>
                    <a:pt x="50117" y="169235"/>
                  </a:lnTo>
                  <a:lnTo>
                    <a:pt x="57449" y="164347"/>
                  </a:lnTo>
                  <a:lnTo>
                    <a:pt x="64930" y="162251"/>
                  </a:lnTo>
                  <a:lnTo>
                    <a:pt x="72223" y="162756"/>
                  </a:lnTo>
                  <a:lnTo>
                    <a:pt x="78960" y="165660"/>
                  </a:lnTo>
                  <a:lnTo>
                    <a:pt x="85004" y="170612"/>
                  </a:lnTo>
                  <a:lnTo>
                    <a:pt x="90399" y="177337"/>
                  </a:lnTo>
                  <a:lnTo>
                    <a:pt x="95265" y="185737"/>
                  </a:lnTo>
                  <a:lnTo>
                    <a:pt x="99732" y="195576"/>
                  </a:lnTo>
                  <a:lnTo>
                    <a:pt x="104097" y="205581"/>
                  </a:lnTo>
                  <a:lnTo>
                    <a:pt x="109571" y="213441"/>
                  </a:lnTo>
                  <a:lnTo>
                    <a:pt x="116747" y="217833"/>
                  </a:lnTo>
                  <a:lnTo>
                    <a:pt x="124562" y="218832"/>
                  </a:lnTo>
                  <a:lnTo>
                    <a:pt x="132801" y="217245"/>
                  </a:lnTo>
                  <a:lnTo>
                    <a:pt x="141504" y="214030"/>
                  </a:lnTo>
                  <a:lnTo>
                    <a:pt x="150653" y="210079"/>
                  </a:lnTo>
                  <a:lnTo>
                    <a:pt x="160175" y="205915"/>
                  </a:lnTo>
                  <a:lnTo>
                    <a:pt x="169821" y="201449"/>
                  </a:lnTo>
                  <a:lnTo>
                    <a:pt x="179207" y="196145"/>
                  </a:lnTo>
                  <a:lnTo>
                    <a:pt x="188129" y="189751"/>
                  </a:lnTo>
                  <a:lnTo>
                    <a:pt x="196082" y="182317"/>
                  </a:lnTo>
                  <a:lnTo>
                    <a:pt x="202212" y="174021"/>
                  </a:lnTo>
                  <a:lnTo>
                    <a:pt x="206206" y="165078"/>
                  </a:lnTo>
                  <a:lnTo>
                    <a:pt x="207750" y="156158"/>
                  </a:lnTo>
                  <a:lnTo>
                    <a:pt x="206291" y="148322"/>
                  </a:lnTo>
                  <a:lnTo>
                    <a:pt x="201836" y="142070"/>
                  </a:lnTo>
                  <a:lnTo>
                    <a:pt x="195134" y="137708"/>
                  </a:lnTo>
                  <a:lnTo>
                    <a:pt x="187358" y="135597"/>
                  </a:lnTo>
                  <a:lnTo>
                    <a:pt x="179292" y="135703"/>
                  </a:lnTo>
                  <a:lnTo>
                    <a:pt x="171460" y="137858"/>
                  </a:lnTo>
                  <a:lnTo>
                    <a:pt x="164288" y="141954"/>
                  </a:lnTo>
                  <a:lnTo>
                    <a:pt x="157922" y="147744"/>
                  </a:lnTo>
                  <a:lnTo>
                    <a:pt x="152462" y="155052"/>
                  </a:lnTo>
                  <a:lnTo>
                    <a:pt x="148078" y="163850"/>
                  </a:lnTo>
                  <a:lnTo>
                    <a:pt x="144762" y="173984"/>
                  </a:lnTo>
                  <a:lnTo>
                    <a:pt x="142685" y="185041"/>
                  </a:lnTo>
                  <a:lnTo>
                    <a:pt x="142262" y="196455"/>
                  </a:lnTo>
                  <a:lnTo>
                    <a:pt x="143572" y="207866"/>
                  </a:lnTo>
                  <a:lnTo>
                    <a:pt x="146400" y="218967"/>
                  </a:lnTo>
                  <a:lnTo>
                    <a:pt x="150432" y="229422"/>
                  </a:lnTo>
                  <a:lnTo>
                    <a:pt x="155373" y="239106"/>
                  </a:lnTo>
                  <a:lnTo>
                    <a:pt x="161299" y="247590"/>
                  </a:lnTo>
                  <a:lnTo>
                    <a:pt x="168631" y="254087"/>
                  </a:lnTo>
                  <a:lnTo>
                    <a:pt x="177481" y="258344"/>
                  </a:lnTo>
                  <a:lnTo>
                    <a:pt x="187454" y="260547"/>
                  </a:lnTo>
                  <a:lnTo>
                    <a:pt x="199008" y="261163"/>
                  </a:lnTo>
                  <a:lnTo>
                    <a:pt x="215394" y="259126"/>
                  </a:lnTo>
                  <a:lnTo>
                    <a:pt x="242156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451414" y="5255037"/>
              <a:ext cx="107426" cy="119672"/>
            </a:xfrm>
            <a:custGeom>
              <a:avLst/>
              <a:gdLst/>
              <a:ahLst/>
              <a:cxnLst/>
              <a:rect l="0" t="0" r="0" b="0"/>
              <a:pathLst>
                <a:path w="107426" h="119672">
                  <a:moveTo>
                    <a:pt x="65311" y="9211"/>
                  </a:moveTo>
                  <a:lnTo>
                    <a:pt x="59376" y="3612"/>
                  </a:lnTo>
                  <a:lnTo>
                    <a:pt x="53172" y="608"/>
                  </a:lnTo>
                  <a:lnTo>
                    <a:pt x="46085" y="0"/>
                  </a:lnTo>
                  <a:lnTo>
                    <a:pt x="38490" y="1531"/>
                  </a:lnTo>
                  <a:lnTo>
                    <a:pt x="31141" y="5115"/>
                  </a:lnTo>
                  <a:lnTo>
                    <a:pt x="24453" y="10506"/>
                  </a:lnTo>
                  <a:lnTo>
                    <a:pt x="18504" y="17351"/>
                  </a:lnTo>
                  <a:lnTo>
                    <a:pt x="13207" y="25293"/>
                  </a:lnTo>
                  <a:lnTo>
                    <a:pt x="8435" y="34033"/>
                  </a:lnTo>
                  <a:lnTo>
                    <a:pt x="4385" y="43338"/>
                  </a:lnTo>
                  <a:lnTo>
                    <a:pt x="1561" y="53035"/>
                  </a:lnTo>
                  <a:lnTo>
                    <a:pt x="141" y="63001"/>
                  </a:lnTo>
                  <a:lnTo>
                    <a:pt x="0" y="73151"/>
                  </a:lnTo>
                  <a:lnTo>
                    <a:pt x="892" y="83425"/>
                  </a:lnTo>
                  <a:lnTo>
                    <a:pt x="2576" y="93765"/>
                  </a:lnTo>
                  <a:lnTo>
                    <a:pt x="5163" y="103488"/>
                  </a:lnTo>
                  <a:lnTo>
                    <a:pt x="9100" y="111347"/>
                  </a:lnTo>
                  <a:lnTo>
                    <a:pt x="14519" y="116802"/>
                  </a:lnTo>
                  <a:lnTo>
                    <a:pt x="20935" y="119648"/>
                  </a:lnTo>
                  <a:lnTo>
                    <a:pt x="27473" y="119671"/>
                  </a:lnTo>
                  <a:lnTo>
                    <a:pt x="33608" y="117055"/>
                  </a:lnTo>
                  <a:lnTo>
                    <a:pt x="39182" y="112248"/>
                  </a:lnTo>
                  <a:lnTo>
                    <a:pt x="44227" y="105759"/>
                  </a:lnTo>
                  <a:lnTo>
                    <a:pt x="48834" y="98030"/>
                  </a:lnTo>
                  <a:lnTo>
                    <a:pt x="52944" y="89253"/>
                  </a:lnTo>
                  <a:lnTo>
                    <a:pt x="56340" y="79387"/>
                  </a:lnTo>
                  <a:lnTo>
                    <a:pt x="58977" y="68524"/>
                  </a:lnTo>
                  <a:lnTo>
                    <a:pt x="61444" y="58042"/>
                  </a:lnTo>
                  <a:lnTo>
                    <a:pt x="64720" y="51560"/>
                  </a:lnTo>
                  <a:lnTo>
                    <a:pt x="68657" y="50931"/>
                  </a:lnTo>
                  <a:lnTo>
                    <a:pt x="72503" y="54331"/>
                  </a:lnTo>
                  <a:lnTo>
                    <a:pt x="76306" y="60070"/>
                  </a:lnTo>
                  <a:lnTo>
                    <a:pt x="80465" y="66928"/>
                  </a:lnTo>
                  <a:lnTo>
                    <a:pt x="85202" y="74161"/>
                  </a:lnTo>
                  <a:lnTo>
                    <a:pt x="90640" y="80756"/>
                  </a:lnTo>
                  <a:lnTo>
                    <a:pt x="97600" y="84749"/>
                  </a:lnTo>
                  <a:lnTo>
                    <a:pt x="107425" y="82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569367" y="5201077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63171"/>
                  </a:moveTo>
                  <a:lnTo>
                    <a:pt x="2867" y="77773"/>
                  </a:lnTo>
                  <a:lnTo>
                    <a:pt x="5009" y="91044"/>
                  </a:lnTo>
                  <a:lnTo>
                    <a:pt x="6615" y="104145"/>
                  </a:lnTo>
                  <a:lnTo>
                    <a:pt x="7891" y="113777"/>
                  </a:lnTo>
                  <a:lnTo>
                    <a:pt x="8920" y="115814"/>
                  </a:lnTo>
                  <a:lnTo>
                    <a:pt x="9589" y="111944"/>
                  </a:lnTo>
                  <a:lnTo>
                    <a:pt x="9812" y="104473"/>
                  </a:lnTo>
                  <a:lnTo>
                    <a:pt x="9389" y="95137"/>
                  </a:lnTo>
                  <a:lnTo>
                    <a:pt x="8272" y="84948"/>
                  </a:lnTo>
                  <a:lnTo>
                    <a:pt x="6866" y="74411"/>
                  </a:lnTo>
                  <a:lnTo>
                    <a:pt x="5909" y="63761"/>
                  </a:lnTo>
                  <a:lnTo>
                    <a:pt x="5799" y="53101"/>
                  </a:lnTo>
                  <a:lnTo>
                    <a:pt x="7067" y="42797"/>
                  </a:lnTo>
                  <a:lnTo>
                    <a:pt x="10510" y="33470"/>
                  </a:lnTo>
                  <a:lnTo>
                    <a:pt x="16345" y="25382"/>
                  </a:lnTo>
                  <a:lnTo>
                    <a:pt x="24087" y="18607"/>
                  </a:lnTo>
                  <a:lnTo>
                    <a:pt x="33804" y="12545"/>
                  </a:lnTo>
                  <a:lnTo>
                    <a:pt x="48587" y="666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664124" y="5211606"/>
              <a:ext cx="81508" cy="168457"/>
            </a:xfrm>
            <a:custGeom>
              <a:avLst/>
              <a:gdLst/>
              <a:ahLst/>
              <a:cxnLst/>
              <a:rect l="0" t="0" r="0" b="0"/>
              <a:pathLst>
                <a:path w="81508" h="168457">
                  <a:moveTo>
                    <a:pt x="73699" y="0"/>
                  </a:moveTo>
                  <a:lnTo>
                    <a:pt x="62098" y="134"/>
                  </a:lnTo>
                  <a:lnTo>
                    <a:pt x="52250" y="1414"/>
                  </a:lnTo>
                  <a:lnTo>
                    <a:pt x="43245" y="4008"/>
                  </a:lnTo>
                  <a:lnTo>
                    <a:pt x="34803" y="7727"/>
                  </a:lnTo>
                  <a:lnTo>
                    <a:pt x="26776" y="12360"/>
                  </a:lnTo>
                  <a:lnTo>
                    <a:pt x="19067" y="17702"/>
                  </a:lnTo>
                  <a:lnTo>
                    <a:pt x="12080" y="23895"/>
                  </a:lnTo>
                  <a:lnTo>
                    <a:pt x="6674" y="31406"/>
                  </a:lnTo>
                  <a:lnTo>
                    <a:pt x="3203" y="40365"/>
                  </a:lnTo>
                  <a:lnTo>
                    <a:pt x="2027" y="49973"/>
                  </a:lnTo>
                  <a:lnTo>
                    <a:pt x="3740" y="58741"/>
                  </a:lnTo>
                  <a:lnTo>
                    <a:pt x="8376" y="65900"/>
                  </a:lnTo>
                  <a:lnTo>
                    <a:pt x="15370" y="71687"/>
                  </a:lnTo>
                  <a:lnTo>
                    <a:pt x="23874" y="76949"/>
                  </a:lnTo>
                  <a:lnTo>
                    <a:pt x="33247" y="82268"/>
                  </a:lnTo>
                  <a:lnTo>
                    <a:pt x="42941" y="87878"/>
                  </a:lnTo>
                  <a:lnTo>
                    <a:pt x="52433" y="93818"/>
                  </a:lnTo>
                  <a:lnTo>
                    <a:pt x="61463" y="100052"/>
                  </a:lnTo>
                  <a:lnTo>
                    <a:pt x="69506" y="106683"/>
                  </a:lnTo>
                  <a:lnTo>
                    <a:pt x="75706" y="113960"/>
                  </a:lnTo>
                  <a:lnTo>
                    <a:pt x="79754" y="121954"/>
                  </a:lnTo>
                  <a:lnTo>
                    <a:pt x="81507" y="130269"/>
                  </a:lnTo>
                  <a:lnTo>
                    <a:pt x="80722" y="138164"/>
                  </a:lnTo>
                  <a:lnTo>
                    <a:pt x="77523" y="145244"/>
                  </a:lnTo>
                  <a:lnTo>
                    <a:pt x="72140" y="151302"/>
                  </a:lnTo>
                  <a:lnTo>
                    <a:pt x="64723" y="156146"/>
                  </a:lnTo>
                  <a:lnTo>
                    <a:pt x="55568" y="159809"/>
                  </a:lnTo>
                  <a:lnTo>
                    <a:pt x="45457" y="162477"/>
                  </a:lnTo>
                  <a:lnTo>
                    <a:pt x="34474" y="164656"/>
                  </a:lnTo>
                  <a:lnTo>
                    <a:pt x="20543" y="16654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774140" y="5263571"/>
              <a:ext cx="121612" cy="127020"/>
            </a:xfrm>
            <a:custGeom>
              <a:avLst/>
              <a:gdLst/>
              <a:ahLst/>
              <a:cxnLst/>
              <a:rect l="0" t="0" r="0" b="0"/>
              <a:pathLst>
                <a:path w="121612" h="127020">
                  <a:moveTo>
                    <a:pt x="68969" y="11206"/>
                  </a:moveTo>
                  <a:lnTo>
                    <a:pt x="63034" y="5540"/>
                  </a:lnTo>
                  <a:lnTo>
                    <a:pt x="56830" y="1896"/>
                  </a:lnTo>
                  <a:lnTo>
                    <a:pt x="49743" y="0"/>
                  </a:lnTo>
                  <a:lnTo>
                    <a:pt x="42148" y="17"/>
                  </a:lnTo>
                  <a:lnTo>
                    <a:pt x="34799" y="2581"/>
                  </a:lnTo>
                  <a:lnTo>
                    <a:pt x="28110" y="7808"/>
                  </a:lnTo>
                  <a:lnTo>
                    <a:pt x="22162" y="15207"/>
                  </a:lnTo>
                  <a:lnTo>
                    <a:pt x="16865" y="23986"/>
                  </a:lnTo>
                  <a:lnTo>
                    <a:pt x="12088" y="33555"/>
                  </a:lnTo>
                  <a:lnTo>
                    <a:pt x="7865" y="43719"/>
                  </a:lnTo>
                  <a:lnTo>
                    <a:pt x="4393" y="54593"/>
                  </a:lnTo>
                  <a:lnTo>
                    <a:pt x="1728" y="66190"/>
                  </a:lnTo>
                  <a:lnTo>
                    <a:pt x="107" y="78095"/>
                  </a:lnTo>
                  <a:lnTo>
                    <a:pt x="0" y="89560"/>
                  </a:lnTo>
                  <a:lnTo>
                    <a:pt x="1530" y="100186"/>
                  </a:lnTo>
                  <a:lnTo>
                    <a:pt x="4676" y="109439"/>
                  </a:lnTo>
                  <a:lnTo>
                    <a:pt x="9454" y="116519"/>
                  </a:lnTo>
                  <a:lnTo>
                    <a:pt x="15697" y="121191"/>
                  </a:lnTo>
                  <a:lnTo>
                    <a:pt x="22802" y="123378"/>
                  </a:lnTo>
                  <a:lnTo>
                    <a:pt x="29868" y="122892"/>
                  </a:lnTo>
                  <a:lnTo>
                    <a:pt x="36390" y="119900"/>
                  </a:lnTo>
                  <a:lnTo>
                    <a:pt x="42239" y="114827"/>
                  </a:lnTo>
                  <a:lnTo>
                    <a:pt x="47475" y="108152"/>
                  </a:lnTo>
                  <a:lnTo>
                    <a:pt x="52215" y="100295"/>
                  </a:lnTo>
                  <a:lnTo>
                    <a:pt x="56416" y="91430"/>
                  </a:lnTo>
                  <a:lnTo>
                    <a:pt x="59873" y="81503"/>
                  </a:lnTo>
                  <a:lnTo>
                    <a:pt x="62562" y="70637"/>
                  </a:lnTo>
                  <a:lnTo>
                    <a:pt x="65444" y="61422"/>
                  </a:lnTo>
                  <a:lnTo>
                    <a:pt x="69219" y="57509"/>
                  </a:lnTo>
                  <a:lnTo>
                    <a:pt x="72988" y="58676"/>
                  </a:lnTo>
                  <a:lnTo>
                    <a:pt x="76551" y="63361"/>
                  </a:lnTo>
                  <a:lnTo>
                    <a:pt x="79995" y="70254"/>
                  </a:lnTo>
                  <a:lnTo>
                    <a:pt x="83402" y="78501"/>
                  </a:lnTo>
                  <a:lnTo>
                    <a:pt x="86816" y="87568"/>
                  </a:lnTo>
                  <a:lnTo>
                    <a:pt x="90485" y="96685"/>
                  </a:lnTo>
                  <a:lnTo>
                    <a:pt x="95441" y="105657"/>
                  </a:lnTo>
                  <a:lnTo>
                    <a:pt x="104355" y="115263"/>
                  </a:lnTo>
                  <a:lnTo>
                    <a:pt x="121611" y="127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43781" y="5074735"/>
              <a:ext cx="4614" cy="315856"/>
            </a:xfrm>
            <a:custGeom>
              <a:avLst/>
              <a:gdLst/>
              <a:ahLst/>
              <a:cxnLst/>
              <a:rect l="0" t="0" r="0" b="0"/>
              <a:pathLst>
                <a:path w="4614" h="315856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60"/>
                  </a:lnTo>
                  <a:lnTo>
                    <a:pt x="506" y="39186"/>
                  </a:lnTo>
                  <a:lnTo>
                    <a:pt x="1326" y="52295"/>
                  </a:lnTo>
                  <a:lnTo>
                    <a:pt x="2141" y="67259"/>
                  </a:lnTo>
                  <a:lnTo>
                    <a:pt x="2825" y="83848"/>
                  </a:lnTo>
                  <a:lnTo>
                    <a:pt x="3351" y="101723"/>
                  </a:lnTo>
                  <a:lnTo>
                    <a:pt x="3738" y="120547"/>
                  </a:lnTo>
                  <a:lnTo>
                    <a:pt x="4012" y="139726"/>
                  </a:lnTo>
                  <a:lnTo>
                    <a:pt x="4204" y="158440"/>
                  </a:lnTo>
                  <a:lnTo>
                    <a:pt x="4336" y="176291"/>
                  </a:lnTo>
                  <a:lnTo>
                    <a:pt x="4426" y="193563"/>
                  </a:lnTo>
                  <a:lnTo>
                    <a:pt x="4487" y="211002"/>
                  </a:lnTo>
                  <a:lnTo>
                    <a:pt x="4528" y="229014"/>
                  </a:lnTo>
                  <a:lnTo>
                    <a:pt x="4556" y="246973"/>
                  </a:lnTo>
                  <a:lnTo>
                    <a:pt x="4578" y="265255"/>
                  </a:lnTo>
                  <a:lnTo>
                    <a:pt x="4596" y="286590"/>
                  </a:lnTo>
                  <a:lnTo>
                    <a:pt x="461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69025" y="136870"/>
            <a:ext cx="4947826" cy="663296"/>
            <a:chOff x="169025" y="136870"/>
            <a:chExt cx="4947826" cy="663296"/>
          </a:xfrm>
        </p:grpSpPr>
        <p:sp>
          <p:nvSpPr>
            <p:cNvPr id="2" name="Freeform 1"/>
            <p:cNvSpPr/>
            <p:nvPr/>
          </p:nvSpPr>
          <p:spPr>
            <a:xfrm>
              <a:off x="169025" y="207944"/>
              <a:ext cx="325815" cy="470958"/>
            </a:xfrm>
            <a:custGeom>
              <a:avLst/>
              <a:gdLst/>
              <a:ahLst/>
              <a:cxnLst/>
              <a:rect l="0" t="0" r="0" b="0"/>
              <a:pathLst>
                <a:path w="325815" h="470958">
                  <a:moveTo>
                    <a:pt x="241586" y="34211"/>
                  </a:moveTo>
                  <a:lnTo>
                    <a:pt x="235651" y="28410"/>
                  </a:lnTo>
                  <a:lnTo>
                    <a:pt x="229447" y="23486"/>
                  </a:lnTo>
                  <a:lnTo>
                    <a:pt x="222351" y="18984"/>
                  </a:lnTo>
                  <a:lnTo>
                    <a:pt x="214411" y="14763"/>
                  </a:lnTo>
                  <a:lnTo>
                    <a:pt x="205764" y="10749"/>
                  </a:lnTo>
                  <a:lnTo>
                    <a:pt x="196565" y="6897"/>
                  </a:lnTo>
                  <a:lnTo>
                    <a:pt x="186793" y="3490"/>
                  </a:lnTo>
                  <a:lnTo>
                    <a:pt x="176255" y="1111"/>
                  </a:lnTo>
                  <a:lnTo>
                    <a:pt x="164908" y="0"/>
                  </a:lnTo>
                  <a:lnTo>
                    <a:pt x="152849" y="238"/>
                  </a:lnTo>
                  <a:lnTo>
                    <a:pt x="140224" y="1919"/>
                  </a:lnTo>
                  <a:lnTo>
                    <a:pt x="127182" y="4945"/>
                  </a:lnTo>
                  <a:lnTo>
                    <a:pt x="114171" y="9247"/>
                  </a:lnTo>
                  <a:lnTo>
                    <a:pt x="101894" y="14876"/>
                  </a:lnTo>
                  <a:lnTo>
                    <a:pt x="90679" y="21734"/>
                  </a:lnTo>
                  <a:lnTo>
                    <a:pt x="80505" y="29608"/>
                  </a:lnTo>
                  <a:lnTo>
                    <a:pt x="71203" y="38263"/>
                  </a:lnTo>
                  <a:lnTo>
                    <a:pt x="62578" y="47491"/>
                  </a:lnTo>
                  <a:lnTo>
                    <a:pt x="54614" y="57127"/>
                  </a:lnTo>
                  <a:lnTo>
                    <a:pt x="47477" y="67048"/>
                  </a:lnTo>
                  <a:lnTo>
                    <a:pt x="41189" y="77170"/>
                  </a:lnTo>
                  <a:lnTo>
                    <a:pt x="35642" y="87594"/>
                  </a:lnTo>
                  <a:lnTo>
                    <a:pt x="30682" y="98585"/>
                  </a:lnTo>
                  <a:lnTo>
                    <a:pt x="26159" y="110241"/>
                  </a:lnTo>
                  <a:lnTo>
                    <a:pt x="21951" y="122512"/>
                  </a:lnTo>
                  <a:lnTo>
                    <a:pt x="17964" y="135281"/>
                  </a:lnTo>
                  <a:lnTo>
                    <a:pt x="14136" y="148433"/>
                  </a:lnTo>
                  <a:lnTo>
                    <a:pt x="10581" y="162027"/>
                  </a:lnTo>
                  <a:lnTo>
                    <a:pt x="7573" y="176292"/>
                  </a:lnTo>
                  <a:lnTo>
                    <a:pt x="5218" y="191292"/>
                  </a:lnTo>
                  <a:lnTo>
                    <a:pt x="3468" y="206789"/>
                  </a:lnTo>
                  <a:lnTo>
                    <a:pt x="2211" y="222345"/>
                  </a:lnTo>
                  <a:lnTo>
                    <a:pt x="1328" y="237703"/>
                  </a:lnTo>
                  <a:lnTo>
                    <a:pt x="717" y="252948"/>
                  </a:lnTo>
                  <a:lnTo>
                    <a:pt x="299" y="268402"/>
                  </a:lnTo>
                  <a:lnTo>
                    <a:pt x="19" y="284236"/>
                  </a:lnTo>
                  <a:lnTo>
                    <a:pt x="0" y="300142"/>
                  </a:lnTo>
                  <a:lnTo>
                    <a:pt x="519" y="315447"/>
                  </a:lnTo>
                  <a:lnTo>
                    <a:pt x="1690" y="329818"/>
                  </a:lnTo>
                  <a:lnTo>
                    <a:pt x="3630" y="343248"/>
                  </a:lnTo>
                  <a:lnTo>
                    <a:pt x="6536" y="355882"/>
                  </a:lnTo>
                  <a:lnTo>
                    <a:pt x="10414" y="367898"/>
                  </a:lnTo>
                  <a:lnTo>
                    <a:pt x="14968" y="379461"/>
                  </a:lnTo>
                  <a:lnTo>
                    <a:pt x="19709" y="390700"/>
                  </a:lnTo>
                  <a:lnTo>
                    <a:pt x="24343" y="401707"/>
                  </a:lnTo>
                  <a:lnTo>
                    <a:pt x="28926" y="412390"/>
                  </a:lnTo>
                  <a:lnTo>
                    <a:pt x="33763" y="422491"/>
                  </a:lnTo>
                  <a:lnTo>
                    <a:pt x="39022" y="431910"/>
                  </a:lnTo>
                  <a:lnTo>
                    <a:pt x="44877" y="440540"/>
                  </a:lnTo>
                  <a:lnTo>
                    <a:pt x="51572" y="448190"/>
                  </a:lnTo>
                  <a:lnTo>
                    <a:pt x="59160" y="454849"/>
                  </a:lnTo>
                  <a:lnTo>
                    <a:pt x="67699" y="460491"/>
                  </a:lnTo>
                  <a:lnTo>
                    <a:pt x="77334" y="464990"/>
                  </a:lnTo>
                  <a:lnTo>
                    <a:pt x="88033" y="468379"/>
                  </a:lnTo>
                  <a:lnTo>
                    <a:pt x="99471" y="470504"/>
                  </a:lnTo>
                  <a:lnTo>
                    <a:pt x="111141" y="470957"/>
                  </a:lnTo>
                  <a:lnTo>
                    <a:pt x="122728" y="469667"/>
                  </a:lnTo>
                  <a:lnTo>
                    <a:pt x="134117" y="466853"/>
                  </a:lnTo>
                  <a:lnTo>
                    <a:pt x="145297" y="462830"/>
                  </a:lnTo>
                  <a:lnTo>
                    <a:pt x="156289" y="457899"/>
                  </a:lnTo>
                  <a:lnTo>
                    <a:pt x="166807" y="452150"/>
                  </a:lnTo>
                  <a:lnTo>
                    <a:pt x="176271" y="445468"/>
                  </a:lnTo>
                  <a:lnTo>
                    <a:pt x="184453" y="437864"/>
                  </a:lnTo>
                  <a:lnTo>
                    <a:pt x="191439" y="429471"/>
                  </a:lnTo>
                  <a:lnTo>
                    <a:pt x="197448" y="420459"/>
                  </a:lnTo>
                  <a:lnTo>
                    <a:pt x="202709" y="410978"/>
                  </a:lnTo>
                  <a:lnTo>
                    <a:pt x="207262" y="400832"/>
                  </a:lnTo>
                  <a:lnTo>
                    <a:pt x="210955" y="389503"/>
                  </a:lnTo>
                  <a:lnTo>
                    <a:pt x="213773" y="376814"/>
                  </a:lnTo>
                  <a:lnTo>
                    <a:pt x="215667" y="363207"/>
                  </a:lnTo>
                  <a:lnTo>
                    <a:pt x="216489" y="349535"/>
                  </a:lnTo>
                  <a:lnTo>
                    <a:pt x="216258" y="336308"/>
                  </a:lnTo>
                  <a:lnTo>
                    <a:pt x="214966" y="323835"/>
                  </a:lnTo>
                  <a:lnTo>
                    <a:pt x="212504" y="312385"/>
                  </a:lnTo>
                  <a:lnTo>
                    <a:pt x="208922" y="301984"/>
                  </a:lnTo>
                  <a:lnTo>
                    <a:pt x="204399" y="292492"/>
                  </a:lnTo>
                  <a:lnTo>
                    <a:pt x="199147" y="283714"/>
                  </a:lnTo>
                  <a:lnTo>
                    <a:pt x="193352" y="275473"/>
                  </a:lnTo>
                  <a:lnTo>
                    <a:pt x="187004" y="267782"/>
                  </a:lnTo>
                  <a:lnTo>
                    <a:pt x="179912" y="260836"/>
                  </a:lnTo>
                  <a:lnTo>
                    <a:pt x="172030" y="254688"/>
                  </a:lnTo>
                  <a:lnTo>
                    <a:pt x="163448" y="249577"/>
                  </a:lnTo>
                  <a:lnTo>
                    <a:pt x="154309" y="245974"/>
                  </a:lnTo>
                  <a:lnTo>
                    <a:pt x="144773" y="244020"/>
                  </a:lnTo>
                  <a:lnTo>
                    <a:pt x="135719" y="244304"/>
                  </a:lnTo>
                  <a:lnTo>
                    <a:pt x="129751" y="247719"/>
                  </a:lnTo>
                  <a:lnTo>
                    <a:pt x="128617" y="253123"/>
                  </a:lnTo>
                  <a:lnTo>
                    <a:pt x="131268" y="258493"/>
                  </a:lnTo>
                  <a:lnTo>
                    <a:pt x="136842" y="263161"/>
                  </a:lnTo>
                  <a:lnTo>
                    <a:pt x="145114" y="266899"/>
                  </a:lnTo>
                  <a:lnTo>
                    <a:pt x="155771" y="269721"/>
                  </a:lnTo>
                  <a:lnTo>
                    <a:pt x="168360" y="271771"/>
                  </a:lnTo>
                  <a:lnTo>
                    <a:pt x="182420" y="273221"/>
                  </a:lnTo>
                  <a:lnTo>
                    <a:pt x="197546" y="274224"/>
                  </a:lnTo>
                  <a:lnTo>
                    <a:pt x="213265" y="274744"/>
                  </a:lnTo>
                  <a:lnTo>
                    <a:pt x="229038" y="274568"/>
                  </a:lnTo>
                  <a:lnTo>
                    <a:pt x="244562" y="273634"/>
                  </a:lnTo>
                  <a:lnTo>
                    <a:pt x="259535" y="271987"/>
                  </a:lnTo>
                  <a:lnTo>
                    <a:pt x="275234" y="269427"/>
                  </a:lnTo>
                  <a:lnTo>
                    <a:pt x="295272" y="264612"/>
                  </a:lnTo>
                  <a:lnTo>
                    <a:pt x="325814" y="25530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8982" y="420759"/>
              <a:ext cx="174314" cy="227380"/>
            </a:xfrm>
            <a:custGeom>
              <a:avLst/>
              <a:gdLst/>
              <a:ahLst/>
              <a:cxnLst/>
              <a:rect l="0" t="0" r="0" b="0"/>
              <a:pathLst>
                <a:path w="174314" h="227380">
                  <a:moveTo>
                    <a:pt x="37442" y="84608"/>
                  </a:moveTo>
                  <a:lnTo>
                    <a:pt x="46311" y="90275"/>
                  </a:lnTo>
                  <a:lnTo>
                    <a:pt x="55298" y="93919"/>
                  </a:lnTo>
                  <a:lnTo>
                    <a:pt x="65288" y="95828"/>
                  </a:lnTo>
                  <a:lnTo>
                    <a:pt x="76096" y="96330"/>
                  </a:lnTo>
                  <a:lnTo>
                    <a:pt x="87259" y="95710"/>
                  </a:lnTo>
                  <a:lnTo>
                    <a:pt x="98465" y="94234"/>
                  </a:lnTo>
                  <a:lnTo>
                    <a:pt x="109577" y="91966"/>
                  </a:lnTo>
                  <a:lnTo>
                    <a:pt x="120561" y="88779"/>
                  </a:lnTo>
                  <a:lnTo>
                    <a:pt x="131409" y="84673"/>
                  </a:lnTo>
                  <a:lnTo>
                    <a:pt x="141487" y="79612"/>
                  </a:lnTo>
                  <a:lnTo>
                    <a:pt x="149591" y="73459"/>
                  </a:lnTo>
                  <a:lnTo>
                    <a:pt x="155214" y="66243"/>
                  </a:lnTo>
                  <a:lnTo>
                    <a:pt x="158175" y="58126"/>
                  </a:lnTo>
                  <a:lnTo>
                    <a:pt x="158275" y="49306"/>
                  </a:lnTo>
                  <a:lnTo>
                    <a:pt x="155709" y="39977"/>
                  </a:lnTo>
                  <a:lnTo>
                    <a:pt x="150938" y="30612"/>
                  </a:lnTo>
                  <a:lnTo>
                    <a:pt x="144472" y="21938"/>
                  </a:lnTo>
                  <a:lnTo>
                    <a:pt x="136763" y="14303"/>
                  </a:lnTo>
                  <a:lnTo>
                    <a:pt x="128170" y="8026"/>
                  </a:lnTo>
                  <a:lnTo>
                    <a:pt x="118958" y="3558"/>
                  </a:lnTo>
                  <a:lnTo>
                    <a:pt x="109321" y="963"/>
                  </a:lnTo>
                  <a:lnTo>
                    <a:pt x="99393" y="0"/>
                  </a:lnTo>
                  <a:lnTo>
                    <a:pt x="89268" y="325"/>
                  </a:lnTo>
                  <a:lnTo>
                    <a:pt x="79015" y="1615"/>
                  </a:lnTo>
                  <a:lnTo>
                    <a:pt x="68841" y="3766"/>
                  </a:lnTo>
                  <a:lnTo>
                    <a:pt x="59082" y="6878"/>
                  </a:lnTo>
                  <a:lnTo>
                    <a:pt x="49892" y="10936"/>
                  </a:lnTo>
                  <a:lnTo>
                    <a:pt x="41416" y="15965"/>
                  </a:lnTo>
                  <a:lnTo>
                    <a:pt x="33868" y="22098"/>
                  </a:lnTo>
                  <a:lnTo>
                    <a:pt x="27273" y="29300"/>
                  </a:lnTo>
                  <a:lnTo>
                    <a:pt x="21505" y="37409"/>
                  </a:lnTo>
                  <a:lnTo>
                    <a:pt x="16388" y="46222"/>
                  </a:lnTo>
                  <a:lnTo>
                    <a:pt x="11761" y="55562"/>
                  </a:lnTo>
                  <a:lnTo>
                    <a:pt x="7652" y="65443"/>
                  </a:lnTo>
                  <a:lnTo>
                    <a:pt x="4263" y="76060"/>
                  </a:lnTo>
                  <a:lnTo>
                    <a:pt x="1659" y="87458"/>
                  </a:lnTo>
                  <a:lnTo>
                    <a:pt x="79" y="99384"/>
                  </a:lnTo>
                  <a:lnTo>
                    <a:pt x="0" y="111389"/>
                  </a:lnTo>
                  <a:lnTo>
                    <a:pt x="1544" y="123205"/>
                  </a:lnTo>
                  <a:lnTo>
                    <a:pt x="4531" y="134749"/>
                  </a:lnTo>
                  <a:lnTo>
                    <a:pt x="8670" y="146034"/>
                  </a:lnTo>
                  <a:lnTo>
                    <a:pt x="13679" y="157101"/>
                  </a:lnTo>
                  <a:lnTo>
                    <a:pt x="19480" y="167839"/>
                  </a:lnTo>
                  <a:lnTo>
                    <a:pt x="26198" y="177983"/>
                  </a:lnTo>
                  <a:lnTo>
                    <a:pt x="33825" y="187434"/>
                  </a:lnTo>
                  <a:lnTo>
                    <a:pt x="42234" y="196087"/>
                  </a:lnTo>
                  <a:lnTo>
                    <a:pt x="51257" y="203754"/>
                  </a:lnTo>
                  <a:lnTo>
                    <a:pt x="60739" y="210425"/>
                  </a:lnTo>
                  <a:lnTo>
                    <a:pt x="70718" y="216074"/>
                  </a:lnTo>
                  <a:lnTo>
                    <a:pt x="81401" y="220579"/>
                  </a:lnTo>
                  <a:lnTo>
                    <a:pt x="92844" y="223976"/>
                  </a:lnTo>
                  <a:lnTo>
                    <a:pt x="104800" y="226276"/>
                  </a:lnTo>
                  <a:lnTo>
                    <a:pt x="116825" y="227379"/>
                  </a:lnTo>
                  <a:lnTo>
                    <a:pt x="128640" y="227348"/>
                  </a:lnTo>
                  <a:lnTo>
                    <a:pt x="139714" y="226526"/>
                  </a:lnTo>
                  <a:lnTo>
                    <a:pt x="150263" y="225361"/>
                  </a:lnTo>
                  <a:lnTo>
                    <a:pt x="161212" y="223756"/>
                  </a:lnTo>
                  <a:lnTo>
                    <a:pt x="174313" y="22147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60" y="475665"/>
              <a:ext cx="194500" cy="156903"/>
            </a:xfrm>
            <a:custGeom>
              <a:avLst/>
              <a:gdLst/>
              <a:ahLst/>
              <a:cxnLst/>
              <a:rect l="0" t="0" r="0" b="0"/>
              <a:pathLst>
                <a:path w="194500" h="156903">
                  <a:moveTo>
                    <a:pt x="94720" y="40231"/>
                  </a:moveTo>
                  <a:lnTo>
                    <a:pt x="88718" y="31698"/>
                  </a:lnTo>
                  <a:lnTo>
                    <a:pt x="81873" y="25912"/>
                  </a:lnTo>
                  <a:lnTo>
                    <a:pt x="73486" y="22399"/>
                  </a:lnTo>
                  <a:lnTo>
                    <a:pt x="63858" y="20717"/>
                  </a:lnTo>
                  <a:lnTo>
                    <a:pt x="53544" y="20488"/>
                  </a:lnTo>
                  <a:lnTo>
                    <a:pt x="42945" y="21371"/>
                  </a:lnTo>
                  <a:lnTo>
                    <a:pt x="32593" y="23397"/>
                  </a:lnTo>
                  <a:lnTo>
                    <a:pt x="23189" y="26949"/>
                  </a:lnTo>
                  <a:lnTo>
                    <a:pt x="15033" y="32115"/>
                  </a:lnTo>
                  <a:lnTo>
                    <a:pt x="8390" y="38870"/>
                  </a:lnTo>
                  <a:lnTo>
                    <a:pt x="3671" y="47231"/>
                  </a:lnTo>
                  <a:lnTo>
                    <a:pt x="908" y="57040"/>
                  </a:lnTo>
                  <a:lnTo>
                    <a:pt x="0" y="67863"/>
                  </a:lnTo>
                  <a:lnTo>
                    <a:pt x="894" y="79112"/>
                  </a:lnTo>
                  <a:lnTo>
                    <a:pt x="3385" y="90409"/>
                  </a:lnTo>
                  <a:lnTo>
                    <a:pt x="7325" y="101433"/>
                  </a:lnTo>
                  <a:lnTo>
                    <a:pt x="12710" y="111835"/>
                  </a:lnTo>
                  <a:lnTo>
                    <a:pt x="19408" y="121492"/>
                  </a:lnTo>
                  <a:lnTo>
                    <a:pt x="27345" y="130298"/>
                  </a:lnTo>
                  <a:lnTo>
                    <a:pt x="36575" y="138075"/>
                  </a:lnTo>
                  <a:lnTo>
                    <a:pt x="47007" y="144819"/>
                  </a:lnTo>
                  <a:lnTo>
                    <a:pt x="58435" y="150349"/>
                  </a:lnTo>
                  <a:lnTo>
                    <a:pt x="70631" y="154242"/>
                  </a:lnTo>
                  <a:lnTo>
                    <a:pt x="83385" y="156411"/>
                  </a:lnTo>
                  <a:lnTo>
                    <a:pt x="96372" y="156902"/>
                  </a:lnTo>
                  <a:lnTo>
                    <a:pt x="109164" y="155720"/>
                  </a:lnTo>
                  <a:lnTo>
                    <a:pt x="121539" y="153032"/>
                  </a:lnTo>
                  <a:lnTo>
                    <a:pt x="133306" y="148958"/>
                  </a:lnTo>
                  <a:lnTo>
                    <a:pt x="144216" y="143482"/>
                  </a:lnTo>
                  <a:lnTo>
                    <a:pt x="154217" y="136728"/>
                  </a:lnTo>
                  <a:lnTo>
                    <a:pt x="163256" y="128923"/>
                  </a:lnTo>
                  <a:lnTo>
                    <a:pt x="171190" y="120314"/>
                  </a:lnTo>
                  <a:lnTo>
                    <a:pt x="178043" y="111112"/>
                  </a:lnTo>
                  <a:lnTo>
                    <a:pt x="183817" y="101324"/>
                  </a:lnTo>
                  <a:lnTo>
                    <a:pt x="188405" y="90769"/>
                  </a:lnTo>
                  <a:lnTo>
                    <a:pt x="191854" y="79416"/>
                  </a:lnTo>
                  <a:lnTo>
                    <a:pt x="194019" y="67691"/>
                  </a:lnTo>
                  <a:lnTo>
                    <a:pt x="194499" y="56353"/>
                  </a:lnTo>
                  <a:lnTo>
                    <a:pt x="193228" y="45803"/>
                  </a:lnTo>
                  <a:lnTo>
                    <a:pt x="190425" y="36093"/>
                  </a:lnTo>
                  <a:lnTo>
                    <a:pt x="186410" y="27110"/>
                  </a:lnTo>
                  <a:lnTo>
                    <a:pt x="181485" y="18711"/>
                  </a:lnTo>
                  <a:lnTo>
                    <a:pt x="175740" y="11240"/>
                  </a:lnTo>
                  <a:lnTo>
                    <a:pt x="169060" y="5498"/>
                  </a:lnTo>
                  <a:lnTo>
                    <a:pt x="161423" y="1822"/>
                  </a:lnTo>
                  <a:lnTo>
                    <a:pt x="152736" y="0"/>
                  </a:lnTo>
                  <a:lnTo>
                    <a:pt x="141728" y="1488"/>
                  </a:lnTo>
                  <a:lnTo>
                    <a:pt x="126305" y="864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4393" y="389554"/>
              <a:ext cx="147400" cy="177520"/>
            </a:xfrm>
            <a:custGeom>
              <a:avLst/>
              <a:gdLst/>
              <a:ahLst/>
              <a:cxnLst/>
              <a:rect l="0" t="0" r="0" b="0"/>
              <a:pathLst>
                <a:path w="147400" h="177520">
                  <a:moveTo>
                    <a:pt x="0" y="115813"/>
                  </a:moveTo>
                  <a:lnTo>
                    <a:pt x="5868" y="121681"/>
                  </a:lnTo>
                  <a:lnTo>
                    <a:pt x="11432" y="127245"/>
                  </a:lnTo>
                  <a:lnTo>
                    <a:pt x="17231" y="133045"/>
                  </a:lnTo>
                  <a:lnTo>
                    <a:pt x="23312" y="139125"/>
                  </a:lnTo>
                  <a:lnTo>
                    <a:pt x="29642" y="145455"/>
                  </a:lnTo>
                  <a:lnTo>
                    <a:pt x="36170" y="151983"/>
                  </a:lnTo>
                  <a:lnTo>
                    <a:pt x="42846" y="158659"/>
                  </a:lnTo>
                  <a:lnTo>
                    <a:pt x="49629" y="165442"/>
                  </a:lnTo>
                  <a:lnTo>
                    <a:pt x="56475" y="172245"/>
                  </a:lnTo>
                  <a:lnTo>
                    <a:pt x="62956" y="177125"/>
                  </a:lnTo>
                  <a:lnTo>
                    <a:pt x="67641" y="177519"/>
                  </a:lnTo>
                  <a:lnTo>
                    <a:pt x="69333" y="173825"/>
                  </a:lnTo>
                  <a:lnTo>
                    <a:pt x="68363" y="167031"/>
                  </a:lnTo>
                  <a:lnTo>
                    <a:pt x="65609" y="158159"/>
                  </a:lnTo>
                  <a:lnTo>
                    <a:pt x="61984" y="148181"/>
                  </a:lnTo>
                  <a:lnTo>
                    <a:pt x="58055" y="137711"/>
                  </a:lnTo>
                  <a:lnTo>
                    <a:pt x="54088" y="127062"/>
                  </a:lnTo>
                  <a:lnTo>
                    <a:pt x="50185" y="116373"/>
                  </a:lnTo>
                  <a:lnTo>
                    <a:pt x="46377" y="105697"/>
                  </a:lnTo>
                  <a:lnTo>
                    <a:pt x="42987" y="95050"/>
                  </a:lnTo>
                  <a:lnTo>
                    <a:pt x="40612" y="84433"/>
                  </a:lnTo>
                  <a:lnTo>
                    <a:pt x="39504" y="73846"/>
                  </a:lnTo>
                  <a:lnTo>
                    <a:pt x="39914" y="63445"/>
                  </a:lnTo>
                  <a:lnTo>
                    <a:pt x="42240" y="53534"/>
                  </a:lnTo>
                  <a:lnTo>
                    <a:pt x="46513" y="44242"/>
                  </a:lnTo>
                  <a:lnTo>
                    <a:pt x="52467" y="35697"/>
                  </a:lnTo>
                  <a:lnTo>
                    <a:pt x="59743" y="28104"/>
                  </a:lnTo>
                  <a:lnTo>
                    <a:pt x="68007" y="21482"/>
                  </a:lnTo>
                  <a:lnTo>
                    <a:pt x="77146" y="15866"/>
                  </a:lnTo>
                  <a:lnTo>
                    <a:pt x="87257" y="11384"/>
                  </a:lnTo>
                  <a:lnTo>
                    <a:pt x="98298" y="7997"/>
                  </a:lnTo>
                  <a:lnTo>
                    <a:pt x="109517" y="5529"/>
                  </a:lnTo>
                  <a:lnTo>
                    <a:pt x="120637" y="3514"/>
                  </a:lnTo>
                  <a:lnTo>
                    <a:pt x="132633" y="177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0207" y="440944"/>
              <a:ext cx="226321" cy="359222"/>
            </a:xfrm>
            <a:custGeom>
              <a:avLst/>
              <a:gdLst/>
              <a:ahLst/>
              <a:cxnLst/>
              <a:rect l="0" t="0" r="0" b="0"/>
              <a:pathLst>
                <a:path w="226321" h="359222">
                  <a:moveTo>
                    <a:pt x="178984" y="53895"/>
                  </a:moveTo>
                  <a:lnTo>
                    <a:pt x="175917" y="45161"/>
                  </a:lnTo>
                  <a:lnTo>
                    <a:pt x="171854" y="37454"/>
                  </a:lnTo>
                  <a:lnTo>
                    <a:pt x="166361" y="30056"/>
                  </a:lnTo>
                  <a:lnTo>
                    <a:pt x="159601" y="22968"/>
                  </a:lnTo>
                  <a:lnTo>
                    <a:pt x="151803" y="16438"/>
                  </a:lnTo>
                  <a:lnTo>
                    <a:pt x="143206" y="10575"/>
                  </a:lnTo>
                  <a:lnTo>
                    <a:pt x="134021" y="5656"/>
                  </a:lnTo>
                  <a:lnTo>
                    <a:pt x="124416" y="2182"/>
                  </a:lnTo>
                  <a:lnTo>
                    <a:pt x="114521" y="298"/>
                  </a:lnTo>
                  <a:lnTo>
                    <a:pt x="104591" y="0"/>
                  </a:lnTo>
                  <a:lnTo>
                    <a:pt x="94998" y="1313"/>
                  </a:lnTo>
                  <a:lnTo>
                    <a:pt x="85916" y="4088"/>
                  </a:lnTo>
                  <a:lnTo>
                    <a:pt x="77342" y="8221"/>
                  </a:lnTo>
                  <a:lnTo>
                    <a:pt x="69197" y="13735"/>
                  </a:lnTo>
                  <a:lnTo>
                    <a:pt x="61392" y="20521"/>
                  </a:lnTo>
                  <a:lnTo>
                    <a:pt x="54166" y="28516"/>
                  </a:lnTo>
                  <a:lnTo>
                    <a:pt x="48065" y="37785"/>
                  </a:lnTo>
                  <a:lnTo>
                    <a:pt x="43299" y="48239"/>
                  </a:lnTo>
                  <a:lnTo>
                    <a:pt x="39929" y="59512"/>
                  </a:lnTo>
                  <a:lnTo>
                    <a:pt x="38033" y="71071"/>
                  </a:lnTo>
                  <a:lnTo>
                    <a:pt x="37509" y="82575"/>
                  </a:lnTo>
                  <a:lnTo>
                    <a:pt x="38445" y="93569"/>
                  </a:lnTo>
                  <a:lnTo>
                    <a:pt x="41193" y="103419"/>
                  </a:lnTo>
                  <a:lnTo>
                    <a:pt x="45785" y="111888"/>
                  </a:lnTo>
                  <a:lnTo>
                    <a:pt x="52139" y="118912"/>
                  </a:lnTo>
                  <a:lnTo>
                    <a:pt x="60223" y="124422"/>
                  </a:lnTo>
                  <a:lnTo>
                    <a:pt x="69838" y="128530"/>
                  </a:lnTo>
                  <a:lnTo>
                    <a:pt x="80360" y="131155"/>
                  </a:lnTo>
                  <a:lnTo>
                    <a:pt x="90874" y="131952"/>
                  </a:lnTo>
                  <a:lnTo>
                    <a:pt x="100860" y="130893"/>
                  </a:lnTo>
                  <a:lnTo>
                    <a:pt x="110019" y="128064"/>
                  </a:lnTo>
                  <a:lnTo>
                    <a:pt x="118098" y="123501"/>
                  </a:lnTo>
                  <a:lnTo>
                    <a:pt x="125086" y="117394"/>
                  </a:lnTo>
                  <a:lnTo>
                    <a:pt x="131135" y="110040"/>
                  </a:lnTo>
                  <a:lnTo>
                    <a:pt x="136448" y="101742"/>
                  </a:lnTo>
                  <a:lnTo>
                    <a:pt x="141215" y="92757"/>
                  </a:lnTo>
                  <a:lnTo>
                    <a:pt x="145590" y="83286"/>
                  </a:lnTo>
                  <a:lnTo>
                    <a:pt x="149689" y="73475"/>
                  </a:lnTo>
                  <a:lnTo>
                    <a:pt x="153605" y="63504"/>
                  </a:lnTo>
                  <a:lnTo>
                    <a:pt x="157593" y="55943"/>
                  </a:lnTo>
                  <a:lnTo>
                    <a:pt x="161517" y="53971"/>
                  </a:lnTo>
                  <a:lnTo>
                    <a:pt x="164842" y="56624"/>
                  </a:lnTo>
                  <a:lnTo>
                    <a:pt x="167790" y="62279"/>
                  </a:lnTo>
                  <a:lnTo>
                    <a:pt x="170822" y="69780"/>
                  </a:lnTo>
                  <a:lnTo>
                    <a:pt x="174400" y="78406"/>
                  </a:lnTo>
                  <a:lnTo>
                    <a:pt x="178696" y="87730"/>
                  </a:lnTo>
                  <a:lnTo>
                    <a:pt x="183513" y="97654"/>
                  </a:lnTo>
                  <a:lnTo>
                    <a:pt x="188421" y="108327"/>
                  </a:lnTo>
                  <a:lnTo>
                    <a:pt x="193163" y="119781"/>
                  </a:lnTo>
                  <a:lnTo>
                    <a:pt x="197817" y="131919"/>
                  </a:lnTo>
                  <a:lnTo>
                    <a:pt x="202700" y="144603"/>
                  </a:lnTo>
                  <a:lnTo>
                    <a:pt x="207975" y="157698"/>
                  </a:lnTo>
                  <a:lnTo>
                    <a:pt x="213331" y="171255"/>
                  </a:lnTo>
                  <a:lnTo>
                    <a:pt x="218094" y="185496"/>
                  </a:lnTo>
                  <a:lnTo>
                    <a:pt x="221922" y="200475"/>
                  </a:lnTo>
                  <a:lnTo>
                    <a:pt x="224644" y="215788"/>
                  </a:lnTo>
                  <a:lnTo>
                    <a:pt x="226097" y="230689"/>
                  </a:lnTo>
                  <a:lnTo>
                    <a:pt x="226320" y="244779"/>
                  </a:lnTo>
                  <a:lnTo>
                    <a:pt x="225181" y="257850"/>
                  </a:lnTo>
                  <a:lnTo>
                    <a:pt x="222297" y="269710"/>
                  </a:lnTo>
                  <a:lnTo>
                    <a:pt x="217617" y="280384"/>
                  </a:lnTo>
                  <a:lnTo>
                    <a:pt x="211374" y="289892"/>
                  </a:lnTo>
                  <a:lnTo>
                    <a:pt x="203897" y="298148"/>
                  </a:lnTo>
                  <a:lnTo>
                    <a:pt x="195495" y="305221"/>
                  </a:lnTo>
                  <a:lnTo>
                    <a:pt x="186261" y="311143"/>
                  </a:lnTo>
                  <a:lnTo>
                    <a:pt x="176086" y="315832"/>
                  </a:lnTo>
                  <a:lnTo>
                    <a:pt x="164984" y="319362"/>
                  </a:lnTo>
                  <a:lnTo>
                    <a:pt x="153089" y="322091"/>
                  </a:lnTo>
                  <a:lnTo>
                    <a:pt x="140572" y="324546"/>
                  </a:lnTo>
                  <a:lnTo>
                    <a:pt x="127595" y="327055"/>
                  </a:lnTo>
                  <a:lnTo>
                    <a:pt x="114287" y="329743"/>
                  </a:lnTo>
                  <a:lnTo>
                    <a:pt x="100747" y="332626"/>
                  </a:lnTo>
                  <a:lnTo>
                    <a:pt x="87051" y="335680"/>
                  </a:lnTo>
                  <a:lnTo>
                    <a:pt x="73413" y="338866"/>
                  </a:lnTo>
                  <a:lnTo>
                    <a:pt x="60177" y="342151"/>
                  </a:lnTo>
                  <a:lnTo>
                    <a:pt x="47508" y="345501"/>
                  </a:lnTo>
                  <a:lnTo>
                    <a:pt x="35843" y="348745"/>
                  </a:lnTo>
                  <a:lnTo>
                    <a:pt x="24824" y="351887"/>
                  </a:lnTo>
                  <a:lnTo>
                    <a:pt x="13485" y="355203"/>
                  </a:lnTo>
                  <a:lnTo>
                    <a:pt x="0" y="35922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8249" y="383537"/>
              <a:ext cx="183099" cy="169849"/>
            </a:xfrm>
            <a:custGeom>
              <a:avLst/>
              <a:gdLst/>
              <a:ahLst/>
              <a:cxnLst/>
              <a:rect l="0" t="0" r="0" b="0"/>
              <a:pathLst>
                <a:path w="183099" h="169849">
                  <a:moveTo>
                    <a:pt x="14642" y="90245"/>
                  </a:moveTo>
                  <a:lnTo>
                    <a:pt x="23443" y="93045"/>
                  </a:lnTo>
                  <a:lnTo>
                    <a:pt x="31790" y="94546"/>
                  </a:lnTo>
                  <a:lnTo>
                    <a:pt x="40488" y="94853"/>
                  </a:lnTo>
                  <a:lnTo>
                    <a:pt x="49609" y="94174"/>
                  </a:lnTo>
                  <a:lnTo>
                    <a:pt x="59104" y="92706"/>
                  </a:lnTo>
                  <a:lnTo>
                    <a:pt x="68892" y="90632"/>
                  </a:lnTo>
                  <a:lnTo>
                    <a:pt x="78733" y="87950"/>
                  </a:lnTo>
                  <a:lnTo>
                    <a:pt x="88259" y="84479"/>
                  </a:lnTo>
                  <a:lnTo>
                    <a:pt x="97287" y="80179"/>
                  </a:lnTo>
                  <a:lnTo>
                    <a:pt x="105653" y="74988"/>
                  </a:lnTo>
                  <a:lnTo>
                    <a:pt x="113126" y="68747"/>
                  </a:lnTo>
                  <a:lnTo>
                    <a:pt x="119657" y="61476"/>
                  </a:lnTo>
                  <a:lnTo>
                    <a:pt x="124873" y="53491"/>
                  </a:lnTo>
                  <a:lnTo>
                    <a:pt x="128022" y="45294"/>
                  </a:lnTo>
                  <a:lnTo>
                    <a:pt x="128874" y="37195"/>
                  </a:lnTo>
                  <a:lnTo>
                    <a:pt x="127496" y="29471"/>
                  </a:lnTo>
                  <a:lnTo>
                    <a:pt x="123988" y="22437"/>
                  </a:lnTo>
                  <a:lnTo>
                    <a:pt x="118625" y="16195"/>
                  </a:lnTo>
                  <a:lnTo>
                    <a:pt x="111619" y="10834"/>
                  </a:lnTo>
                  <a:lnTo>
                    <a:pt x="103031" y="6524"/>
                  </a:lnTo>
                  <a:lnTo>
                    <a:pt x="93041" y="3257"/>
                  </a:lnTo>
                  <a:lnTo>
                    <a:pt x="82082" y="1044"/>
                  </a:lnTo>
                  <a:lnTo>
                    <a:pt x="70734" y="0"/>
                  </a:lnTo>
                  <a:lnTo>
                    <a:pt x="59368" y="83"/>
                  </a:lnTo>
                  <a:lnTo>
                    <a:pt x="48297" y="1443"/>
                  </a:lnTo>
                  <a:lnTo>
                    <a:pt x="37862" y="4483"/>
                  </a:lnTo>
                  <a:lnTo>
                    <a:pt x="28188" y="9275"/>
                  </a:lnTo>
                  <a:lnTo>
                    <a:pt x="19539" y="15765"/>
                  </a:lnTo>
                  <a:lnTo>
                    <a:pt x="12400" y="23940"/>
                  </a:lnTo>
                  <a:lnTo>
                    <a:pt x="6898" y="33621"/>
                  </a:lnTo>
                  <a:lnTo>
                    <a:pt x="3016" y="44357"/>
                  </a:lnTo>
                  <a:lnTo>
                    <a:pt x="769" y="55547"/>
                  </a:lnTo>
                  <a:lnTo>
                    <a:pt x="0" y="66809"/>
                  </a:lnTo>
                  <a:lnTo>
                    <a:pt x="600" y="77979"/>
                  </a:lnTo>
                  <a:lnTo>
                    <a:pt x="2590" y="89011"/>
                  </a:lnTo>
                  <a:lnTo>
                    <a:pt x="5855" y="99909"/>
                  </a:lnTo>
                  <a:lnTo>
                    <a:pt x="10334" y="110533"/>
                  </a:lnTo>
                  <a:lnTo>
                    <a:pt x="16089" y="120601"/>
                  </a:lnTo>
                  <a:lnTo>
                    <a:pt x="23034" y="130002"/>
                  </a:lnTo>
                  <a:lnTo>
                    <a:pt x="30969" y="138621"/>
                  </a:lnTo>
                  <a:lnTo>
                    <a:pt x="39665" y="146265"/>
                  </a:lnTo>
                  <a:lnTo>
                    <a:pt x="48930" y="152921"/>
                  </a:lnTo>
                  <a:lnTo>
                    <a:pt x="58931" y="158560"/>
                  </a:lnTo>
                  <a:lnTo>
                    <a:pt x="70161" y="163058"/>
                  </a:lnTo>
                  <a:lnTo>
                    <a:pt x="82789" y="166451"/>
                  </a:lnTo>
                  <a:lnTo>
                    <a:pt x="96524" y="168747"/>
                  </a:lnTo>
                  <a:lnTo>
                    <a:pt x="110815" y="169848"/>
                  </a:lnTo>
                  <a:lnTo>
                    <a:pt x="125262" y="169816"/>
                  </a:lnTo>
                  <a:lnTo>
                    <a:pt x="139078" y="168993"/>
                  </a:lnTo>
                  <a:lnTo>
                    <a:pt x="152372" y="167828"/>
                  </a:lnTo>
                  <a:lnTo>
                    <a:pt x="166304" y="166222"/>
                  </a:lnTo>
                  <a:lnTo>
                    <a:pt x="183098" y="16394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6215" y="210569"/>
              <a:ext cx="417745" cy="308349"/>
            </a:xfrm>
            <a:custGeom>
              <a:avLst/>
              <a:gdLst/>
              <a:ahLst/>
              <a:cxnLst/>
              <a:rect l="0" t="0" r="0" b="0"/>
              <a:pathLst>
                <a:path w="417745" h="308349">
                  <a:moveTo>
                    <a:pt x="7816" y="0"/>
                  </a:moveTo>
                  <a:lnTo>
                    <a:pt x="4949" y="11736"/>
                  </a:lnTo>
                  <a:lnTo>
                    <a:pt x="2807" y="22865"/>
                  </a:lnTo>
                  <a:lnTo>
                    <a:pt x="1208" y="34463"/>
                  </a:lnTo>
                  <a:lnTo>
                    <a:pt x="201" y="46624"/>
                  </a:lnTo>
                  <a:lnTo>
                    <a:pt x="0" y="59284"/>
                  </a:lnTo>
                  <a:lnTo>
                    <a:pt x="652" y="72340"/>
                  </a:lnTo>
                  <a:lnTo>
                    <a:pt x="1890" y="85692"/>
                  </a:lnTo>
                  <a:lnTo>
                    <a:pt x="3254" y="99257"/>
                  </a:lnTo>
                  <a:lnTo>
                    <a:pt x="4468" y="112972"/>
                  </a:lnTo>
                  <a:lnTo>
                    <a:pt x="5603" y="126791"/>
                  </a:lnTo>
                  <a:lnTo>
                    <a:pt x="6971" y="140681"/>
                  </a:lnTo>
                  <a:lnTo>
                    <a:pt x="8747" y="154615"/>
                  </a:lnTo>
                  <a:lnTo>
                    <a:pt x="11111" y="168414"/>
                  </a:lnTo>
                  <a:lnTo>
                    <a:pt x="14309" y="181759"/>
                  </a:lnTo>
                  <a:lnTo>
                    <a:pt x="18391" y="194514"/>
                  </a:lnTo>
                  <a:lnTo>
                    <a:pt x="23253" y="206706"/>
                  </a:lnTo>
                  <a:lnTo>
                    <a:pt x="28734" y="218434"/>
                  </a:lnTo>
                  <a:lnTo>
                    <a:pt x="34682" y="229803"/>
                  </a:lnTo>
                  <a:lnTo>
                    <a:pt x="41133" y="240744"/>
                  </a:lnTo>
                  <a:lnTo>
                    <a:pt x="48294" y="251025"/>
                  </a:lnTo>
                  <a:lnTo>
                    <a:pt x="56222" y="260559"/>
                  </a:lnTo>
                  <a:lnTo>
                    <a:pt x="64835" y="268928"/>
                  </a:lnTo>
                  <a:lnTo>
                    <a:pt x="73994" y="275339"/>
                  </a:lnTo>
                  <a:lnTo>
                    <a:pt x="83560" y="279531"/>
                  </a:lnTo>
                  <a:lnTo>
                    <a:pt x="93255" y="281548"/>
                  </a:lnTo>
                  <a:lnTo>
                    <a:pt x="102683" y="281471"/>
                  </a:lnTo>
                  <a:lnTo>
                    <a:pt x="111651" y="279565"/>
                  </a:lnTo>
                  <a:lnTo>
                    <a:pt x="120147" y="276034"/>
                  </a:lnTo>
                  <a:lnTo>
                    <a:pt x="128239" y="270931"/>
                  </a:lnTo>
                  <a:lnTo>
                    <a:pt x="136013" y="264430"/>
                  </a:lnTo>
                  <a:lnTo>
                    <a:pt x="143388" y="256797"/>
                  </a:lnTo>
                  <a:lnTo>
                    <a:pt x="150122" y="248304"/>
                  </a:lnTo>
                  <a:lnTo>
                    <a:pt x="156135" y="239185"/>
                  </a:lnTo>
                  <a:lnTo>
                    <a:pt x="161496" y="229622"/>
                  </a:lnTo>
                  <a:lnTo>
                    <a:pt x="166331" y="219749"/>
                  </a:lnTo>
                  <a:lnTo>
                    <a:pt x="170766" y="209660"/>
                  </a:lnTo>
                  <a:lnTo>
                    <a:pt x="174744" y="199258"/>
                  </a:lnTo>
                  <a:lnTo>
                    <a:pt x="178045" y="188282"/>
                  </a:lnTo>
                  <a:lnTo>
                    <a:pt x="180614" y="176667"/>
                  </a:lnTo>
                  <a:lnTo>
                    <a:pt x="183032" y="165662"/>
                  </a:lnTo>
                  <a:lnTo>
                    <a:pt x="186272" y="158802"/>
                  </a:lnTo>
                  <a:lnTo>
                    <a:pt x="190184" y="157919"/>
                  </a:lnTo>
                  <a:lnTo>
                    <a:pt x="194010" y="161172"/>
                  </a:lnTo>
                  <a:lnTo>
                    <a:pt x="197632" y="167165"/>
                  </a:lnTo>
                  <a:lnTo>
                    <a:pt x="201137" y="175266"/>
                  </a:lnTo>
                  <a:lnTo>
                    <a:pt x="204601" y="185027"/>
                  </a:lnTo>
                  <a:lnTo>
                    <a:pt x="208226" y="196047"/>
                  </a:lnTo>
                  <a:lnTo>
                    <a:pt x="212332" y="207989"/>
                  </a:lnTo>
                  <a:lnTo>
                    <a:pt x="217054" y="220579"/>
                  </a:lnTo>
                  <a:lnTo>
                    <a:pt x="222359" y="233292"/>
                  </a:lnTo>
                  <a:lnTo>
                    <a:pt x="228144" y="245370"/>
                  </a:lnTo>
                  <a:lnTo>
                    <a:pt x="234299" y="256454"/>
                  </a:lnTo>
                  <a:lnTo>
                    <a:pt x="240889" y="266541"/>
                  </a:lnTo>
                  <a:lnTo>
                    <a:pt x="248144" y="275784"/>
                  </a:lnTo>
                  <a:lnTo>
                    <a:pt x="256140" y="284366"/>
                  </a:lnTo>
                  <a:lnTo>
                    <a:pt x="264968" y="292131"/>
                  </a:lnTo>
                  <a:lnTo>
                    <a:pt x="274804" y="298603"/>
                  </a:lnTo>
                  <a:lnTo>
                    <a:pt x="285642" y="303617"/>
                  </a:lnTo>
                  <a:lnTo>
                    <a:pt x="297175" y="306985"/>
                  </a:lnTo>
                  <a:lnTo>
                    <a:pt x="308908" y="308348"/>
                  </a:lnTo>
                  <a:lnTo>
                    <a:pt x="320534" y="307700"/>
                  </a:lnTo>
                  <a:lnTo>
                    <a:pt x="331779" y="305164"/>
                  </a:lnTo>
                  <a:lnTo>
                    <a:pt x="342330" y="300802"/>
                  </a:lnTo>
                  <a:lnTo>
                    <a:pt x="352091" y="294830"/>
                  </a:lnTo>
                  <a:lnTo>
                    <a:pt x="361138" y="287399"/>
                  </a:lnTo>
                  <a:lnTo>
                    <a:pt x="369608" y="278518"/>
                  </a:lnTo>
                  <a:lnTo>
                    <a:pt x="377639" y="268323"/>
                  </a:lnTo>
                  <a:lnTo>
                    <a:pt x="385188" y="257055"/>
                  </a:lnTo>
                  <a:lnTo>
                    <a:pt x="392039" y="244967"/>
                  </a:lnTo>
                  <a:lnTo>
                    <a:pt x="398127" y="232277"/>
                  </a:lnTo>
                  <a:lnTo>
                    <a:pt x="403368" y="218993"/>
                  </a:lnTo>
                  <a:lnTo>
                    <a:pt x="407590" y="204938"/>
                  </a:lnTo>
                  <a:lnTo>
                    <a:pt x="410799" y="190077"/>
                  </a:lnTo>
                  <a:lnTo>
                    <a:pt x="413141" y="174674"/>
                  </a:lnTo>
                  <a:lnTo>
                    <a:pt x="414804" y="159181"/>
                  </a:lnTo>
                  <a:lnTo>
                    <a:pt x="415963" y="143870"/>
                  </a:lnTo>
                  <a:lnTo>
                    <a:pt x="416760" y="128826"/>
                  </a:lnTo>
                  <a:lnTo>
                    <a:pt x="417304" y="114038"/>
                  </a:lnTo>
                  <a:lnTo>
                    <a:pt x="417668" y="99465"/>
                  </a:lnTo>
                  <a:lnTo>
                    <a:pt x="417744" y="85221"/>
                  </a:lnTo>
                  <a:lnTo>
                    <a:pt x="417263" y="71569"/>
                  </a:lnTo>
                  <a:lnTo>
                    <a:pt x="416126" y="58613"/>
                  </a:lnTo>
                  <a:lnTo>
                    <a:pt x="414540" y="46555"/>
                  </a:lnTo>
                  <a:lnTo>
                    <a:pt x="412772" y="34485"/>
                  </a:lnTo>
                  <a:lnTo>
                    <a:pt x="410665" y="20225"/>
                  </a:lnTo>
                  <a:lnTo>
                    <a:pt x="40789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56482" y="359234"/>
              <a:ext cx="180845" cy="121492"/>
            </a:xfrm>
            <a:custGeom>
              <a:avLst/>
              <a:gdLst/>
              <a:ahLst/>
              <a:cxnLst/>
              <a:rect l="0" t="0" r="0" b="0"/>
              <a:pathLst>
                <a:path w="180845" h="121492">
                  <a:moveTo>
                    <a:pt x="86088" y="30320"/>
                  </a:moveTo>
                  <a:lnTo>
                    <a:pt x="83020" y="21653"/>
                  </a:lnTo>
                  <a:lnTo>
                    <a:pt x="78957" y="14586"/>
                  </a:lnTo>
                  <a:lnTo>
                    <a:pt x="73464" y="8494"/>
                  </a:lnTo>
                  <a:lnTo>
                    <a:pt x="66704" y="3612"/>
                  </a:lnTo>
                  <a:lnTo>
                    <a:pt x="58907" y="694"/>
                  </a:lnTo>
                  <a:lnTo>
                    <a:pt x="50319" y="0"/>
                  </a:lnTo>
                  <a:lnTo>
                    <a:pt x="41479" y="1482"/>
                  </a:lnTo>
                  <a:lnTo>
                    <a:pt x="33170" y="5061"/>
                  </a:lnTo>
                  <a:lnTo>
                    <a:pt x="25777" y="10466"/>
                  </a:lnTo>
                  <a:lnTo>
                    <a:pt x="19326" y="17330"/>
                  </a:lnTo>
                  <a:lnTo>
                    <a:pt x="13677" y="25291"/>
                  </a:lnTo>
                  <a:lnTo>
                    <a:pt x="8663" y="34051"/>
                  </a:lnTo>
                  <a:lnTo>
                    <a:pt x="4447" y="43540"/>
                  </a:lnTo>
                  <a:lnTo>
                    <a:pt x="1510" y="53893"/>
                  </a:lnTo>
                  <a:lnTo>
                    <a:pt x="19" y="65109"/>
                  </a:lnTo>
                  <a:lnTo>
                    <a:pt x="0" y="76743"/>
                  </a:lnTo>
                  <a:lnTo>
                    <a:pt x="1507" y="88020"/>
                  </a:lnTo>
                  <a:lnTo>
                    <a:pt x="4416" y="98516"/>
                  </a:lnTo>
                  <a:lnTo>
                    <a:pt x="8640" y="107680"/>
                  </a:lnTo>
                  <a:lnTo>
                    <a:pt x="14216" y="114700"/>
                  </a:lnTo>
                  <a:lnTo>
                    <a:pt x="21034" y="119331"/>
                  </a:lnTo>
                  <a:lnTo>
                    <a:pt x="28712" y="121491"/>
                  </a:lnTo>
                  <a:lnTo>
                    <a:pt x="36703" y="120985"/>
                  </a:lnTo>
                  <a:lnTo>
                    <a:pt x="44663" y="117982"/>
                  </a:lnTo>
                  <a:lnTo>
                    <a:pt x="52293" y="112901"/>
                  </a:lnTo>
                  <a:lnTo>
                    <a:pt x="59265" y="106220"/>
                  </a:lnTo>
                  <a:lnTo>
                    <a:pt x="65469" y="98363"/>
                  </a:lnTo>
                  <a:lnTo>
                    <a:pt x="70975" y="89669"/>
                  </a:lnTo>
                  <a:lnTo>
                    <a:pt x="75915" y="80389"/>
                  </a:lnTo>
                  <a:lnTo>
                    <a:pt x="80442" y="70751"/>
                  </a:lnTo>
                  <a:lnTo>
                    <a:pt x="85162" y="62474"/>
                  </a:lnTo>
                  <a:lnTo>
                    <a:pt x="90282" y="58382"/>
                  </a:lnTo>
                  <a:lnTo>
                    <a:pt x="95168" y="58798"/>
                  </a:lnTo>
                  <a:lnTo>
                    <a:pt x="100046" y="62253"/>
                  </a:lnTo>
                  <a:lnTo>
                    <a:pt x="105210" y="67417"/>
                  </a:lnTo>
                  <a:lnTo>
                    <a:pt x="110765" y="73481"/>
                  </a:lnTo>
                  <a:lnTo>
                    <a:pt x="116691" y="80008"/>
                  </a:lnTo>
                  <a:lnTo>
                    <a:pt x="122929" y="86762"/>
                  </a:lnTo>
                  <a:lnTo>
                    <a:pt x="129678" y="93325"/>
                  </a:lnTo>
                  <a:lnTo>
                    <a:pt x="138389" y="99688"/>
                  </a:lnTo>
                  <a:lnTo>
                    <a:pt x="153179" y="106406"/>
                  </a:lnTo>
                  <a:lnTo>
                    <a:pt x="180844" y="11454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2134" y="320455"/>
              <a:ext cx="145436" cy="184568"/>
            </a:xfrm>
            <a:custGeom>
              <a:avLst/>
              <a:gdLst/>
              <a:ahLst/>
              <a:cxnLst/>
              <a:rect l="0" t="0" r="0" b="0"/>
              <a:pathLst>
                <a:path w="145436" h="184568">
                  <a:moveTo>
                    <a:pt x="102591" y="16456"/>
                  </a:moveTo>
                  <a:lnTo>
                    <a:pt x="96589" y="10723"/>
                  </a:lnTo>
                  <a:lnTo>
                    <a:pt x="89745" y="6439"/>
                  </a:lnTo>
                  <a:lnTo>
                    <a:pt x="81357" y="3237"/>
                  </a:lnTo>
                  <a:lnTo>
                    <a:pt x="71729" y="1049"/>
                  </a:lnTo>
                  <a:lnTo>
                    <a:pt x="61415" y="0"/>
                  </a:lnTo>
                  <a:lnTo>
                    <a:pt x="50812" y="63"/>
                  </a:lnTo>
                  <a:lnTo>
                    <a:pt x="40287" y="1233"/>
                  </a:lnTo>
                  <a:lnTo>
                    <a:pt x="30235" y="3609"/>
                  </a:lnTo>
                  <a:lnTo>
                    <a:pt x="20829" y="7141"/>
                  </a:lnTo>
                  <a:lnTo>
                    <a:pt x="12534" y="11969"/>
                  </a:lnTo>
                  <a:lnTo>
                    <a:pt x="6167" y="18490"/>
                  </a:lnTo>
                  <a:lnTo>
                    <a:pt x="2001" y="26759"/>
                  </a:lnTo>
                  <a:lnTo>
                    <a:pt x="0" y="36226"/>
                  </a:lnTo>
                  <a:lnTo>
                    <a:pt x="86" y="45958"/>
                  </a:lnTo>
                  <a:lnTo>
                    <a:pt x="2004" y="55378"/>
                  </a:lnTo>
                  <a:lnTo>
                    <a:pt x="5712" y="63971"/>
                  </a:lnTo>
                  <a:lnTo>
                    <a:pt x="11466" y="71130"/>
                  </a:lnTo>
                  <a:lnTo>
                    <a:pt x="19217" y="76674"/>
                  </a:lnTo>
                  <a:lnTo>
                    <a:pt x="28504" y="80598"/>
                  </a:lnTo>
                  <a:lnTo>
                    <a:pt x="38646" y="82881"/>
                  </a:lnTo>
                  <a:lnTo>
                    <a:pt x="49168" y="83690"/>
                  </a:lnTo>
                  <a:lnTo>
                    <a:pt x="59824" y="83628"/>
                  </a:lnTo>
                  <a:lnTo>
                    <a:pt x="70505" y="83598"/>
                  </a:lnTo>
                  <a:lnTo>
                    <a:pt x="81163" y="84111"/>
                  </a:lnTo>
                  <a:lnTo>
                    <a:pt x="91625" y="85461"/>
                  </a:lnTo>
                  <a:lnTo>
                    <a:pt x="101584" y="87897"/>
                  </a:lnTo>
                  <a:lnTo>
                    <a:pt x="110911" y="91434"/>
                  </a:lnTo>
                  <a:lnTo>
                    <a:pt x="119481" y="96080"/>
                  </a:lnTo>
                  <a:lnTo>
                    <a:pt x="127092" y="101940"/>
                  </a:lnTo>
                  <a:lnTo>
                    <a:pt x="133721" y="108952"/>
                  </a:lnTo>
                  <a:lnTo>
                    <a:pt x="139173" y="116930"/>
                  </a:lnTo>
                  <a:lnTo>
                    <a:pt x="143012" y="125654"/>
                  </a:lnTo>
                  <a:lnTo>
                    <a:pt x="145141" y="134924"/>
                  </a:lnTo>
                  <a:lnTo>
                    <a:pt x="145435" y="144418"/>
                  </a:lnTo>
                  <a:lnTo>
                    <a:pt x="143588" y="153711"/>
                  </a:lnTo>
                  <a:lnTo>
                    <a:pt x="139640" y="162575"/>
                  </a:lnTo>
                  <a:lnTo>
                    <a:pt x="133906" y="170492"/>
                  </a:lnTo>
                  <a:lnTo>
                    <a:pt x="126777" y="176599"/>
                  </a:lnTo>
                  <a:lnTo>
                    <a:pt x="118612" y="180595"/>
                  </a:lnTo>
                  <a:lnTo>
                    <a:pt x="109540" y="182821"/>
                  </a:lnTo>
                  <a:lnTo>
                    <a:pt x="99473" y="183950"/>
                  </a:lnTo>
                  <a:lnTo>
                    <a:pt x="88448" y="184488"/>
                  </a:lnTo>
                  <a:lnTo>
                    <a:pt x="76774" y="184567"/>
                  </a:lnTo>
                  <a:lnTo>
                    <a:pt x="64939" y="184030"/>
                  </a:lnTo>
                  <a:lnTo>
                    <a:pt x="53250" y="182828"/>
                  </a:lnTo>
                  <a:lnTo>
                    <a:pt x="42262" y="181184"/>
                  </a:lnTo>
                  <a:lnTo>
                    <a:pt x="31779" y="179363"/>
                  </a:lnTo>
                  <a:lnTo>
                    <a:pt x="20885" y="177206"/>
                  </a:lnTo>
                  <a:lnTo>
                    <a:pt x="7835" y="17438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8953" y="178984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40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83" y="112972"/>
                  </a:lnTo>
                  <a:lnTo>
                    <a:pt x="8048" y="126791"/>
                  </a:lnTo>
                  <a:lnTo>
                    <a:pt x="9505" y="140681"/>
                  </a:lnTo>
                  <a:lnTo>
                    <a:pt x="11336" y="154624"/>
                  </a:lnTo>
                  <a:lnTo>
                    <a:pt x="13566" y="168768"/>
                  </a:lnTo>
                  <a:lnTo>
                    <a:pt x="16142" y="183410"/>
                  </a:lnTo>
                  <a:lnTo>
                    <a:pt x="18985" y="198666"/>
                  </a:lnTo>
                  <a:lnTo>
                    <a:pt x="21860" y="214337"/>
                  </a:lnTo>
                  <a:lnTo>
                    <a:pt x="24404" y="230010"/>
                  </a:lnTo>
                  <a:lnTo>
                    <a:pt x="26449" y="245437"/>
                  </a:lnTo>
                  <a:lnTo>
                    <a:pt x="28159" y="260389"/>
                  </a:lnTo>
                  <a:lnTo>
                    <a:pt x="29921" y="274583"/>
                  </a:lnTo>
                  <a:lnTo>
                    <a:pt x="31939" y="287870"/>
                  </a:lnTo>
                  <a:lnTo>
                    <a:pt x="33474" y="297744"/>
                  </a:lnTo>
                  <a:lnTo>
                    <a:pt x="33771" y="300914"/>
                  </a:lnTo>
                  <a:lnTo>
                    <a:pt x="33493" y="298256"/>
                  </a:lnTo>
                  <a:lnTo>
                    <a:pt x="33246" y="291579"/>
                  </a:lnTo>
                  <a:lnTo>
                    <a:pt x="33505" y="282296"/>
                  </a:lnTo>
                  <a:lnTo>
                    <a:pt x="34445" y="271343"/>
                  </a:lnTo>
                  <a:lnTo>
                    <a:pt x="36035" y="259318"/>
                  </a:lnTo>
                  <a:lnTo>
                    <a:pt x="38162" y="246600"/>
                  </a:lnTo>
                  <a:lnTo>
                    <a:pt x="40708" y="233444"/>
                  </a:lnTo>
                  <a:lnTo>
                    <a:pt x="43890" y="220499"/>
                  </a:lnTo>
                  <a:lnTo>
                    <a:pt x="48234" y="208785"/>
                  </a:lnTo>
                  <a:lnTo>
                    <a:pt x="53936" y="198773"/>
                  </a:lnTo>
                  <a:lnTo>
                    <a:pt x="60885" y="190897"/>
                  </a:lnTo>
                  <a:lnTo>
                    <a:pt x="68844" y="185805"/>
                  </a:lnTo>
                  <a:lnTo>
                    <a:pt x="77565" y="183569"/>
                  </a:lnTo>
                  <a:lnTo>
                    <a:pt x="86674" y="183812"/>
                  </a:lnTo>
                  <a:lnTo>
                    <a:pt x="95701" y="186009"/>
                  </a:lnTo>
                  <a:lnTo>
                    <a:pt x="104392" y="189668"/>
                  </a:lnTo>
                  <a:lnTo>
                    <a:pt x="112531" y="194542"/>
                  </a:lnTo>
                  <a:lnTo>
                    <a:pt x="119850" y="200628"/>
                  </a:lnTo>
                  <a:lnTo>
                    <a:pt x="126292" y="207827"/>
                  </a:lnTo>
                  <a:lnTo>
                    <a:pt x="131958" y="215948"/>
                  </a:lnTo>
                  <a:lnTo>
                    <a:pt x="137006" y="224777"/>
                  </a:lnTo>
                  <a:lnTo>
                    <a:pt x="141592" y="234125"/>
                  </a:lnTo>
                  <a:lnTo>
                    <a:pt x="145843" y="243843"/>
                  </a:lnTo>
                  <a:lnTo>
                    <a:pt x="149859" y="253820"/>
                  </a:lnTo>
                  <a:lnTo>
                    <a:pt x="153708" y="263966"/>
                  </a:lnTo>
                  <a:lnTo>
                    <a:pt x="157290" y="273963"/>
                  </a:lnTo>
                  <a:lnTo>
                    <a:pt x="160696" y="284342"/>
                  </a:lnTo>
                  <a:lnTo>
                    <a:pt x="164229" y="297133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11108" y="400082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5734" y="8869"/>
                  </a:lnTo>
                  <a:lnTo>
                    <a:pt x="10018" y="17856"/>
                  </a:lnTo>
                  <a:lnTo>
                    <a:pt x="13228" y="27846"/>
                  </a:lnTo>
                  <a:lnTo>
                    <a:pt x="15763" y="38654"/>
                  </a:lnTo>
                  <a:lnTo>
                    <a:pt x="18108" y="49817"/>
                  </a:lnTo>
                  <a:lnTo>
                    <a:pt x="20552" y="61009"/>
                  </a:lnTo>
                  <a:lnTo>
                    <a:pt x="23043" y="71641"/>
                  </a:lnTo>
                  <a:lnTo>
                    <a:pt x="25530" y="81835"/>
                  </a:lnTo>
                  <a:lnTo>
                    <a:pt x="28234" y="92483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21637" y="2421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6922" y="340292"/>
              <a:ext cx="147400" cy="165076"/>
            </a:xfrm>
            <a:custGeom>
              <a:avLst/>
              <a:gdLst/>
              <a:ahLst/>
              <a:cxnLst/>
              <a:rect l="0" t="0" r="0" b="0"/>
              <a:pathLst>
                <a:path w="147400" h="165076">
                  <a:moveTo>
                    <a:pt x="0" y="28205"/>
                  </a:moveTo>
                  <a:lnTo>
                    <a:pt x="2934" y="42807"/>
                  </a:lnTo>
                  <a:lnTo>
                    <a:pt x="5716" y="56078"/>
                  </a:lnTo>
                  <a:lnTo>
                    <a:pt x="8611" y="69279"/>
                  </a:lnTo>
                  <a:lnTo>
                    <a:pt x="11479" y="82621"/>
                  </a:lnTo>
                  <a:lnTo>
                    <a:pt x="13995" y="96129"/>
                  </a:lnTo>
                  <a:lnTo>
                    <a:pt x="16009" y="109696"/>
                  </a:lnTo>
                  <a:lnTo>
                    <a:pt x="17619" y="120213"/>
                  </a:lnTo>
                  <a:lnTo>
                    <a:pt x="18898" y="123617"/>
                  </a:lnTo>
                  <a:lnTo>
                    <a:pt x="19749" y="120833"/>
                  </a:lnTo>
                  <a:lnTo>
                    <a:pt x="20270" y="113887"/>
                  </a:lnTo>
                  <a:lnTo>
                    <a:pt x="20750" y="104321"/>
                  </a:lnTo>
                  <a:lnTo>
                    <a:pt x="21582" y="93127"/>
                  </a:lnTo>
                  <a:lnTo>
                    <a:pt x="22947" y="80919"/>
                  </a:lnTo>
                  <a:lnTo>
                    <a:pt x="24841" y="68236"/>
                  </a:lnTo>
                  <a:lnTo>
                    <a:pt x="27180" y="55617"/>
                  </a:lnTo>
                  <a:lnTo>
                    <a:pt x="29873" y="43346"/>
                  </a:lnTo>
                  <a:lnTo>
                    <a:pt x="33154" y="31812"/>
                  </a:lnTo>
                  <a:lnTo>
                    <a:pt x="37567" y="21586"/>
                  </a:lnTo>
                  <a:lnTo>
                    <a:pt x="43310" y="12870"/>
                  </a:lnTo>
                  <a:lnTo>
                    <a:pt x="50116" y="6016"/>
                  </a:lnTo>
                  <a:lnTo>
                    <a:pt x="57448" y="1685"/>
                  </a:lnTo>
                  <a:lnTo>
                    <a:pt x="64934" y="0"/>
                  </a:lnTo>
                  <a:lnTo>
                    <a:pt x="72400" y="799"/>
                  </a:lnTo>
                  <a:lnTo>
                    <a:pt x="79785" y="3911"/>
                  </a:lnTo>
                  <a:lnTo>
                    <a:pt x="87077" y="9000"/>
                  </a:lnTo>
                  <a:lnTo>
                    <a:pt x="94126" y="15651"/>
                  </a:lnTo>
                  <a:lnTo>
                    <a:pt x="100639" y="23468"/>
                  </a:lnTo>
                  <a:lnTo>
                    <a:pt x="106505" y="32131"/>
                  </a:lnTo>
                  <a:lnTo>
                    <a:pt x="111766" y="41555"/>
                  </a:lnTo>
                  <a:lnTo>
                    <a:pt x="116536" y="51865"/>
                  </a:lnTo>
                  <a:lnTo>
                    <a:pt x="120930" y="63057"/>
                  </a:lnTo>
                  <a:lnTo>
                    <a:pt x="125052" y="74844"/>
                  </a:lnTo>
                  <a:lnTo>
                    <a:pt x="128981" y="86757"/>
                  </a:lnTo>
                  <a:lnTo>
                    <a:pt x="132771" y="98506"/>
                  </a:lnTo>
                  <a:lnTo>
                    <a:pt x="136313" y="109933"/>
                  </a:lnTo>
                  <a:lnTo>
                    <a:pt x="139688" y="122246"/>
                  </a:lnTo>
                  <a:lnTo>
                    <a:pt x="143196" y="138760"/>
                  </a:lnTo>
                  <a:lnTo>
                    <a:pt x="147399" y="16507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7979" y="379320"/>
              <a:ext cx="272364" cy="283976"/>
            </a:xfrm>
            <a:custGeom>
              <a:avLst/>
              <a:gdLst/>
              <a:ahLst/>
              <a:cxnLst/>
              <a:rect l="0" t="0" r="0" b="0"/>
              <a:pathLst>
                <a:path w="272364" h="283976">
                  <a:moveTo>
                    <a:pt x="252684" y="104990"/>
                  </a:moveTo>
                  <a:lnTo>
                    <a:pt x="255483" y="96122"/>
                  </a:lnTo>
                  <a:lnTo>
                    <a:pt x="256985" y="87135"/>
                  </a:lnTo>
                  <a:lnTo>
                    <a:pt x="257292" y="77144"/>
                  </a:lnTo>
                  <a:lnTo>
                    <a:pt x="256612" y="66337"/>
                  </a:lnTo>
                  <a:lnTo>
                    <a:pt x="255145" y="55173"/>
                  </a:lnTo>
                  <a:lnTo>
                    <a:pt x="253067" y="43977"/>
                  </a:lnTo>
                  <a:lnTo>
                    <a:pt x="250212" y="33211"/>
                  </a:lnTo>
                  <a:lnTo>
                    <a:pt x="246092" y="23523"/>
                  </a:lnTo>
                  <a:lnTo>
                    <a:pt x="240544" y="15173"/>
                  </a:lnTo>
                  <a:lnTo>
                    <a:pt x="233700" y="8400"/>
                  </a:lnTo>
                  <a:lnTo>
                    <a:pt x="225810" y="3592"/>
                  </a:lnTo>
                  <a:lnTo>
                    <a:pt x="217141" y="774"/>
                  </a:lnTo>
                  <a:lnTo>
                    <a:pt x="208237" y="0"/>
                  </a:lnTo>
                  <a:lnTo>
                    <a:pt x="199879" y="1516"/>
                  </a:lnTo>
                  <a:lnTo>
                    <a:pt x="192456" y="5242"/>
                  </a:lnTo>
                  <a:lnTo>
                    <a:pt x="186152" y="10996"/>
                  </a:lnTo>
                  <a:lnTo>
                    <a:pt x="181136" y="18669"/>
                  </a:lnTo>
                  <a:lnTo>
                    <a:pt x="177358" y="28013"/>
                  </a:lnTo>
                  <a:lnTo>
                    <a:pt x="174786" y="38692"/>
                  </a:lnTo>
                  <a:lnTo>
                    <a:pt x="173493" y="50376"/>
                  </a:lnTo>
                  <a:lnTo>
                    <a:pt x="173406" y="62773"/>
                  </a:lnTo>
                  <a:lnTo>
                    <a:pt x="174650" y="75180"/>
                  </a:lnTo>
                  <a:lnTo>
                    <a:pt x="177611" y="86517"/>
                  </a:lnTo>
                  <a:lnTo>
                    <a:pt x="182341" y="96271"/>
                  </a:lnTo>
                  <a:lnTo>
                    <a:pt x="188449" y="103971"/>
                  </a:lnTo>
                  <a:lnTo>
                    <a:pt x="195304" y="108943"/>
                  </a:lnTo>
                  <a:lnTo>
                    <a:pt x="202467" y="111099"/>
                  </a:lnTo>
                  <a:lnTo>
                    <a:pt x="209715" y="110802"/>
                  </a:lnTo>
                  <a:lnTo>
                    <a:pt x="216953" y="108567"/>
                  </a:lnTo>
                  <a:lnTo>
                    <a:pt x="224147" y="104884"/>
                  </a:lnTo>
                  <a:lnTo>
                    <a:pt x="231129" y="99994"/>
                  </a:lnTo>
                  <a:lnTo>
                    <a:pt x="237599" y="93897"/>
                  </a:lnTo>
                  <a:lnTo>
                    <a:pt x="243443" y="86765"/>
                  </a:lnTo>
                  <a:lnTo>
                    <a:pt x="248991" y="81417"/>
                  </a:lnTo>
                  <a:lnTo>
                    <a:pt x="254161" y="81507"/>
                  </a:lnTo>
                  <a:lnTo>
                    <a:pt x="258317" y="86589"/>
                  </a:lnTo>
                  <a:lnTo>
                    <a:pt x="261762" y="95431"/>
                  </a:lnTo>
                  <a:lnTo>
                    <a:pt x="264749" y="106815"/>
                  </a:lnTo>
                  <a:lnTo>
                    <a:pt x="267210" y="119628"/>
                  </a:lnTo>
                  <a:lnTo>
                    <a:pt x="269114" y="133152"/>
                  </a:lnTo>
                  <a:lnTo>
                    <a:pt x="270520" y="147004"/>
                  </a:lnTo>
                  <a:lnTo>
                    <a:pt x="271526" y="160998"/>
                  </a:lnTo>
                  <a:lnTo>
                    <a:pt x="272222" y="175037"/>
                  </a:lnTo>
                  <a:lnTo>
                    <a:pt x="272363" y="188755"/>
                  </a:lnTo>
                  <a:lnTo>
                    <a:pt x="271399" y="201523"/>
                  </a:lnTo>
                  <a:lnTo>
                    <a:pt x="269114" y="213073"/>
                  </a:lnTo>
                  <a:lnTo>
                    <a:pt x="265443" y="223304"/>
                  </a:lnTo>
                  <a:lnTo>
                    <a:pt x="260304" y="232114"/>
                  </a:lnTo>
                  <a:lnTo>
                    <a:pt x="253799" y="239591"/>
                  </a:lnTo>
                  <a:lnTo>
                    <a:pt x="245838" y="245800"/>
                  </a:lnTo>
                  <a:lnTo>
                    <a:pt x="236066" y="250689"/>
                  </a:lnTo>
                  <a:lnTo>
                    <a:pt x="224457" y="254352"/>
                  </a:lnTo>
                  <a:lnTo>
                    <a:pt x="211254" y="257002"/>
                  </a:lnTo>
                  <a:lnTo>
                    <a:pt x="196798" y="258872"/>
                  </a:lnTo>
                  <a:lnTo>
                    <a:pt x="181408" y="260171"/>
                  </a:lnTo>
                  <a:lnTo>
                    <a:pt x="165346" y="261062"/>
                  </a:lnTo>
                  <a:lnTo>
                    <a:pt x="148813" y="261668"/>
                  </a:lnTo>
                  <a:lnTo>
                    <a:pt x="131957" y="262083"/>
                  </a:lnTo>
                  <a:lnTo>
                    <a:pt x="115046" y="262533"/>
                  </a:lnTo>
                  <a:lnTo>
                    <a:pt x="98459" y="263367"/>
                  </a:lnTo>
                  <a:lnTo>
                    <a:pt x="82383" y="264745"/>
                  </a:lnTo>
                  <a:lnTo>
                    <a:pt x="67038" y="266692"/>
                  </a:lnTo>
                  <a:lnTo>
                    <a:pt x="51046" y="269485"/>
                  </a:lnTo>
                  <a:lnTo>
                    <a:pt x="30771" y="274491"/>
                  </a:lnTo>
                  <a:lnTo>
                    <a:pt x="0" y="28397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84891" y="136870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60"/>
                  </a:lnTo>
                  <a:lnTo>
                    <a:pt x="177" y="101189"/>
                  </a:lnTo>
                  <a:lnTo>
                    <a:pt x="825" y="119509"/>
                  </a:lnTo>
                  <a:lnTo>
                    <a:pt x="2074" y="137863"/>
                  </a:lnTo>
                  <a:lnTo>
                    <a:pt x="3727" y="156098"/>
                  </a:lnTo>
                  <a:lnTo>
                    <a:pt x="5375" y="174181"/>
                  </a:lnTo>
                  <a:lnTo>
                    <a:pt x="6782" y="192118"/>
                  </a:lnTo>
                  <a:lnTo>
                    <a:pt x="8048" y="209775"/>
                  </a:lnTo>
                  <a:lnTo>
                    <a:pt x="9505" y="226871"/>
                  </a:lnTo>
                  <a:lnTo>
                    <a:pt x="11336" y="243301"/>
                  </a:lnTo>
                  <a:lnTo>
                    <a:pt x="13566" y="259116"/>
                  </a:lnTo>
                  <a:lnTo>
                    <a:pt x="16142" y="274430"/>
                  </a:lnTo>
                  <a:lnTo>
                    <a:pt x="18985" y="289345"/>
                  </a:lnTo>
                  <a:lnTo>
                    <a:pt x="21871" y="303362"/>
                  </a:lnTo>
                  <a:lnTo>
                    <a:pt x="24728" y="316754"/>
                  </a:lnTo>
                  <a:lnTo>
                    <a:pt x="27804" y="330701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0134" y="284269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209363" y="0"/>
                  </a:lnTo>
                  <a:lnTo>
                    <a:pt x="198235" y="0"/>
                  </a:lnTo>
                  <a:lnTo>
                    <a:pt x="186636" y="0"/>
                  </a:lnTo>
                  <a:lnTo>
                    <a:pt x="174475" y="0"/>
                  </a:lnTo>
                  <a:lnTo>
                    <a:pt x="161815" y="0"/>
                  </a:lnTo>
                  <a:lnTo>
                    <a:pt x="148759" y="0"/>
                  </a:lnTo>
                  <a:lnTo>
                    <a:pt x="135407" y="0"/>
                  </a:lnTo>
                  <a:lnTo>
                    <a:pt x="121842" y="0"/>
                  </a:lnTo>
                  <a:lnTo>
                    <a:pt x="108122" y="0"/>
                  </a:lnTo>
                  <a:lnTo>
                    <a:pt x="94131" y="0"/>
                  </a:lnTo>
                  <a:lnTo>
                    <a:pt x="79592" y="0"/>
                  </a:lnTo>
                  <a:lnTo>
                    <a:pt x="64423" y="0"/>
                  </a:lnTo>
                  <a:lnTo>
                    <a:pt x="49433" y="0"/>
                  </a:lnTo>
                  <a:lnTo>
                    <a:pt x="34759" y="0"/>
                  </a:lnTo>
                  <a:lnTo>
                    <a:pt x="191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95548" y="379025"/>
              <a:ext cx="121006" cy="139445"/>
            </a:xfrm>
            <a:custGeom>
              <a:avLst/>
              <a:gdLst/>
              <a:ahLst/>
              <a:cxnLst/>
              <a:rect l="0" t="0" r="0" b="0"/>
              <a:pathLst>
                <a:path w="121006" h="139445">
                  <a:moveTo>
                    <a:pt x="89384" y="10529"/>
                  </a:moveTo>
                  <a:lnTo>
                    <a:pt x="80583" y="7729"/>
                  </a:lnTo>
                  <a:lnTo>
                    <a:pt x="72236" y="6227"/>
                  </a:lnTo>
                  <a:lnTo>
                    <a:pt x="63542" y="5930"/>
                  </a:lnTo>
                  <a:lnTo>
                    <a:pt x="54594" y="6955"/>
                  </a:lnTo>
                  <a:lnTo>
                    <a:pt x="45747" y="9719"/>
                  </a:lnTo>
                  <a:lnTo>
                    <a:pt x="37213" y="14295"/>
                  </a:lnTo>
                  <a:lnTo>
                    <a:pt x="29197" y="20455"/>
                  </a:lnTo>
                  <a:lnTo>
                    <a:pt x="21968" y="27871"/>
                  </a:lnTo>
                  <a:lnTo>
                    <a:pt x="15596" y="36230"/>
                  </a:lnTo>
                  <a:lnTo>
                    <a:pt x="10148" y="45432"/>
                  </a:lnTo>
                  <a:lnTo>
                    <a:pt x="5780" y="55586"/>
                  </a:lnTo>
                  <a:lnTo>
                    <a:pt x="2479" y="66669"/>
                  </a:lnTo>
                  <a:lnTo>
                    <a:pt x="413" y="78381"/>
                  </a:lnTo>
                  <a:lnTo>
                    <a:pt x="0" y="90243"/>
                  </a:lnTo>
                  <a:lnTo>
                    <a:pt x="1325" y="101949"/>
                  </a:lnTo>
                  <a:lnTo>
                    <a:pt x="4502" y="112910"/>
                  </a:lnTo>
                  <a:lnTo>
                    <a:pt x="9834" y="122206"/>
                  </a:lnTo>
                  <a:lnTo>
                    <a:pt x="17269" y="129485"/>
                  </a:lnTo>
                  <a:lnTo>
                    <a:pt x="26329" y="134727"/>
                  </a:lnTo>
                  <a:lnTo>
                    <a:pt x="36311" y="137969"/>
                  </a:lnTo>
                  <a:lnTo>
                    <a:pt x="46719" y="139444"/>
                  </a:lnTo>
                  <a:lnTo>
                    <a:pt x="57126" y="139336"/>
                  </a:lnTo>
                  <a:lnTo>
                    <a:pt x="67106" y="137685"/>
                  </a:lnTo>
                  <a:lnTo>
                    <a:pt x="76477" y="134651"/>
                  </a:lnTo>
                  <a:lnTo>
                    <a:pt x="85090" y="130329"/>
                  </a:lnTo>
                  <a:lnTo>
                    <a:pt x="92737" y="124680"/>
                  </a:lnTo>
                  <a:lnTo>
                    <a:pt x="99402" y="117806"/>
                  </a:lnTo>
                  <a:lnTo>
                    <a:pt x="105220" y="109919"/>
                  </a:lnTo>
                  <a:lnTo>
                    <a:pt x="110369" y="101255"/>
                  </a:lnTo>
                  <a:lnTo>
                    <a:pt x="115010" y="92020"/>
                  </a:lnTo>
                  <a:lnTo>
                    <a:pt x="118789" y="82379"/>
                  </a:lnTo>
                  <a:lnTo>
                    <a:pt x="120891" y="72455"/>
                  </a:lnTo>
                  <a:lnTo>
                    <a:pt x="121005" y="62340"/>
                  </a:lnTo>
                  <a:lnTo>
                    <a:pt x="119284" y="52260"/>
                  </a:lnTo>
                  <a:lnTo>
                    <a:pt x="116070" y="42565"/>
                  </a:lnTo>
                  <a:lnTo>
                    <a:pt x="111731" y="33423"/>
                  </a:lnTo>
                  <a:lnTo>
                    <a:pt x="106885" y="25121"/>
                  </a:lnTo>
                  <a:lnTo>
                    <a:pt x="101903" y="17338"/>
                  </a:lnTo>
                  <a:lnTo>
                    <a:pt x="96356" y="9392"/>
                  </a:lnTo>
                  <a:lnTo>
                    <a:pt x="8938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372639"/>
              <a:ext cx="168457" cy="185372"/>
            </a:xfrm>
            <a:custGeom>
              <a:avLst/>
              <a:gdLst/>
              <a:ahLst/>
              <a:cxnLst/>
              <a:rect l="0" t="0" r="0" b="0"/>
              <a:pathLst>
                <a:path w="168457" h="185372">
                  <a:moveTo>
                    <a:pt x="0" y="48500"/>
                  </a:moveTo>
                  <a:lnTo>
                    <a:pt x="2934" y="57369"/>
                  </a:lnTo>
                  <a:lnTo>
                    <a:pt x="5716" y="66356"/>
                  </a:lnTo>
                  <a:lnTo>
                    <a:pt x="8615" y="76346"/>
                  </a:lnTo>
                  <a:lnTo>
                    <a:pt x="11656" y="87154"/>
                  </a:lnTo>
                  <a:lnTo>
                    <a:pt x="14821" y="98317"/>
                  </a:lnTo>
                  <a:lnTo>
                    <a:pt x="18085" y="109523"/>
                  </a:lnTo>
                  <a:lnTo>
                    <a:pt x="21423" y="120635"/>
                  </a:lnTo>
                  <a:lnTo>
                    <a:pt x="24814" y="131619"/>
                  </a:lnTo>
                  <a:lnTo>
                    <a:pt x="28218" y="142403"/>
                  </a:lnTo>
                  <a:lnTo>
                    <a:pt x="30758" y="150112"/>
                  </a:lnTo>
                  <a:lnTo>
                    <a:pt x="31387" y="151035"/>
                  </a:lnTo>
                  <a:lnTo>
                    <a:pt x="30504" y="146085"/>
                  </a:lnTo>
                  <a:lnTo>
                    <a:pt x="28815" y="137144"/>
                  </a:lnTo>
                  <a:lnTo>
                    <a:pt x="26996" y="125865"/>
                  </a:lnTo>
                  <a:lnTo>
                    <a:pt x="25404" y="113307"/>
                  </a:lnTo>
                  <a:lnTo>
                    <a:pt x="24148" y="99903"/>
                  </a:lnTo>
                  <a:lnTo>
                    <a:pt x="23214" y="85662"/>
                  </a:lnTo>
                  <a:lnTo>
                    <a:pt x="22551" y="70635"/>
                  </a:lnTo>
                  <a:lnTo>
                    <a:pt x="22425" y="55434"/>
                  </a:lnTo>
                  <a:lnTo>
                    <a:pt x="23396" y="41129"/>
                  </a:lnTo>
                  <a:lnTo>
                    <a:pt x="25688" y="28260"/>
                  </a:lnTo>
                  <a:lnTo>
                    <a:pt x="29533" y="17330"/>
                  </a:lnTo>
                  <a:lnTo>
                    <a:pt x="35319" y="9042"/>
                  </a:lnTo>
                  <a:lnTo>
                    <a:pt x="43060" y="3515"/>
                  </a:lnTo>
                  <a:lnTo>
                    <a:pt x="52155" y="566"/>
                  </a:lnTo>
                  <a:lnTo>
                    <a:pt x="61630" y="0"/>
                  </a:lnTo>
                  <a:lnTo>
                    <a:pt x="70878" y="1468"/>
                  </a:lnTo>
                  <a:lnTo>
                    <a:pt x="79523" y="4703"/>
                  </a:lnTo>
                  <a:lnTo>
                    <a:pt x="87250" y="9605"/>
                  </a:lnTo>
                  <a:lnTo>
                    <a:pt x="94002" y="15971"/>
                  </a:lnTo>
                  <a:lnTo>
                    <a:pt x="100060" y="23513"/>
                  </a:lnTo>
                  <a:lnTo>
                    <a:pt x="105912" y="31946"/>
                  </a:lnTo>
                  <a:lnTo>
                    <a:pt x="111854" y="41024"/>
                  </a:lnTo>
                  <a:lnTo>
                    <a:pt x="117832" y="50560"/>
                  </a:lnTo>
                  <a:lnTo>
                    <a:pt x="123546" y="60415"/>
                  </a:lnTo>
                  <a:lnTo>
                    <a:pt x="128836" y="70487"/>
                  </a:lnTo>
                  <a:lnTo>
                    <a:pt x="133693" y="80709"/>
                  </a:lnTo>
                  <a:lnTo>
                    <a:pt x="138182" y="91031"/>
                  </a:lnTo>
                  <a:lnTo>
                    <a:pt x="142385" y="101421"/>
                  </a:lnTo>
                  <a:lnTo>
                    <a:pt x="146377" y="111857"/>
                  </a:lnTo>
                  <a:lnTo>
                    <a:pt x="150218" y="122324"/>
                  </a:lnTo>
                  <a:lnTo>
                    <a:pt x="153948" y="132802"/>
                  </a:lnTo>
                  <a:lnTo>
                    <a:pt x="157450" y="143023"/>
                  </a:lnTo>
                  <a:lnTo>
                    <a:pt x="160794" y="153578"/>
                  </a:lnTo>
                  <a:lnTo>
                    <a:pt x="164277" y="166512"/>
                  </a:lnTo>
                  <a:lnTo>
                    <a:pt x="168456" y="18537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81322" y="140731"/>
              <a:ext cx="198492" cy="418258"/>
            </a:xfrm>
            <a:custGeom>
              <a:avLst/>
              <a:gdLst/>
              <a:ahLst/>
              <a:cxnLst/>
              <a:rect l="0" t="0" r="0" b="0"/>
              <a:pathLst>
                <a:path w="198492" h="418258">
                  <a:moveTo>
                    <a:pt x="198491" y="27724"/>
                  </a:moveTo>
                  <a:lnTo>
                    <a:pt x="189690" y="21924"/>
                  </a:lnTo>
                  <a:lnTo>
                    <a:pt x="181343" y="17000"/>
                  </a:lnTo>
                  <a:lnTo>
                    <a:pt x="172639" y="12502"/>
                  </a:lnTo>
                  <a:lnTo>
                    <a:pt x="163346" y="8454"/>
                  </a:lnTo>
                  <a:lnTo>
                    <a:pt x="153203" y="5088"/>
                  </a:lnTo>
                  <a:lnTo>
                    <a:pt x="142162" y="2485"/>
                  </a:lnTo>
                  <a:lnTo>
                    <a:pt x="130496" y="731"/>
                  </a:lnTo>
                  <a:lnTo>
                    <a:pt x="118673" y="0"/>
                  </a:lnTo>
                  <a:lnTo>
                    <a:pt x="106988" y="296"/>
                  </a:lnTo>
                  <a:lnTo>
                    <a:pt x="95705" y="1800"/>
                  </a:lnTo>
                  <a:lnTo>
                    <a:pt x="85128" y="4937"/>
                  </a:lnTo>
                  <a:lnTo>
                    <a:pt x="75349" y="9785"/>
                  </a:lnTo>
                  <a:lnTo>
                    <a:pt x="66291" y="15972"/>
                  </a:lnTo>
                  <a:lnTo>
                    <a:pt x="57813" y="22881"/>
                  </a:lnTo>
                  <a:lnTo>
                    <a:pt x="49776" y="30088"/>
                  </a:lnTo>
                  <a:lnTo>
                    <a:pt x="42224" y="37705"/>
                  </a:lnTo>
                  <a:lnTo>
                    <a:pt x="35370" y="46256"/>
                  </a:lnTo>
                  <a:lnTo>
                    <a:pt x="29277" y="55971"/>
                  </a:lnTo>
                  <a:lnTo>
                    <a:pt x="23862" y="66784"/>
                  </a:lnTo>
                  <a:lnTo>
                    <a:pt x="18991" y="78500"/>
                  </a:lnTo>
                  <a:lnTo>
                    <a:pt x="14532" y="90909"/>
                  </a:lnTo>
                  <a:lnTo>
                    <a:pt x="10538" y="103988"/>
                  </a:lnTo>
                  <a:lnTo>
                    <a:pt x="7227" y="117899"/>
                  </a:lnTo>
                  <a:lnTo>
                    <a:pt x="4664" y="132658"/>
                  </a:lnTo>
                  <a:lnTo>
                    <a:pt x="2774" y="147993"/>
                  </a:lnTo>
                  <a:lnTo>
                    <a:pt x="1423" y="163439"/>
                  </a:lnTo>
                  <a:lnTo>
                    <a:pt x="481" y="178718"/>
                  </a:lnTo>
                  <a:lnTo>
                    <a:pt x="0" y="193741"/>
                  </a:lnTo>
                  <a:lnTo>
                    <a:pt x="201" y="208514"/>
                  </a:lnTo>
                  <a:lnTo>
                    <a:pt x="1151" y="223082"/>
                  </a:lnTo>
                  <a:lnTo>
                    <a:pt x="2772" y="237493"/>
                  </a:lnTo>
                  <a:lnTo>
                    <a:pt x="4930" y="251789"/>
                  </a:lnTo>
                  <a:lnTo>
                    <a:pt x="7494" y="266003"/>
                  </a:lnTo>
                  <a:lnTo>
                    <a:pt x="10350" y="280161"/>
                  </a:lnTo>
                  <a:lnTo>
                    <a:pt x="13413" y="294281"/>
                  </a:lnTo>
                  <a:lnTo>
                    <a:pt x="16624" y="308369"/>
                  </a:lnTo>
                  <a:lnTo>
                    <a:pt x="20101" y="322271"/>
                  </a:lnTo>
                  <a:lnTo>
                    <a:pt x="24121" y="335685"/>
                  </a:lnTo>
                  <a:lnTo>
                    <a:pt x="28792" y="348482"/>
                  </a:lnTo>
                  <a:lnTo>
                    <a:pt x="34064" y="360532"/>
                  </a:lnTo>
                  <a:lnTo>
                    <a:pt x="39829" y="371633"/>
                  </a:lnTo>
                  <a:lnTo>
                    <a:pt x="45971" y="381762"/>
                  </a:lnTo>
                  <a:lnTo>
                    <a:pt x="52553" y="390887"/>
                  </a:lnTo>
                  <a:lnTo>
                    <a:pt x="59804" y="398877"/>
                  </a:lnTo>
                  <a:lnTo>
                    <a:pt x="67797" y="405764"/>
                  </a:lnTo>
                  <a:lnTo>
                    <a:pt x="76622" y="411391"/>
                  </a:lnTo>
                  <a:lnTo>
                    <a:pt x="86457" y="415348"/>
                  </a:lnTo>
                  <a:lnTo>
                    <a:pt x="97294" y="417564"/>
                  </a:lnTo>
                  <a:lnTo>
                    <a:pt x="108826" y="418257"/>
                  </a:lnTo>
                  <a:lnTo>
                    <a:pt x="120559" y="417742"/>
                  </a:lnTo>
                  <a:lnTo>
                    <a:pt x="132179" y="416324"/>
                  </a:lnTo>
                  <a:lnTo>
                    <a:pt x="143319" y="414218"/>
                  </a:lnTo>
                  <a:lnTo>
                    <a:pt x="154663" y="411235"/>
                  </a:lnTo>
                  <a:lnTo>
                    <a:pt x="168323" y="406002"/>
                  </a:lnTo>
                  <a:lnTo>
                    <a:pt x="187963" y="39622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73275" y="367689"/>
              <a:ext cx="206581" cy="179149"/>
            </a:xfrm>
            <a:custGeom>
              <a:avLst/>
              <a:gdLst/>
              <a:ahLst/>
              <a:cxnLst/>
              <a:rect l="0" t="0" r="0" b="0"/>
              <a:pathLst>
                <a:path w="206581" h="179149">
                  <a:moveTo>
                    <a:pt x="101295" y="63979"/>
                  </a:moveTo>
                  <a:lnTo>
                    <a:pt x="101160" y="52378"/>
                  </a:lnTo>
                  <a:lnTo>
                    <a:pt x="99880" y="42529"/>
                  </a:lnTo>
                  <a:lnTo>
                    <a:pt x="97282" y="33529"/>
                  </a:lnTo>
                  <a:lnTo>
                    <a:pt x="93390" y="25260"/>
                  </a:lnTo>
                  <a:lnTo>
                    <a:pt x="88109" y="17881"/>
                  </a:lnTo>
                  <a:lnTo>
                    <a:pt x="81523" y="11420"/>
                  </a:lnTo>
                  <a:lnTo>
                    <a:pt x="73850" y="6087"/>
                  </a:lnTo>
                  <a:lnTo>
                    <a:pt x="65339" y="2329"/>
                  </a:lnTo>
                  <a:lnTo>
                    <a:pt x="56221" y="256"/>
                  </a:lnTo>
                  <a:lnTo>
                    <a:pt x="47001" y="0"/>
                  </a:lnTo>
                  <a:lnTo>
                    <a:pt x="38424" y="1873"/>
                  </a:lnTo>
                  <a:lnTo>
                    <a:pt x="30847" y="5838"/>
                  </a:lnTo>
                  <a:lnTo>
                    <a:pt x="24268" y="11584"/>
                  </a:lnTo>
                  <a:lnTo>
                    <a:pt x="18533" y="18720"/>
                  </a:lnTo>
                  <a:lnTo>
                    <a:pt x="13456" y="26890"/>
                  </a:lnTo>
                  <a:lnTo>
                    <a:pt x="9027" y="35966"/>
                  </a:lnTo>
                  <a:lnTo>
                    <a:pt x="5417" y="46035"/>
                  </a:lnTo>
                  <a:lnTo>
                    <a:pt x="2654" y="57066"/>
                  </a:lnTo>
                  <a:lnTo>
                    <a:pt x="797" y="68914"/>
                  </a:lnTo>
                  <a:lnTo>
                    <a:pt x="0" y="81398"/>
                  </a:lnTo>
                  <a:lnTo>
                    <a:pt x="243" y="94350"/>
                  </a:lnTo>
                  <a:lnTo>
                    <a:pt x="1372" y="107470"/>
                  </a:lnTo>
                  <a:lnTo>
                    <a:pt x="3193" y="120353"/>
                  </a:lnTo>
                  <a:lnTo>
                    <a:pt x="5536" y="132785"/>
                  </a:lnTo>
                  <a:lnTo>
                    <a:pt x="8583" y="144420"/>
                  </a:lnTo>
                  <a:lnTo>
                    <a:pt x="12838" y="154708"/>
                  </a:lnTo>
                  <a:lnTo>
                    <a:pt x="18485" y="163470"/>
                  </a:lnTo>
                  <a:lnTo>
                    <a:pt x="25566" y="170523"/>
                  </a:lnTo>
                  <a:lnTo>
                    <a:pt x="34147" y="175520"/>
                  </a:lnTo>
                  <a:lnTo>
                    <a:pt x="44099" y="178460"/>
                  </a:lnTo>
                  <a:lnTo>
                    <a:pt x="54849" y="179148"/>
                  </a:lnTo>
                  <a:lnTo>
                    <a:pt x="65516" y="177041"/>
                  </a:lnTo>
                  <a:lnTo>
                    <a:pt x="75605" y="172109"/>
                  </a:lnTo>
                  <a:lnTo>
                    <a:pt x="84833" y="164901"/>
                  </a:lnTo>
                  <a:lnTo>
                    <a:pt x="92958" y="156245"/>
                  </a:lnTo>
                  <a:lnTo>
                    <a:pt x="99972" y="146758"/>
                  </a:lnTo>
                  <a:lnTo>
                    <a:pt x="105869" y="136646"/>
                  </a:lnTo>
                  <a:lnTo>
                    <a:pt x="110548" y="125808"/>
                  </a:lnTo>
                  <a:lnTo>
                    <a:pt x="114066" y="114230"/>
                  </a:lnTo>
                  <a:lnTo>
                    <a:pt x="116448" y="102168"/>
                  </a:lnTo>
                  <a:lnTo>
                    <a:pt x="117607" y="90063"/>
                  </a:lnTo>
                  <a:lnTo>
                    <a:pt x="117640" y="78248"/>
                  </a:lnTo>
                  <a:lnTo>
                    <a:pt x="117782" y="69294"/>
                  </a:lnTo>
                  <a:lnTo>
                    <a:pt x="119276" y="66309"/>
                  </a:lnTo>
                  <a:lnTo>
                    <a:pt x="121545" y="68247"/>
                  </a:lnTo>
                  <a:lnTo>
                    <a:pt x="124385" y="73407"/>
                  </a:lnTo>
                  <a:lnTo>
                    <a:pt x="127958" y="80568"/>
                  </a:lnTo>
                  <a:lnTo>
                    <a:pt x="132315" y="88959"/>
                  </a:lnTo>
                  <a:lnTo>
                    <a:pt x="137370" y="97950"/>
                  </a:lnTo>
                  <a:lnTo>
                    <a:pt x="142985" y="106948"/>
                  </a:lnTo>
                  <a:lnTo>
                    <a:pt x="149026" y="115640"/>
                  </a:lnTo>
                  <a:lnTo>
                    <a:pt x="155649" y="123649"/>
                  </a:lnTo>
                  <a:lnTo>
                    <a:pt x="164265" y="131209"/>
                  </a:lnTo>
                  <a:lnTo>
                    <a:pt x="178982" y="138978"/>
                  </a:lnTo>
                  <a:lnTo>
                    <a:pt x="206580" y="14820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69326" y="336911"/>
              <a:ext cx="136872" cy="188722"/>
            </a:xfrm>
            <a:custGeom>
              <a:avLst/>
              <a:gdLst/>
              <a:ahLst/>
              <a:cxnLst/>
              <a:rect l="0" t="0" r="0" b="0"/>
              <a:pathLst>
                <a:path w="136872" h="188722">
                  <a:moveTo>
                    <a:pt x="0" y="84228"/>
                  </a:moveTo>
                  <a:lnTo>
                    <a:pt x="2934" y="93097"/>
                  </a:lnTo>
                  <a:lnTo>
                    <a:pt x="5717" y="102084"/>
                  </a:lnTo>
                  <a:lnTo>
                    <a:pt x="8616" y="112074"/>
                  </a:lnTo>
                  <a:lnTo>
                    <a:pt x="11656" y="122882"/>
                  </a:lnTo>
                  <a:lnTo>
                    <a:pt x="14821" y="134045"/>
                  </a:lnTo>
                  <a:lnTo>
                    <a:pt x="18089" y="145251"/>
                  </a:lnTo>
                  <a:lnTo>
                    <a:pt x="21601" y="156363"/>
                  </a:lnTo>
                  <a:lnTo>
                    <a:pt x="25640" y="167347"/>
                  </a:lnTo>
                  <a:lnTo>
                    <a:pt x="30308" y="178143"/>
                  </a:lnTo>
                  <a:lnTo>
                    <a:pt x="35059" y="186303"/>
                  </a:lnTo>
                  <a:lnTo>
                    <a:pt x="38544" y="188721"/>
                  </a:lnTo>
                  <a:lnTo>
                    <a:pt x="39973" y="186356"/>
                  </a:lnTo>
                  <a:lnTo>
                    <a:pt x="39703" y="180867"/>
                  </a:lnTo>
                  <a:lnTo>
                    <a:pt x="38445" y="173295"/>
                  </a:lnTo>
                  <a:lnTo>
                    <a:pt x="36920" y="164081"/>
                  </a:lnTo>
                  <a:lnTo>
                    <a:pt x="35528" y="153544"/>
                  </a:lnTo>
                  <a:lnTo>
                    <a:pt x="34407" y="141989"/>
                  </a:lnTo>
                  <a:lnTo>
                    <a:pt x="33561" y="129681"/>
                  </a:lnTo>
                  <a:lnTo>
                    <a:pt x="32959" y="116838"/>
                  </a:lnTo>
                  <a:lnTo>
                    <a:pt x="32873" y="103785"/>
                  </a:lnTo>
                  <a:lnTo>
                    <a:pt x="33871" y="90946"/>
                  </a:lnTo>
                  <a:lnTo>
                    <a:pt x="36176" y="78542"/>
                  </a:lnTo>
                  <a:lnTo>
                    <a:pt x="39860" y="66925"/>
                  </a:lnTo>
                  <a:lnTo>
                    <a:pt x="45007" y="56647"/>
                  </a:lnTo>
                  <a:lnTo>
                    <a:pt x="51508" y="47880"/>
                  </a:lnTo>
                  <a:lnTo>
                    <a:pt x="59127" y="40313"/>
                  </a:lnTo>
                  <a:lnTo>
                    <a:pt x="67604" y="33375"/>
                  </a:lnTo>
                  <a:lnTo>
                    <a:pt x="76704" y="26672"/>
                  </a:lnTo>
                  <a:lnTo>
                    <a:pt x="86177" y="20314"/>
                  </a:lnTo>
                  <a:lnTo>
                    <a:pt x="96882" y="14193"/>
                  </a:lnTo>
                  <a:lnTo>
                    <a:pt x="111994" y="776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37782" y="347440"/>
              <a:ext cx="136872" cy="182985"/>
            </a:xfrm>
            <a:custGeom>
              <a:avLst/>
              <a:gdLst/>
              <a:ahLst/>
              <a:cxnLst/>
              <a:rect l="0" t="0" r="0" b="0"/>
              <a:pathLst>
                <a:path w="136872" h="182985">
                  <a:moveTo>
                    <a:pt x="0" y="10528"/>
                  </a:moveTo>
                  <a:lnTo>
                    <a:pt x="2934" y="19397"/>
                  </a:lnTo>
                  <a:lnTo>
                    <a:pt x="5716" y="28384"/>
                  </a:lnTo>
                  <a:lnTo>
                    <a:pt x="8620" y="38374"/>
                  </a:lnTo>
                  <a:lnTo>
                    <a:pt x="11834" y="49182"/>
                  </a:lnTo>
                  <a:lnTo>
                    <a:pt x="15647" y="60345"/>
                  </a:lnTo>
                  <a:lnTo>
                    <a:pt x="20159" y="71551"/>
                  </a:lnTo>
                  <a:lnTo>
                    <a:pt x="25150" y="82663"/>
                  </a:lnTo>
                  <a:lnTo>
                    <a:pt x="30189" y="93647"/>
                  </a:lnTo>
                  <a:lnTo>
                    <a:pt x="35021" y="104513"/>
                  </a:lnTo>
                  <a:lnTo>
                    <a:pt x="39568" y="115283"/>
                  </a:lnTo>
                  <a:lnTo>
                    <a:pt x="43849" y="125980"/>
                  </a:lnTo>
                  <a:lnTo>
                    <a:pt x="47916" y="136621"/>
                  </a:lnTo>
                  <a:lnTo>
                    <a:pt x="51987" y="147056"/>
                  </a:lnTo>
                  <a:lnTo>
                    <a:pt x="56413" y="156991"/>
                  </a:lnTo>
                  <a:lnTo>
                    <a:pt x="61359" y="166284"/>
                  </a:lnTo>
                  <a:lnTo>
                    <a:pt x="66819" y="174320"/>
                  </a:lnTo>
                  <a:lnTo>
                    <a:pt x="72710" y="179976"/>
                  </a:lnTo>
                  <a:lnTo>
                    <a:pt x="78928" y="182842"/>
                  </a:lnTo>
                  <a:lnTo>
                    <a:pt x="85221" y="182984"/>
                  </a:lnTo>
                  <a:lnTo>
                    <a:pt x="91211" y="180579"/>
                  </a:lnTo>
                  <a:lnTo>
                    <a:pt x="96714" y="175995"/>
                  </a:lnTo>
                  <a:lnTo>
                    <a:pt x="101560" y="169531"/>
                  </a:lnTo>
                  <a:lnTo>
                    <a:pt x="105517" y="161314"/>
                  </a:lnTo>
                  <a:lnTo>
                    <a:pt x="108552" y="151577"/>
                  </a:lnTo>
                  <a:lnTo>
                    <a:pt x="110947" y="140789"/>
                  </a:lnTo>
                  <a:lnTo>
                    <a:pt x="113177" y="129558"/>
                  </a:lnTo>
                  <a:lnTo>
                    <a:pt x="115532" y="118260"/>
                  </a:lnTo>
                  <a:lnTo>
                    <a:pt x="117946" y="106895"/>
                  </a:lnTo>
                  <a:lnTo>
                    <a:pt x="120113" y="95198"/>
                  </a:lnTo>
                  <a:lnTo>
                    <a:pt x="121874" y="83036"/>
                  </a:lnTo>
                  <a:lnTo>
                    <a:pt x="123377" y="70579"/>
                  </a:lnTo>
                  <a:lnTo>
                    <a:pt x="124994" y="58209"/>
                  </a:lnTo>
                  <a:lnTo>
                    <a:pt x="126928" y="46158"/>
                  </a:lnTo>
                  <a:lnTo>
                    <a:pt x="129068" y="34925"/>
                  </a:lnTo>
                  <a:lnTo>
                    <a:pt x="131274" y="24250"/>
                  </a:lnTo>
                  <a:lnTo>
                    <a:pt x="133746" y="1320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37823" y="344848"/>
              <a:ext cx="136872" cy="201398"/>
            </a:xfrm>
            <a:custGeom>
              <a:avLst/>
              <a:gdLst/>
              <a:ahLst/>
              <a:cxnLst/>
              <a:rect l="0" t="0" r="0" b="0"/>
              <a:pathLst>
                <a:path w="136872" h="201398">
                  <a:moveTo>
                    <a:pt x="0" y="55234"/>
                  </a:moveTo>
                  <a:lnTo>
                    <a:pt x="5868" y="61102"/>
                  </a:lnTo>
                  <a:lnTo>
                    <a:pt x="11433" y="66666"/>
                  </a:lnTo>
                  <a:lnTo>
                    <a:pt x="17236" y="72466"/>
                  </a:lnTo>
                  <a:lnTo>
                    <a:pt x="23490" y="78546"/>
                  </a:lnTo>
                  <a:lnTo>
                    <a:pt x="30468" y="84876"/>
                  </a:lnTo>
                  <a:lnTo>
                    <a:pt x="38249" y="91390"/>
                  </a:lnTo>
                  <a:lnTo>
                    <a:pt x="46751" y="97548"/>
                  </a:lnTo>
                  <a:lnTo>
                    <a:pt x="55830" y="102386"/>
                  </a:lnTo>
                  <a:lnTo>
                    <a:pt x="65339" y="105479"/>
                  </a:lnTo>
                  <a:lnTo>
                    <a:pt x="74994" y="106739"/>
                  </a:lnTo>
                  <a:lnTo>
                    <a:pt x="84395" y="106146"/>
                  </a:lnTo>
                  <a:lnTo>
                    <a:pt x="93336" y="103885"/>
                  </a:lnTo>
                  <a:lnTo>
                    <a:pt x="101473" y="99945"/>
                  </a:lnTo>
                  <a:lnTo>
                    <a:pt x="108261" y="94035"/>
                  </a:lnTo>
                  <a:lnTo>
                    <a:pt x="113518" y="86178"/>
                  </a:lnTo>
                  <a:lnTo>
                    <a:pt x="117066" y="76821"/>
                  </a:lnTo>
                  <a:lnTo>
                    <a:pt x="118555" y="66632"/>
                  </a:lnTo>
                  <a:lnTo>
                    <a:pt x="118001" y="56083"/>
                  </a:lnTo>
                  <a:lnTo>
                    <a:pt x="115699" y="45578"/>
                  </a:lnTo>
                  <a:lnTo>
                    <a:pt x="112029" y="35532"/>
                  </a:lnTo>
                  <a:lnTo>
                    <a:pt x="107333" y="26122"/>
                  </a:lnTo>
                  <a:lnTo>
                    <a:pt x="101575" y="17652"/>
                  </a:lnTo>
                  <a:lnTo>
                    <a:pt x="94354" y="10634"/>
                  </a:lnTo>
                  <a:lnTo>
                    <a:pt x="85580" y="5218"/>
                  </a:lnTo>
                  <a:lnTo>
                    <a:pt x="75756" y="1563"/>
                  </a:lnTo>
                  <a:lnTo>
                    <a:pt x="65777" y="0"/>
                  </a:lnTo>
                  <a:lnTo>
                    <a:pt x="56178" y="509"/>
                  </a:lnTo>
                  <a:lnTo>
                    <a:pt x="47125" y="2951"/>
                  </a:lnTo>
                  <a:lnTo>
                    <a:pt x="38592" y="7248"/>
                  </a:lnTo>
                  <a:lnTo>
                    <a:pt x="30493" y="13181"/>
                  </a:lnTo>
                  <a:lnTo>
                    <a:pt x="23055" y="20756"/>
                  </a:lnTo>
                  <a:lnTo>
                    <a:pt x="16804" y="30266"/>
                  </a:lnTo>
                  <a:lnTo>
                    <a:pt x="11934" y="41692"/>
                  </a:lnTo>
                  <a:lnTo>
                    <a:pt x="8493" y="54431"/>
                  </a:lnTo>
                  <a:lnTo>
                    <a:pt x="6549" y="67513"/>
                  </a:lnTo>
                  <a:lnTo>
                    <a:pt x="5983" y="80344"/>
                  </a:lnTo>
                  <a:lnTo>
                    <a:pt x="6551" y="92720"/>
                  </a:lnTo>
                  <a:lnTo>
                    <a:pt x="7987" y="104637"/>
                  </a:lnTo>
                  <a:lnTo>
                    <a:pt x="10063" y="116165"/>
                  </a:lnTo>
                  <a:lnTo>
                    <a:pt x="12759" y="127228"/>
                  </a:lnTo>
                  <a:lnTo>
                    <a:pt x="16245" y="137599"/>
                  </a:lnTo>
                  <a:lnTo>
                    <a:pt x="20559" y="147211"/>
                  </a:lnTo>
                  <a:lnTo>
                    <a:pt x="25761" y="156143"/>
                  </a:lnTo>
                  <a:lnTo>
                    <a:pt x="32009" y="164530"/>
                  </a:lnTo>
                  <a:lnTo>
                    <a:pt x="39290" y="172503"/>
                  </a:lnTo>
                  <a:lnTo>
                    <a:pt x="47451" y="180010"/>
                  </a:lnTo>
                  <a:lnTo>
                    <a:pt x="56301" y="186833"/>
                  </a:lnTo>
                  <a:lnTo>
                    <a:pt x="65654" y="192892"/>
                  </a:lnTo>
                  <a:lnTo>
                    <a:pt x="75205" y="197774"/>
                  </a:lnTo>
                  <a:lnTo>
                    <a:pt x="84536" y="200691"/>
                  </a:lnTo>
                  <a:lnTo>
                    <a:pt x="93435" y="201397"/>
                  </a:lnTo>
                  <a:lnTo>
                    <a:pt x="101771" y="200418"/>
                  </a:lnTo>
                  <a:lnTo>
                    <a:pt x="110323" y="198681"/>
                  </a:lnTo>
                  <a:lnTo>
                    <a:pt x="120961" y="196034"/>
                  </a:lnTo>
                  <a:lnTo>
                    <a:pt x="136871" y="19210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27336" y="326383"/>
              <a:ext cx="189515" cy="201325"/>
            </a:xfrm>
            <a:custGeom>
              <a:avLst/>
              <a:gdLst/>
              <a:ahLst/>
              <a:cxnLst/>
              <a:rect l="0" t="0" r="0" b="0"/>
              <a:pathLst>
                <a:path w="189515" h="201325">
                  <a:moveTo>
                    <a:pt x="0" y="115813"/>
                  </a:moveTo>
                  <a:lnTo>
                    <a:pt x="2934" y="127549"/>
                  </a:lnTo>
                  <a:lnTo>
                    <a:pt x="5716" y="138678"/>
                  </a:lnTo>
                  <a:lnTo>
                    <a:pt x="8621" y="150271"/>
                  </a:lnTo>
                  <a:lnTo>
                    <a:pt x="11834" y="162260"/>
                  </a:lnTo>
                  <a:lnTo>
                    <a:pt x="15647" y="174271"/>
                  </a:lnTo>
                  <a:lnTo>
                    <a:pt x="20165" y="186031"/>
                  </a:lnTo>
                  <a:lnTo>
                    <a:pt x="25350" y="195935"/>
                  </a:lnTo>
                  <a:lnTo>
                    <a:pt x="30423" y="201252"/>
                  </a:lnTo>
                  <a:lnTo>
                    <a:pt x="34118" y="201324"/>
                  </a:lnTo>
                  <a:lnTo>
                    <a:pt x="36119" y="197105"/>
                  </a:lnTo>
                  <a:lnTo>
                    <a:pt x="36623" y="189775"/>
                  </a:lnTo>
                  <a:lnTo>
                    <a:pt x="35955" y="180445"/>
                  </a:lnTo>
                  <a:lnTo>
                    <a:pt x="34421" y="170109"/>
                  </a:lnTo>
                  <a:lnTo>
                    <a:pt x="32276" y="159370"/>
                  </a:lnTo>
                  <a:lnTo>
                    <a:pt x="30036" y="148358"/>
                  </a:lnTo>
                  <a:lnTo>
                    <a:pt x="28449" y="136888"/>
                  </a:lnTo>
                  <a:lnTo>
                    <a:pt x="27872" y="124872"/>
                  </a:lnTo>
                  <a:lnTo>
                    <a:pt x="28470" y="112510"/>
                  </a:lnTo>
                  <a:lnTo>
                    <a:pt x="30392" y="100202"/>
                  </a:lnTo>
                  <a:lnTo>
                    <a:pt x="33575" y="88183"/>
                  </a:lnTo>
                  <a:lnTo>
                    <a:pt x="37813" y="76670"/>
                  </a:lnTo>
                  <a:lnTo>
                    <a:pt x="42866" y="65938"/>
                  </a:lnTo>
                  <a:lnTo>
                    <a:pt x="48523" y="56059"/>
                  </a:lnTo>
                  <a:lnTo>
                    <a:pt x="54777" y="47104"/>
                  </a:lnTo>
                  <a:lnTo>
                    <a:pt x="61805" y="39227"/>
                  </a:lnTo>
                  <a:lnTo>
                    <a:pt x="69649" y="32408"/>
                  </a:lnTo>
                  <a:lnTo>
                    <a:pt x="78375" y="26487"/>
                  </a:lnTo>
                  <a:lnTo>
                    <a:pt x="88143" y="21268"/>
                  </a:lnTo>
                  <a:lnTo>
                    <a:pt x="98939" y="16572"/>
                  </a:lnTo>
                  <a:lnTo>
                    <a:pt x="110614" y="12417"/>
                  </a:lnTo>
                  <a:lnTo>
                    <a:pt x="122975" y="8997"/>
                  </a:lnTo>
                  <a:lnTo>
                    <a:pt x="135827" y="6363"/>
                  </a:lnTo>
                  <a:lnTo>
                    <a:pt x="148416" y="4419"/>
                  </a:lnTo>
                  <a:lnTo>
                    <a:pt x="160680" y="2822"/>
                  </a:lnTo>
                  <a:lnTo>
                    <a:pt x="173690" y="1429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472021" y="133178"/>
            <a:ext cx="3635130" cy="518861"/>
            <a:chOff x="5472021" y="133178"/>
            <a:chExt cx="3635130" cy="518861"/>
          </a:xfrm>
        </p:grpSpPr>
        <p:sp>
          <p:nvSpPr>
            <p:cNvPr id="27" name="Freeform 26"/>
            <p:cNvSpPr/>
            <p:nvPr/>
          </p:nvSpPr>
          <p:spPr>
            <a:xfrm>
              <a:off x="5472021" y="255774"/>
              <a:ext cx="235782" cy="299427"/>
            </a:xfrm>
            <a:custGeom>
              <a:avLst/>
              <a:gdLst/>
              <a:ahLst/>
              <a:cxnLst/>
              <a:rect l="0" t="0" r="0" b="0"/>
              <a:pathLst>
                <a:path w="235782" h="299427">
                  <a:moveTo>
                    <a:pt x="139668" y="7438"/>
                  </a:moveTo>
                  <a:lnTo>
                    <a:pt x="130799" y="4571"/>
                  </a:lnTo>
                  <a:lnTo>
                    <a:pt x="121812" y="2429"/>
                  </a:lnTo>
                  <a:lnTo>
                    <a:pt x="111826" y="835"/>
                  </a:lnTo>
                  <a:lnTo>
                    <a:pt x="101192" y="0"/>
                  </a:lnTo>
                  <a:lnTo>
                    <a:pt x="90677" y="448"/>
                  </a:lnTo>
                  <a:lnTo>
                    <a:pt x="80721" y="2357"/>
                  </a:lnTo>
                  <a:lnTo>
                    <a:pt x="71261" y="5594"/>
                  </a:lnTo>
                  <a:lnTo>
                    <a:pt x="61925" y="9903"/>
                  </a:lnTo>
                  <a:lnTo>
                    <a:pt x="52466" y="15022"/>
                  </a:lnTo>
                  <a:lnTo>
                    <a:pt x="42962" y="20727"/>
                  </a:lnTo>
                  <a:lnTo>
                    <a:pt x="33721" y="26848"/>
                  </a:lnTo>
                  <a:lnTo>
                    <a:pt x="24916" y="33266"/>
                  </a:lnTo>
                  <a:lnTo>
                    <a:pt x="16884" y="40219"/>
                  </a:lnTo>
                  <a:lnTo>
                    <a:pt x="10174" y="48257"/>
                  </a:lnTo>
                  <a:lnTo>
                    <a:pt x="4971" y="57587"/>
                  </a:lnTo>
                  <a:lnTo>
                    <a:pt x="1463" y="67786"/>
                  </a:lnTo>
                  <a:lnTo>
                    <a:pt x="0" y="78018"/>
                  </a:lnTo>
                  <a:lnTo>
                    <a:pt x="581" y="87778"/>
                  </a:lnTo>
                  <a:lnTo>
                    <a:pt x="3242" y="96599"/>
                  </a:lnTo>
                  <a:lnTo>
                    <a:pt x="8217" y="103913"/>
                  </a:lnTo>
                  <a:lnTo>
                    <a:pt x="15415" y="109565"/>
                  </a:lnTo>
                  <a:lnTo>
                    <a:pt x="24483" y="113731"/>
                  </a:lnTo>
                  <a:lnTo>
                    <a:pt x="35003" y="116709"/>
                  </a:lnTo>
                  <a:lnTo>
                    <a:pt x="46590" y="118789"/>
                  </a:lnTo>
                  <a:lnTo>
                    <a:pt x="58773" y="120054"/>
                  </a:lnTo>
                  <a:lnTo>
                    <a:pt x="71017" y="120389"/>
                  </a:lnTo>
                  <a:lnTo>
                    <a:pt x="83025" y="119812"/>
                  </a:lnTo>
                  <a:lnTo>
                    <a:pt x="94714" y="118783"/>
                  </a:lnTo>
                  <a:lnTo>
                    <a:pt x="106104" y="118087"/>
                  </a:lnTo>
                  <a:lnTo>
                    <a:pt x="117250" y="118141"/>
                  </a:lnTo>
                  <a:lnTo>
                    <a:pt x="128211" y="119010"/>
                  </a:lnTo>
                  <a:lnTo>
                    <a:pt x="139039" y="120590"/>
                  </a:lnTo>
                  <a:lnTo>
                    <a:pt x="149767" y="122734"/>
                  </a:lnTo>
                  <a:lnTo>
                    <a:pt x="160262" y="125460"/>
                  </a:lnTo>
                  <a:lnTo>
                    <a:pt x="170236" y="128961"/>
                  </a:lnTo>
                  <a:lnTo>
                    <a:pt x="179575" y="133275"/>
                  </a:lnTo>
                  <a:lnTo>
                    <a:pt x="188320" y="138307"/>
                  </a:lnTo>
                  <a:lnTo>
                    <a:pt x="196581" y="143908"/>
                  </a:lnTo>
                  <a:lnTo>
                    <a:pt x="204467" y="149940"/>
                  </a:lnTo>
                  <a:lnTo>
                    <a:pt x="211918" y="156448"/>
                  </a:lnTo>
                  <a:lnTo>
                    <a:pt x="218702" y="163648"/>
                  </a:lnTo>
                  <a:lnTo>
                    <a:pt x="224740" y="171608"/>
                  </a:lnTo>
                  <a:lnTo>
                    <a:pt x="229778" y="180412"/>
                  </a:lnTo>
                  <a:lnTo>
                    <a:pt x="233331" y="190231"/>
                  </a:lnTo>
                  <a:lnTo>
                    <a:pt x="235274" y="201058"/>
                  </a:lnTo>
                  <a:lnTo>
                    <a:pt x="235781" y="212584"/>
                  </a:lnTo>
                  <a:lnTo>
                    <a:pt x="235141" y="224312"/>
                  </a:lnTo>
                  <a:lnTo>
                    <a:pt x="233631" y="235934"/>
                  </a:lnTo>
                  <a:lnTo>
                    <a:pt x="231161" y="247177"/>
                  </a:lnTo>
                  <a:lnTo>
                    <a:pt x="227302" y="257727"/>
                  </a:lnTo>
                  <a:lnTo>
                    <a:pt x="221924" y="267478"/>
                  </a:lnTo>
                  <a:lnTo>
                    <a:pt x="215025" y="276178"/>
                  </a:lnTo>
                  <a:lnTo>
                    <a:pt x="206566" y="283352"/>
                  </a:lnTo>
                  <a:lnTo>
                    <a:pt x="196688" y="288881"/>
                  </a:lnTo>
                  <a:lnTo>
                    <a:pt x="185647" y="292951"/>
                  </a:lnTo>
                  <a:lnTo>
                    <a:pt x="173720" y="295857"/>
                  </a:lnTo>
                  <a:lnTo>
                    <a:pt x="161140" y="297886"/>
                  </a:lnTo>
                  <a:lnTo>
                    <a:pt x="147932" y="299116"/>
                  </a:lnTo>
                  <a:lnTo>
                    <a:pt x="133929" y="299426"/>
                  </a:lnTo>
                  <a:lnTo>
                    <a:pt x="119109" y="298827"/>
                  </a:lnTo>
                  <a:lnTo>
                    <a:pt x="103758" y="297606"/>
                  </a:lnTo>
                  <a:lnTo>
                    <a:pt x="86570" y="296123"/>
                  </a:lnTo>
                  <a:lnTo>
                    <a:pt x="62681" y="294250"/>
                  </a:lnTo>
                  <a:lnTo>
                    <a:pt x="23854" y="29170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1730" y="178984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0" y="41079"/>
                  </a:lnTo>
                  <a:lnTo>
                    <a:pt x="3687" y="54593"/>
                  </a:lnTo>
                  <a:lnTo>
                    <a:pt x="5355" y="68750"/>
                  </a:lnTo>
                  <a:lnTo>
                    <a:pt x="6773" y="83657"/>
                  </a:lnTo>
                  <a:lnTo>
                    <a:pt x="8044" y="99249"/>
                  </a:lnTo>
                  <a:lnTo>
                    <a:pt x="9503" y="115395"/>
                  </a:lnTo>
                  <a:lnTo>
                    <a:pt x="11331" y="131955"/>
                  </a:lnTo>
                  <a:lnTo>
                    <a:pt x="13389" y="148650"/>
                  </a:lnTo>
                  <a:lnTo>
                    <a:pt x="15317" y="165084"/>
                  </a:lnTo>
                  <a:lnTo>
                    <a:pt x="16911" y="181063"/>
                  </a:lnTo>
                  <a:lnTo>
                    <a:pt x="18133" y="196572"/>
                  </a:lnTo>
                  <a:lnTo>
                    <a:pt x="19029" y="211679"/>
                  </a:lnTo>
                  <a:lnTo>
                    <a:pt x="19666" y="226474"/>
                  </a:lnTo>
                  <a:lnTo>
                    <a:pt x="20111" y="241039"/>
                  </a:lnTo>
                  <a:lnTo>
                    <a:pt x="20417" y="255439"/>
                  </a:lnTo>
                  <a:lnTo>
                    <a:pt x="20630" y="269718"/>
                  </a:lnTo>
                  <a:lnTo>
                    <a:pt x="20944" y="283751"/>
                  </a:lnTo>
                  <a:lnTo>
                    <a:pt x="21689" y="297253"/>
                  </a:lnTo>
                  <a:lnTo>
                    <a:pt x="23002" y="310104"/>
                  </a:lnTo>
                  <a:lnTo>
                    <a:pt x="24706" y="322091"/>
                  </a:lnTo>
                  <a:lnTo>
                    <a:pt x="26566" y="334105"/>
                  </a:lnTo>
                  <a:lnTo>
                    <a:pt x="28748" y="348318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59088" y="30532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654" y="0"/>
                  </a:lnTo>
                  <a:lnTo>
                    <a:pt x="144884" y="0"/>
                  </a:lnTo>
                  <a:lnTo>
                    <a:pt x="131990" y="5"/>
                  </a:lnTo>
                  <a:lnTo>
                    <a:pt x="117969" y="177"/>
                  </a:lnTo>
                  <a:lnTo>
                    <a:pt x="102992" y="826"/>
                  </a:lnTo>
                  <a:lnTo>
                    <a:pt x="87284" y="2074"/>
                  </a:lnTo>
                  <a:lnTo>
                    <a:pt x="71410" y="3736"/>
                  </a:lnTo>
                  <a:lnTo>
                    <a:pt x="54498" y="5562"/>
                  </a:lnTo>
                  <a:lnTo>
                    <a:pt x="32829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22932" y="379025"/>
              <a:ext cx="137577" cy="166693"/>
            </a:xfrm>
            <a:custGeom>
              <a:avLst/>
              <a:gdLst/>
              <a:ahLst/>
              <a:cxnLst/>
              <a:rect l="0" t="0" r="0" b="0"/>
              <a:pathLst>
                <a:path w="137577" h="166693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7" y="88495"/>
                  </a:lnTo>
                  <a:lnTo>
                    <a:pt x="5821" y="100758"/>
                  </a:lnTo>
                  <a:lnTo>
                    <a:pt x="8094" y="112448"/>
                  </a:lnTo>
                  <a:lnTo>
                    <a:pt x="11230" y="123305"/>
                  </a:lnTo>
                  <a:lnTo>
                    <a:pt x="15276" y="133271"/>
                  </a:lnTo>
                  <a:lnTo>
                    <a:pt x="20283" y="142286"/>
                  </a:lnTo>
                  <a:lnTo>
                    <a:pt x="26393" y="150203"/>
                  </a:lnTo>
                  <a:lnTo>
                    <a:pt x="33578" y="157036"/>
                  </a:lnTo>
                  <a:lnTo>
                    <a:pt x="41673" y="162457"/>
                  </a:lnTo>
                  <a:lnTo>
                    <a:pt x="50476" y="165743"/>
                  </a:lnTo>
                  <a:lnTo>
                    <a:pt x="59799" y="166692"/>
                  </a:lnTo>
                  <a:lnTo>
                    <a:pt x="69330" y="165550"/>
                  </a:lnTo>
                  <a:lnTo>
                    <a:pt x="78647" y="162731"/>
                  </a:lnTo>
                  <a:lnTo>
                    <a:pt x="87536" y="158649"/>
                  </a:lnTo>
                  <a:lnTo>
                    <a:pt x="95809" y="153488"/>
                  </a:lnTo>
                  <a:lnTo>
                    <a:pt x="103220" y="147208"/>
                  </a:lnTo>
                  <a:lnTo>
                    <a:pt x="109724" y="139873"/>
                  </a:lnTo>
                  <a:lnTo>
                    <a:pt x="115431" y="131492"/>
                  </a:lnTo>
                  <a:lnTo>
                    <a:pt x="120506" y="121957"/>
                  </a:lnTo>
                  <a:lnTo>
                    <a:pt x="125105" y="111316"/>
                  </a:lnTo>
                  <a:lnTo>
                    <a:pt x="129195" y="99746"/>
                  </a:lnTo>
                  <a:lnTo>
                    <a:pt x="132572" y="87455"/>
                  </a:lnTo>
                  <a:lnTo>
                    <a:pt x="135173" y="74641"/>
                  </a:lnTo>
                  <a:lnTo>
                    <a:pt x="136895" y="61679"/>
                  </a:lnTo>
                  <a:lnTo>
                    <a:pt x="137576" y="47637"/>
                  </a:lnTo>
                  <a:lnTo>
                    <a:pt x="136159" y="29050"/>
                  </a:lnTo>
                  <a:lnTo>
                    <a:pt x="13095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37121" y="174360"/>
              <a:ext cx="158921" cy="372754"/>
            </a:xfrm>
            <a:custGeom>
              <a:avLst/>
              <a:gdLst/>
              <a:ahLst/>
              <a:cxnLst/>
              <a:rect l="0" t="0" r="0" b="0"/>
              <a:pathLst>
                <a:path w="158921" h="372754">
                  <a:moveTo>
                    <a:pt x="95749" y="267836"/>
                  </a:moveTo>
                  <a:lnTo>
                    <a:pt x="92681" y="259169"/>
                  </a:lnTo>
                  <a:lnTo>
                    <a:pt x="88619" y="252103"/>
                  </a:lnTo>
                  <a:lnTo>
                    <a:pt x="83126" y="246006"/>
                  </a:lnTo>
                  <a:lnTo>
                    <a:pt x="76367" y="240951"/>
                  </a:lnTo>
                  <a:lnTo>
                    <a:pt x="68569" y="237385"/>
                  </a:lnTo>
                  <a:lnTo>
                    <a:pt x="59976" y="235442"/>
                  </a:lnTo>
                  <a:lnTo>
                    <a:pt x="50964" y="235272"/>
                  </a:lnTo>
                  <a:lnTo>
                    <a:pt x="42007" y="237202"/>
                  </a:lnTo>
                  <a:lnTo>
                    <a:pt x="33365" y="241205"/>
                  </a:lnTo>
                  <a:lnTo>
                    <a:pt x="25260" y="246976"/>
                  </a:lnTo>
                  <a:lnTo>
                    <a:pt x="17964" y="254129"/>
                  </a:lnTo>
                  <a:lnTo>
                    <a:pt x="11547" y="262311"/>
                  </a:lnTo>
                  <a:lnTo>
                    <a:pt x="6238" y="271394"/>
                  </a:lnTo>
                  <a:lnTo>
                    <a:pt x="2494" y="281468"/>
                  </a:lnTo>
                  <a:lnTo>
                    <a:pt x="424" y="292498"/>
                  </a:lnTo>
                  <a:lnTo>
                    <a:pt x="0" y="304175"/>
                  </a:lnTo>
                  <a:lnTo>
                    <a:pt x="1227" y="316012"/>
                  </a:lnTo>
                  <a:lnTo>
                    <a:pt x="3945" y="327707"/>
                  </a:lnTo>
                  <a:lnTo>
                    <a:pt x="8039" y="338830"/>
                  </a:lnTo>
                  <a:lnTo>
                    <a:pt x="13528" y="348768"/>
                  </a:lnTo>
                  <a:lnTo>
                    <a:pt x="20291" y="357291"/>
                  </a:lnTo>
                  <a:lnTo>
                    <a:pt x="28102" y="364182"/>
                  </a:lnTo>
                  <a:lnTo>
                    <a:pt x="36714" y="369070"/>
                  </a:lnTo>
                  <a:lnTo>
                    <a:pt x="45910" y="371942"/>
                  </a:lnTo>
                  <a:lnTo>
                    <a:pt x="55354" y="372753"/>
                  </a:lnTo>
                  <a:lnTo>
                    <a:pt x="64615" y="371262"/>
                  </a:lnTo>
                  <a:lnTo>
                    <a:pt x="73466" y="367557"/>
                  </a:lnTo>
                  <a:lnTo>
                    <a:pt x="81713" y="361986"/>
                  </a:lnTo>
                  <a:lnTo>
                    <a:pt x="89107" y="354969"/>
                  </a:lnTo>
                  <a:lnTo>
                    <a:pt x="95603" y="346878"/>
                  </a:lnTo>
                  <a:lnTo>
                    <a:pt x="101475" y="337855"/>
                  </a:lnTo>
                  <a:lnTo>
                    <a:pt x="107194" y="327822"/>
                  </a:lnTo>
                  <a:lnTo>
                    <a:pt x="113038" y="316815"/>
                  </a:lnTo>
                  <a:lnTo>
                    <a:pt x="118780" y="304984"/>
                  </a:lnTo>
                  <a:lnTo>
                    <a:pt x="123803" y="292510"/>
                  </a:lnTo>
                  <a:lnTo>
                    <a:pt x="127815" y="279566"/>
                  </a:lnTo>
                  <a:lnTo>
                    <a:pt x="130999" y="266449"/>
                  </a:lnTo>
                  <a:lnTo>
                    <a:pt x="133827" y="253570"/>
                  </a:lnTo>
                  <a:lnTo>
                    <a:pt x="136613" y="241122"/>
                  </a:lnTo>
                  <a:lnTo>
                    <a:pt x="139333" y="228797"/>
                  </a:lnTo>
                  <a:lnTo>
                    <a:pt x="141714" y="215916"/>
                  </a:lnTo>
                  <a:lnTo>
                    <a:pt x="143610" y="202128"/>
                  </a:lnTo>
                  <a:lnTo>
                    <a:pt x="144868" y="187255"/>
                  </a:lnTo>
                  <a:lnTo>
                    <a:pt x="145255" y="171128"/>
                  </a:lnTo>
                  <a:lnTo>
                    <a:pt x="144737" y="153799"/>
                  </a:lnTo>
                  <a:lnTo>
                    <a:pt x="143592" y="135789"/>
                  </a:lnTo>
                  <a:lnTo>
                    <a:pt x="142292" y="117940"/>
                  </a:lnTo>
                  <a:lnTo>
                    <a:pt x="141122" y="100719"/>
                  </a:lnTo>
                  <a:lnTo>
                    <a:pt x="140016" y="84227"/>
                  </a:lnTo>
                  <a:lnTo>
                    <a:pt x="138668" y="68385"/>
                  </a:lnTo>
                  <a:lnTo>
                    <a:pt x="136905" y="53071"/>
                  </a:lnTo>
                  <a:lnTo>
                    <a:pt x="134551" y="38480"/>
                  </a:lnTo>
                  <a:lnTo>
                    <a:pt x="131359" y="25120"/>
                  </a:lnTo>
                  <a:lnTo>
                    <a:pt x="127267" y="13207"/>
                  </a:lnTo>
                  <a:lnTo>
                    <a:pt x="121947" y="4106"/>
                  </a:lnTo>
                  <a:lnTo>
                    <a:pt x="115772" y="0"/>
                  </a:lnTo>
                  <a:lnTo>
                    <a:pt x="110282" y="974"/>
                  </a:lnTo>
                  <a:lnTo>
                    <a:pt x="106000" y="5955"/>
                  </a:lnTo>
                  <a:lnTo>
                    <a:pt x="102854" y="13816"/>
                  </a:lnTo>
                  <a:lnTo>
                    <a:pt x="100619" y="23675"/>
                  </a:lnTo>
                  <a:lnTo>
                    <a:pt x="99061" y="34898"/>
                  </a:lnTo>
                  <a:lnTo>
                    <a:pt x="97988" y="47051"/>
                  </a:lnTo>
                  <a:lnTo>
                    <a:pt x="97258" y="59996"/>
                  </a:lnTo>
                  <a:lnTo>
                    <a:pt x="96763" y="73834"/>
                  </a:lnTo>
                  <a:lnTo>
                    <a:pt x="96433" y="88550"/>
                  </a:lnTo>
                  <a:lnTo>
                    <a:pt x="96382" y="103689"/>
                  </a:lnTo>
                  <a:lnTo>
                    <a:pt x="96879" y="118475"/>
                  </a:lnTo>
                  <a:lnTo>
                    <a:pt x="98027" y="132498"/>
                  </a:lnTo>
                  <a:lnTo>
                    <a:pt x="99612" y="145864"/>
                  </a:lnTo>
                  <a:lnTo>
                    <a:pt x="101215" y="158986"/>
                  </a:lnTo>
                  <a:lnTo>
                    <a:pt x="102592" y="172145"/>
                  </a:lnTo>
                  <a:lnTo>
                    <a:pt x="103837" y="185289"/>
                  </a:lnTo>
                  <a:lnTo>
                    <a:pt x="105280" y="198128"/>
                  </a:lnTo>
                  <a:lnTo>
                    <a:pt x="107102" y="210520"/>
                  </a:lnTo>
                  <a:lnTo>
                    <a:pt x="109327" y="222793"/>
                  </a:lnTo>
                  <a:lnTo>
                    <a:pt x="111899" y="235632"/>
                  </a:lnTo>
                  <a:lnTo>
                    <a:pt x="114748" y="249375"/>
                  </a:lnTo>
                  <a:lnTo>
                    <a:pt x="117967" y="263707"/>
                  </a:lnTo>
                  <a:lnTo>
                    <a:pt x="121807" y="277874"/>
                  </a:lnTo>
                  <a:lnTo>
                    <a:pt x="126347" y="291432"/>
                  </a:lnTo>
                  <a:lnTo>
                    <a:pt x="131413" y="304029"/>
                  </a:lnTo>
                  <a:lnTo>
                    <a:pt x="137250" y="316585"/>
                  </a:lnTo>
                  <a:lnTo>
                    <a:pt x="145493" y="331314"/>
                  </a:lnTo>
                  <a:lnTo>
                    <a:pt x="158920" y="35206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01326" y="42113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52"/>
                  </a:lnTo>
                  <a:lnTo>
                    <a:pt x="3736" y="81501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0269" y="26321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96083" y="44219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40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6600" y="374063"/>
              <a:ext cx="127510" cy="162891"/>
            </a:xfrm>
            <a:custGeom>
              <a:avLst/>
              <a:gdLst/>
              <a:ahLst/>
              <a:cxnLst/>
              <a:rect l="0" t="0" r="0" b="0"/>
              <a:pathLst>
                <a:path w="127510" h="162891">
                  <a:moveTo>
                    <a:pt x="94768" y="110247"/>
                  </a:moveTo>
                  <a:lnTo>
                    <a:pt x="103435" y="107180"/>
                  </a:lnTo>
                  <a:lnTo>
                    <a:pt x="110501" y="103117"/>
                  </a:lnTo>
                  <a:lnTo>
                    <a:pt x="116598" y="97620"/>
                  </a:lnTo>
                  <a:lnTo>
                    <a:pt x="121654" y="90687"/>
                  </a:lnTo>
                  <a:lnTo>
                    <a:pt x="125220" y="82241"/>
                  </a:lnTo>
                  <a:lnTo>
                    <a:pt x="127167" y="72400"/>
                  </a:lnTo>
                  <a:lnTo>
                    <a:pt x="127509" y="61735"/>
                  </a:lnTo>
                  <a:lnTo>
                    <a:pt x="126228" y="51129"/>
                  </a:lnTo>
                  <a:lnTo>
                    <a:pt x="123473" y="41085"/>
                  </a:lnTo>
                  <a:lnTo>
                    <a:pt x="119355" y="31888"/>
                  </a:lnTo>
                  <a:lnTo>
                    <a:pt x="113850" y="23783"/>
                  </a:lnTo>
                  <a:lnTo>
                    <a:pt x="107071" y="16784"/>
                  </a:lnTo>
                  <a:lnTo>
                    <a:pt x="99081" y="10896"/>
                  </a:lnTo>
                  <a:lnTo>
                    <a:pt x="89815" y="6224"/>
                  </a:lnTo>
                  <a:lnTo>
                    <a:pt x="79363" y="2715"/>
                  </a:lnTo>
                  <a:lnTo>
                    <a:pt x="68091" y="509"/>
                  </a:lnTo>
                  <a:lnTo>
                    <a:pt x="56533" y="0"/>
                  </a:lnTo>
                  <a:lnTo>
                    <a:pt x="45029" y="1256"/>
                  </a:lnTo>
                  <a:lnTo>
                    <a:pt x="34035" y="4218"/>
                  </a:lnTo>
                  <a:lnTo>
                    <a:pt x="24185" y="8872"/>
                  </a:lnTo>
                  <a:lnTo>
                    <a:pt x="15722" y="15045"/>
                  </a:lnTo>
                  <a:lnTo>
                    <a:pt x="8870" y="22611"/>
                  </a:lnTo>
                  <a:lnTo>
                    <a:pt x="4009" y="31585"/>
                  </a:lnTo>
                  <a:lnTo>
                    <a:pt x="1145" y="41837"/>
                  </a:lnTo>
                  <a:lnTo>
                    <a:pt x="0" y="52974"/>
                  </a:lnTo>
                  <a:lnTo>
                    <a:pt x="203" y="64440"/>
                  </a:lnTo>
                  <a:lnTo>
                    <a:pt x="1412" y="75891"/>
                  </a:lnTo>
                  <a:lnTo>
                    <a:pt x="3507" y="87189"/>
                  </a:lnTo>
                  <a:lnTo>
                    <a:pt x="6583" y="98308"/>
                  </a:lnTo>
                  <a:lnTo>
                    <a:pt x="10616" y="109260"/>
                  </a:lnTo>
                  <a:lnTo>
                    <a:pt x="15629" y="119751"/>
                  </a:lnTo>
                  <a:lnTo>
                    <a:pt x="21751" y="129197"/>
                  </a:lnTo>
                  <a:lnTo>
                    <a:pt x="28950" y="137362"/>
                  </a:lnTo>
                  <a:lnTo>
                    <a:pt x="37227" y="144167"/>
                  </a:lnTo>
                  <a:lnTo>
                    <a:pt x="46686" y="149522"/>
                  </a:lnTo>
                  <a:lnTo>
                    <a:pt x="57257" y="153532"/>
                  </a:lnTo>
                  <a:lnTo>
                    <a:pt x="68344" y="156435"/>
                  </a:lnTo>
                  <a:lnTo>
                    <a:pt x="80096" y="158797"/>
                  </a:lnTo>
                  <a:lnTo>
                    <a:pt x="94662" y="160830"/>
                  </a:lnTo>
                  <a:lnTo>
                    <a:pt x="115825" y="16289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92117" y="150181"/>
              <a:ext cx="139427" cy="390797"/>
            </a:xfrm>
            <a:custGeom>
              <a:avLst/>
              <a:gdLst/>
              <a:ahLst/>
              <a:cxnLst/>
              <a:rect l="0" t="0" r="0" b="0"/>
              <a:pathLst>
                <a:path w="139427" h="390797">
                  <a:moveTo>
                    <a:pt x="98763" y="323601"/>
                  </a:moveTo>
                  <a:lnTo>
                    <a:pt x="92895" y="314867"/>
                  </a:lnTo>
                  <a:lnTo>
                    <a:pt x="87331" y="307160"/>
                  </a:lnTo>
                  <a:lnTo>
                    <a:pt x="81523" y="299772"/>
                  </a:lnTo>
                  <a:lnTo>
                    <a:pt x="75097" y="293029"/>
                  </a:lnTo>
                  <a:lnTo>
                    <a:pt x="67470" y="287795"/>
                  </a:lnTo>
                  <a:lnTo>
                    <a:pt x="58445" y="284439"/>
                  </a:lnTo>
                  <a:lnTo>
                    <a:pt x="48464" y="283170"/>
                  </a:lnTo>
                  <a:lnTo>
                    <a:pt x="38385" y="284290"/>
                  </a:lnTo>
                  <a:lnTo>
                    <a:pt x="28730" y="287718"/>
                  </a:lnTo>
                  <a:lnTo>
                    <a:pt x="19981" y="293257"/>
                  </a:lnTo>
                  <a:lnTo>
                    <a:pt x="12717" y="300778"/>
                  </a:lnTo>
                  <a:lnTo>
                    <a:pt x="7102" y="310013"/>
                  </a:lnTo>
                  <a:lnTo>
                    <a:pt x="3130" y="320446"/>
                  </a:lnTo>
                  <a:lnTo>
                    <a:pt x="817" y="331432"/>
                  </a:lnTo>
                  <a:lnTo>
                    <a:pt x="0" y="342553"/>
                  </a:lnTo>
                  <a:lnTo>
                    <a:pt x="567" y="353457"/>
                  </a:lnTo>
                  <a:lnTo>
                    <a:pt x="2533" y="363780"/>
                  </a:lnTo>
                  <a:lnTo>
                    <a:pt x="5781" y="373369"/>
                  </a:lnTo>
                  <a:lnTo>
                    <a:pt x="10250" y="381622"/>
                  </a:lnTo>
                  <a:lnTo>
                    <a:pt x="15998" y="387430"/>
                  </a:lnTo>
                  <a:lnTo>
                    <a:pt x="22934" y="390407"/>
                  </a:lnTo>
                  <a:lnTo>
                    <a:pt x="30692" y="390796"/>
                  </a:lnTo>
                  <a:lnTo>
                    <a:pt x="38738" y="389089"/>
                  </a:lnTo>
                  <a:lnTo>
                    <a:pt x="46734" y="385792"/>
                  </a:lnTo>
                  <a:lnTo>
                    <a:pt x="54390" y="381176"/>
                  </a:lnTo>
                  <a:lnTo>
                    <a:pt x="61378" y="375271"/>
                  </a:lnTo>
                  <a:lnTo>
                    <a:pt x="67599" y="368196"/>
                  </a:lnTo>
                  <a:lnTo>
                    <a:pt x="73285" y="360161"/>
                  </a:lnTo>
                  <a:lnTo>
                    <a:pt x="78879" y="351390"/>
                  </a:lnTo>
                  <a:lnTo>
                    <a:pt x="84643" y="342076"/>
                  </a:lnTo>
                  <a:lnTo>
                    <a:pt x="90500" y="332211"/>
                  </a:lnTo>
                  <a:lnTo>
                    <a:pt x="96134" y="321603"/>
                  </a:lnTo>
                  <a:lnTo>
                    <a:pt x="101369" y="310202"/>
                  </a:lnTo>
                  <a:lnTo>
                    <a:pt x="106190" y="297935"/>
                  </a:lnTo>
                  <a:lnTo>
                    <a:pt x="110654" y="284636"/>
                  </a:lnTo>
                  <a:lnTo>
                    <a:pt x="114841" y="270315"/>
                  </a:lnTo>
                  <a:lnTo>
                    <a:pt x="118821" y="255121"/>
                  </a:lnTo>
                  <a:lnTo>
                    <a:pt x="122654" y="239244"/>
                  </a:lnTo>
                  <a:lnTo>
                    <a:pt x="126380" y="222856"/>
                  </a:lnTo>
                  <a:lnTo>
                    <a:pt x="129866" y="205936"/>
                  </a:lnTo>
                  <a:lnTo>
                    <a:pt x="132828" y="188286"/>
                  </a:lnTo>
                  <a:lnTo>
                    <a:pt x="135153" y="169865"/>
                  </a:lnTo>
                  <a:lnTo>
                    <a:pt x="136882" y="151087"/>
                  </a:lnTo>
                  <a:lnTo>
                    <a:pt x="138125" y="132708"/>
                  </a:lnTo>
                  <a:lnTo>
                    <a:pt x="138994" y="115123"/>
                  </a:lnTo>
                  <a:lnTo>
                    <a:pt x="139426" y="98384"/>
                  </a:lnTo>
                  <a:lnTo>
                    <a:pt x="139192" y="82376"/>
                  </a:lnTo>
                  <a:lnTo>
                    <a:pt x="138220" y="66944"/>
                  </a:lnTo>
                  <a:lnTo>
                    <a:pt x="136585" y="52106"/>
                  </a:lnTo>
                  <a:lnTo>
                    <a:pt x="134416" y="38046"/>
                  </a:lnTo>
                  <a:lnTo>
                    <a:pt x="131841" y="24828"/>
                  </a:lnTo>
                  <a:lnTo>
                    <a:pt x="128786" y="13176"/>
                  </a:lnTo>
                  <a:lnTo>
                    <a:pt x="124243" y="4687"/>
                  </a:lnTo>
                  <a:lnTo>
                    <a:pt x="118075" y="325"/>
                  </a:lnTo>
                  <a:lnTo>
                    <a:pt x="111990" y="0"/>
                  </a:lnTo>
                  <a:lnTo>
                    <a:pt x="106533" y="2913"/>
                  </a:lnTo>
                  <a:lnTo>
                    <a:pt x="101823" y="8363"/>
                  </a:lnTo>
                  <a:lnTo>
                    <a:pt x="98019" y="15959"/>
                  </a:lnTo>
                  <a:lnTo>
                    <a:pt x="95126" y="25319"/>
                  </a:lnTo>
                  <a:lnTo>
                    <a:pt x="93012" y="36210"/>
                  </a:lnTo>
                  <a:lnTo>
                    <a:pt x="91510" y="48584"/>
                  </a:lnTo>
                  <a:lnTo>
                    <a:pt x="90463" y="62284"/>
                  </a:lnTo>
                  <a:lnTo>
                    <a:pt x="89742" y="77063"/>
                  </a:lnTo>
                  <a:lnTo>
                    <a:pt x="89251" y="92662"/>
                  </a:lnTo>
                  <a:lnTo>
                    <a:pt x="88922" y="108850"/>
                  </a:lnTo>
                  <a:lnTo>
                    <a:pt x="88870" y="125127"/>
                  </a:lnTo>
                  <a:lnTo>
                    <a:pt x="89368" y="140749"/>
                  </a:lnTo>
                  <a:lnTo>
                    <a:pt x="90519" y="155374"/>
                  </a:lnTo>
                  <a:lnTo>
                    <a:pt x="92277" y="169330"/>
                  </a:lnTo>
                  <a:lnTo>
                    <a:pt x="94528" y="183388"/>
                  </a:lnTo>
                  <a:lnTo>
                    <a:pt x="97153" y="198001"/>
                  </a:lnTo>
                  <a:lnTo>
                    <a:pt x="100051" y="213276"/>
                  </a:lnTo>
                  <a:lnTo>
                    <a:pt x="103141" y="229150"/>
                  </a:lnTo>
                  <a:lnTo>
                    <a:pt x="106367" y="245503"/>
                  </a:lnTo>
                  <a:lnTo>
                    <a:pt x="109684" y="262215"/>
                  </a:lnTo>
                  <a:lnTo>
                    <a:pt x="113065" y="279186"/>
                  </a:lnTo>
                  <a:lnTo>
                    <a:pt x="116483" y="296317"/>
                  </a:lnTo>
                  <a:lnTo>
                    <a:pt x="119773" y="312794"/>
                  </a:lnTo>
                  <a:lnTo>
                    <a:pt x="122952" y="328708"/>
                  </a:lnTo>
                  <a:lnTo>
                    <a:pt x="126300" y="345458"/>
                  </a:lnTo>
                  <a:lnTo>
                    <a:pt x="130349" y="36571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96083" y="442196"/>
              <a:ext cx="84229" cy="4614"/>
            </a:xfrm>
            <a:custGeom>
              <a:avLst/>
              <a:gdLst/>
              <a:ahLst/>
              <a:cxnLst/>
              <a:rect l="0" t="0" r="0" b="0"/>
              <a:pathLst>
                <a:path w="84229" h="4614">
                  <a:moveTo>
                    <a:pt x="84228" y="0"/>
                  </a:moveTo>
                  <a:lnTo>
                    <a:pt x="75426" y="2800"/>
                  </a:lnTo>
                  <a:lnTo>
                    <a:pt x="67079" y="4302"/>
                  </a:lnTo>
                  <a:lnTo>
                    <a:pt x="58385" y="4613"/>
                  </a:lnTo>
                  <a:lnTo>
                    <a:pt x="49346" y="4101"/>
                  </a:lnTo>
                  <a:lnTo>
                    <a:pt x="39056" y="3228"/>
                  </a:lnTo>
                  <a:lnTo>
                    <a:pt x="24374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55691" y="310984"/>
              <a:ext cx="106313" cy="341055"/>
            </a:xfrm>
            <a:custGeom>
              <a:avLst/>
              <a:gdLst/>
              <a:ahLst/>
              <a:cxnLst/>
              <a:rect l="0" t="0" r="0" b="0"/>
              <a:pathLst>
                <a:path w="106313" h="341055">
                  <a:moveTo>
                    <a:pt x="19459" y="152269"/>
                  </a:moveTo>
                  <a:lnTo>
                    <a:pt x="16659" y="161071"/>
                  </a:lnTo>
                  <a:lnTo>
                    <a:pt x="15157" y="169417"/>
                  </a:lnTo>
                  <a:lnTo>
                    <a:pt x="14851" y="178121"/>
                  </a:lnTo>
                  <a:lnTo>
                    <a:pt x="15530" y="187414"/>
                  </a:lnTo>
                  <a:lnTo>
                    <a:pt x="16998" y="197558"/>
                  </a:lnTo>
                  <a:lnTo>
                    <a:pt x="19067" y="208608"/>
                  </a:lnTo>
                  <a:lnTo>
                    <a:pt x="21576" y="220620"/>
                  </a:lnTo>
                  <a:lnTo>
                    <a:pt x="24400" y="233739"/>
                  </a:lnTo>
                  <a:lnTo>
                    <a:pt x="27442" y="247925"/>
                  </a:lnTo>
                  <a:lnTo>
                    <a:pt x="30634" y="262688"/>
                  </a:lnTo>
                  <a:lnTo>
                    <a:pt x="33930" y="277210"/>
                  </a:lnTo>
                  <a:lnTo>
                    <a:pt x="37292" y="291052"/>
                  </a:lnTo>
                  <a:lnTo>
                    <a:pt x="40532" y="304293"/>
                  </a:lnTo>
                  <a:lnTo>
                    <a:pt x="43329" y="317332"/>
                  </a:lnTo>
                  <a:lnTo>
                    <a:pt x="45542" y="330334"/>
                  </a:lnTo>
                  <a:lnTo>
                    <a:pt x="47158" y="339724"/>
                  </a:lnTo>
                  <a:lnTo>
                    <a:pt x="47957" y="341054"/>
                  </a:lnTo>
                  <a:lnTo>
                    <a:pt x="47652" y="335891"/>
                  </a:lnTo>
                  <a:lnTo>
                    <a:pt x="46381" y="326571"/>
                  </a:lnTo>
                  <a:lnTo>
                    <a:pt x="44400" y="314925"/>
                  </a:lnTo>
                  <a:lnTo>
                    <a:pt x="41924" y="302075"/>
                  </a:lnTo>
                  <a:lnTo>
                    <a:pt x="39110" y="288789"/>
                  </a:lnTo>
                  <a:lnTo>
                    <a:pt x="36067" y="275679"/>
                  </a:lnTo>
                  <a:lnTo>
                    <a:pt x="32869" y="263019"/>
                  </a:lnTo>
                  <a:lnTo>
                    <a:pt x="29569" y="250524"/>
                  </a:lnTo>
                  <a:lnTo>
                    <a:pt x="26198" y="237516"/>
                  </a:lnTo>
                  <a:lnTo>
                    <a:pt x="22783" y="223641"/>
                  </a:lnTo>
                  <a:lnTo>
                    <a:pt x="19335" y="208876"/>
                  </a:lnTo>
                  <a:lnTo>
                    <a:pt x="15866" y="193351"/>
                  </a:lnTo>
                  <a:lnTo>
                    <a:pt x="12390" y="177236"/>
                  </a:lnTo>
                  <a:lnTo>
                    <a:pt x="9072" y="160685"/>
                  </a:lnTo>
                  <a:lnTo>
                    <a:pt x="6222" y="143822"/>
                  </a:lnTo>
                  <a:lnTo>
                    <a:pt x="3974" y="126746"/>
                  </a:lnTo>
                  <a:lnTo>
                    <a:pt x="2296" y="109687"/>
                  </a:lnTo>
                  <a:lnTo>
                    <a:pt x="1086" y="93001"/>
                  </a:lnTo>
                  <a:lnTo>
                    <a:pt x="244" y="76854"/>
                  </a:lnTo>
                  <a:lnTo>
                    <a:pt x="0" y="61401"/>
                  </a:lnTo>
                  <a:lnTo>
                    <a:pt x="893" y="46863"/>
                  </a:lnTo>
                  <a:lnTo>
                    <a:pt x="3133" y="33286"/>
                  </a:lnTo>
                  <a:lnTo>
                    <a:pt x="6945" y="21202"/>
                  </a:lnTo>
                  <a:lnTo>
                    <a:pt x="12710" y="11668"/>
                  </a:lnTo>
                  <a:lnTo>
                    <a:pt x="20435" y="5041"/>
                  </a:lnTo>
                  <a:lnTo>
                    <a:pt x="29521" y="1219"/>
                  </a:lnTo>
                  <a:lnTo>
                    <a:pt x="38988" y="0"/>
                  </a:lnTo>
                  <a:lnTo>
                    <a:pt x="48232" y="997"/>
                  </a:lnTo>
                  <a:lnTo>
                    <a:pt x="56874" y="3900"/>
                  </a:lnTo>
                  <a:lnTo>
                    <a:pt x="64599" y="8573"/>
                  </a:lnTo>
                  <a:lnTo>
                    <a:pt x="71346" y="14782"/>
                  </a:lnTo>
                  <a:lnTo>
                    <a:pt x="77230" y="22217"/>
                  </a:lnTo>
                  <a:lnTo>
                    <a:pt x="82432" y="30577"/>
                  </a:lnTo>
                  <a:lnTo>
                    <a:pt x="87124" y="39607"/>
                  </a:lnTo>
                  <a:lnTo>
                    <a:pt x="91449" y="49111"/>
                  </a:lnTo>
                  <a:lnTo>
                    <a:pt x="95515" y="58943"/>
                  </a:lnTo>
                  <a:lnTo>
                    <a:pt x="99393" y="69005"/>
                  </a:lnTo>
                  <a:lnTo>
                    <a:pt x="102813" y="79390"/>
                  </a:lnTo>
                  <a:lnTo>
                    <a:pt x="105198" y="90354"/>
                  </a:lnTo>
                  <a:lnTo>
                    <a:pt x="106312" y="101984"/>
                  </a:lnTo>
                  <a:lnTo>
                    <a:pt x="106074" y="113897"/>
                  </a:lnTo>
                  <a:lnTo>
                    <a:pt x="104395" y="125362"/>
                  </a:lnTo>
                  <a:lnTo>
                    <a:pt x="101372" y="135992"/>
                  </a:lnTo>
                  <a:lnTo>
                    <a:pt x="97166" y="145646"/>
                  </a:lnTo>
                  <a:lnTo>
                    <a:pt x="91269" y="155302"/>
                  </a:lnTo>
                  <a:lnTo>
                    <a:pt x="80933" y="166919"/>
                  </a:lnTo>
                  <a:lnTo>
                    <a:pt x="61573" y="18385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8" y="315762"/>
              <a:ext cx="147023" cy="205406"/>
            </a:xfrm>
            <a:custGeom>
              <a:avLst/>
              <a:gdLst/>
              <a:ahLst/>
              <a:cxnLst/>
              <a:rect l="0" t="0" r="0" b="0"/>
              <a:pathLst>
                <a:path w="147023" h="205406">
                  <a:moveTo>
                    <a:pt x="0" y="147491"/>
                  </a:moveTo>
                  <a:lnTo>
                    <a:pt x="8869" y="144558"/>
                  </a:lnTo>
                  <a:lnTo>
                    <a:pt x="17856" y="141775"/>
                  </a:lnTo>
                  <a:lnTo>
                    <a:pt x="27847" y="138876"/>
                  </a:lnTo>
                  <a:lnTo>
                    <a:pt x="38655" y="135836"/>
                  </a:lnTo>
                  <a:lnTo>
                    <a:pt x="49818" y="132671"/>
                  </a:lnTo>
                  <a:lnTo>
                    <a:pt x="61023" y="129402"/>
                  </a:lnTo>
                  <a:lnTo>
                    <a:pt x="72134" y="125891"/>
                  </a:lnTo>
                  <a:lnTo>
                    <a:pt x="83118" y="121852"/>
                  </a:lnTo>
                  <a:lnTo>
                    <a:pt x="93975" y="117165"/>
                  </a:lnTo>
                  <a:lnTo>
                    <a:pt x="104399" y="111712"/>
                  </a:lnTo>
                  <a:lnTo>
                    <a:pt x="113800" y="105294"/>
                  </a:lnTo>
                  <a:lnTo>
                    <a:pt x="121940" y="97901"/>
                  </a:lnTo>
                  <a:lnTo>
                    <a:pt x="128896" y="89664"/>
                  </a:lnTo>
                  <a:lnTo>
                    <a:pt x="134886" y="80765"/>
                  </a:lnTo>
                  <a:lnTo>
                    <a:pt x="140126" y="71372"/>
                  </a:lnTo>
                  <a:lnTo>
                    <a:pt x="144323" y="61626"/>
                  </a:lnTo>
                  <a:lnTo>
                    <a:pt x="146714" y="51632"/>
                  </a:lnTo>
                  <a:lnTo>
                    <a:pt x="147022" y="41474"/>
                  </a:lnTo>
                  <a:lnTo>
                    <a:pt x="145262" y="31536"/>
                  </a:lnTo>
                  <a:lnTo>
                    <a:pt x="141490" y="22468"/>
                  </a:lnTo>
                  <a:lnTo>
                    <a:pt x="135950" y="14565"/>
                  </a:lnTo>
                  <a:lnTo>
                    <a:pt x="128994" y="8107"/>
                  </a:lnTo>
                  <a:lnTo>
                    <a:pt x="120969" y="3518"/>
                  </a:lnTo>
                  <a:lnTo>
                    <a:pt x="112173" y="846"/>
                  </a:lnTo>
                  <a:lnTo>
                    <a:pt x="102828" y="0"/>
                  </a:lnTo>
                  <a:lnTo>
                    <a:pt x="93104" y="936"/>
                  </a:lnTo>
                  <a:lnTo>
                    <a:pt x="83129" y="3456"/>
                  </a:lnTo>
                  <a:lnTo>
                    <a:pt x="73313" y="7415"/>
                  </a:lnTo>
                  <a:lnTo>
                    <a:pt x="64326" y="12813"/>
                  </a:lnTo>
                  <a:lnTo>
                    <a:pt x="56469" y="19515"/>
                  </a:lnTo>
                  <a:lnTo>
                    <a:pt x="49702" y="27285"/>
                  </a:lnTo>
                  <a:lnTo>
                    <a:pt x="43839" y="35870"/>
                  </a:lnTo>
                  <a:lnTo>
                    <a:pt x="38677" y="45061"/>
                  </a:lnTo>
                  <a:lnTo>
                    <a:pt x="34191" y="55011"/>
                  </a:lnTo>
                  <a:lnTo>
                    <a:pt x="30541" y="66208"/>
                  </a:lnTo>
                  <a:lnTo>
                    <a:pt x="27754" y="78809"/>
                  </a:lnTo>
                  <a:lnTo>
                    <a:pt x="25879" y="92356"/>
                  </a:lnTo>
                  <a:lnTo>
                    <a:pt x="25071" y="105989"/>
                  </a:lnTo>
                  <a:lnTo>
                    <a:pt x="25312" y="119194"/>
                  </a:lnTo>
                  <a:lnTo>
                    <a:pt x="26608" y="131821"/>
                  </a:lnTo>
                  <a:lnTo>
                    <a:pt x="29074" y="143908"/>
                  </a:lnTo>
                  <a:lnTo>
                    <a:pt x="32663" y="155545"/>
                  </a:lnTo>
                  <a:lnTo>
                    <a:pt x="37361" y="166512"/>
                  </a:lnTo>
                  <a:lnTo>
                    <a:pt x="43262" y="176286"/>
                  </a:lnTo>
                  <a:lnTo>
                    <a:pt x="50312" y="184674"/>
                  </a:lnTo>
                  <a:lnTo>
                    <a:pt x="58486" y="191630"/>
                  </a:lnTo>
                  <a:lnTo>
                    <a:pt x="67874" y="197088"/>
                  </a:lnTo>
                  <a:lnTo>
                    <a:pt x="78394" y="201161"/>
                  </a:lnTo>
                  <a:lnTo>
                    <a:pt x="89246" y="203908"/>
                  </a:lnTo>
                  <a:lnTo>
                    <a:pt x="100073" y="205405"/>
                  </a:lnTo>
                  <a:lnTo>
                    <a:pt x="111821" y="204669"/>
                  </a:lnTo>
                  <a:lnTo>
                    <a:pt x="126342" y="20013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12306" y="344979"/>
              <a:ext cx="226099" cy="149861"/>
            </a:xfrm>
            <a:custGeom>
              <a:avLst/>
              <a:gdLst/>
              <a:ahLst/>
              <a:cxnLst/>
              <a:rect l="0" t="0" r="0" b="0"/>
              <a:pathLst>
                <a:path w="226099" h="149861">
                  <a:moveTo>
                    <a:pt x="110285" y="76160"/>
                  </a:moveTo>
                  <a:lnTo>
                    <a:pt x="110151" y="64559"/>
                  </a:lnTo>
                  <a:lnTo>
                    <a:pt x="108871" y="54711"/>
                  </a:lnTo>
                  <a:lnTo>
                    <a:pt x="106277" y="45706"/>
                  </a:lnTo>
                  <a:lnTo>
                    <a:pt x="102558" y="37264"/>
                  </a:lnTo>
                  <a:lnTo>
                    <a:pt x="97925" y="29237"/>
                  </a:lnTo>
                  <a:lnTo>
                    <a:pt x="92583" y="21523"/>
                  </a:lnTo>
                  <a:lnTo>
                    <a:pt x="86390" y="14364"/>
                  </a:lnTo>
                  <a:lnTo>
                    <a:pt x="78878" y="8310"/>
                  </a:lnTo>
                  <a:lnTo>
                    <a:pt x="69910" y="3585"/>
                  </a:lnTo>
                  <a:lnTo>
                    <a:pt x="59957" y="584"/>
                  </a:lnTo>
                  <a:lnTo>
                    <a:pt x="49892" y="0"/>
                  </a:lnTo>
                  <a:lnTo>
                    <a:pt x="40240" y="1989"/>
                  </a:lnTo>
                  <a:lnTo>
                    <a:pt x="31322" y="6410"/>
                  </a:lnTo>
                  <a:lnTo>
                    <a:pt x="23411" y="13107"/>
                  </a:lnTo>
                  <a:lnTo>
                    <a:pt x="16543" y="21761"/>
                  </a:lnTo>
                  <a:lnTo>
                    <a:pt x="10747" y="32128"/>
                  </a:lnTo>
                  <a:lnTo>
                    <a:pt x="6136" y="44126"/>
                  </a:lnTo>
                  <a:lnTo>
                    <a:pt x="2669" y="57554"/>
                  </a:lnTo>
                  <a:lnTo>
                    <a:pt x="491" y="71805"/>
                  </a:lnTo>
                  <a:lnTo>
                    <a:pt x="0" y="85983"/>
                  </a:lnTo>
                  <a:lnTo>
                    <a:pt x="1267" y="99581"/>
                  </a:lnTo>
                  <a:lnTo>
                    <a:pt x="4238" y="112150"/>
                  </a:lnTo>
                  <a:lnTo>
                    <a:pt x="8898" y="123140"/>
                  </a:lnTo>
                  <a:lnTo>
                    <a:pt x="15070" y="132404"/>
                  </a:lnTo>
                  <a:lnTo>
                    <a:pt x="22465" y="139642"/>
                  </a:lnTo>
                  <a:lnTo>
                    <a:pt x="30792" y="144238"/>
                  </a:lnTo>
                  <a:lnTo>
                    <a:pt x="39793" y="146104"/>
                  </a:lnTo>
                  <a:lnTo>
                    <a:pt x="49105" y="145428"/>
                  </a:lnTo>
                  <a:lnTo>
                    <a:pt x="58275" y="142399"/>
                  </a:lnTo>
                  <a:lnTo>
                    <a:pt x="67066" y="137366"/>
                  </a:lnTo>
                  <a:lnTo>
                    <a:pt x="75273" y="130753"/>
                  </a:lnTo>
                  <a:lnTo>
                    <a:pt x="82640" y="122961"/>
                  </a:lnTo>
                  <a:lnTo>
                    <a:pt x="89114" y="114314"/>
                  </a:lnTo>
                  <a:lnTo>
                    <a:pt x="94800" y="104902"/>
                  </a:lnTo>
                  <a:lnTo>
                    <a:pt x="99863" y="94599"/>
                  </a:lnTo>
                  <a:lnTo>
                    <a:pt x="104473" y="83452"/>
                  </a:lnTo>
                  <a:lnTo>
                    <a:pt x="109251" y="73191"/>
                  </a:lnTo>
                  <a:lnTo>
                    <a:pt x="114410" y="67041"/>
                  </a:lnTo>
                  <a:lnTo>
                    <a:pt x="119322" y="66024"/>
                  </a:lnTo>
                  <a:lnTo>
                    <a:pt x="124216" y="69013"/>
                  </a:lnTo>
                  <a:lnTo>
                    <a:pt x="129390" y="74681"/>
                  </a:lnTo>
                  <a:lnTo>
                    <a:pt x="134951" y="81905"/>
                  </a:lnTo>
                  <a:lnTo>
                    <a:pt x="140882" y="89753"/>
                  </a:lnTo>
                  <a:lnTo>
                    <a:pt x="147121" y="97699"/>
                  </a:lnTo>
                  <a:lnTo>
                    <a:pt x="153763" y="105360"/>
                  </a:lnTo>
                  <a:lnTo>
                    <a:pt x="161047" y="112371"/>
                  </a:lnTo>
                  <a:lnTo>
                    <a:pt x="169053" y="118612"/>
                  </a:lnTo>
                  <a:lnTo>
                    <a:pt x="177638" y="124192"/>
                  </a:lnTo>
                  <a:lnTo>
                    <a:pt x="187578" y="129993"/>
                  </a:lnTo>
                  <a:lnTo>
                    <a:pt x="201983" y="137643"/>
                  </a:lnTo>
                  <a:lnTo>
                    <a:pt x="226098" y="14986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27876" y="358175"/>
              <a:ext cx="147399" cy="189307"/>
            </a:xfrm>
            <a:custGeom>
              <a:avLst/>
              <a:gdLst/>
              <a:ahLst/>
              <a:cxnLst/>
              <a:rect l="0" t="0" r="0" b="0"/>
              <a:pathLst>
                <a:path w="147399" h="189307">
                  <a:moveTo>
                    <a:pt x="0" y="20850"/>
                  </a:moveTo>
                  <a:lnTo>
                    <a:pt x="66" y="35385"/>
                  </a:lnTo>
                  <a:lnTo>
                    <a:pt x="707" y="48016"/>
                  </a:lnTo>
                  <a:lnTo>
                    <a:pt x="1999" y="59925"/>
                  </a:lnTo>
                  <a:lnTo>
                    <a:pt x="3686" y="71580"/>
                  </a:lnTo>
                  <a:lnTo>
                    <a:pt x="5354" y="83421"/>
                  </a:lnTo>
                  <a:lnTo>
                    <a:pt x="6771" y="95656"/>
                  </a:lnTo>
                  <a:lnTo>
                    <a:pt x="8042" y="108152"/>
                  </a:lnTo>
                  <a:lnTo>
                    <a:pt x="9501" y="120542"/>
                  </a:lnTo>
                  <a:lnTo>
                    <a:pt x="11338" y="132550"/>
                  </a:lnTo>
                  <a:lnTo>
                    <a:pt x="13670" y="141725"/>
                  </a:lnTo>
                  <a:lnTo>
                    <a:pt x="15948" y="144973"/>
                  </a:lnTo>
                  <a:lnTo>
                    <a:pt x="17113" y="143166"/>
                  </a:lnTo>
                  <a:lnTo>
                    <a:pt x="17027" y="138024"/>
                  </a:lnTo>
                  <a:lnTo>
                    <a:pt x="15925" y="130828"/>
                  </a:lnTo>
                  <a:lnTo>
                    <a:pt x="14076" y="122384"/>
                  </a:lnTo>
                  <a:lnTo>
                    <a:pt x="11704" y="113171"/>
                  </a:lnTo>
                  <a:lnTo>
                    <a:pt x="9135" y="103314"/>
                  </a:lnTo>
                  <a:lnTo>
                    <a:pt x="6791" y="92683"/>
                  </a:lnTo>
                  <a:lnTo>
                    <a:pt x="4887" y="81261"/>
                  </a:lnTo>
                  <a:lnTo>
                    <a:pt x="3610" y="69313"/>
                  </a:lnTo>
                  <a:lnTo>
                    <a:pt x="3203" y="57289"/>
                  </a:lnTo>
                  <a:lnTo>
                    <a:pt x="3716" y="45468"/>
                  </a:lnTo>
                  <a:lnTo>
                    <a:pt x="5365" y="34259"/>
                  </a:lnTo>
                  <a:lnTo>
                    <a:pt x="8600" y="24264"/>
                  </a:lnTo>
                  <a:lnTo>
                    <a:pt x="13518" y="15702"/>
                  </a:lnTo>
                  <a:lnTo>
                    <a:pt x="19922" y="8785"/>
                  </a:lnTo>
                  <a:lnTo>
                    <a:pt x="27508" y="3880"/>
                  </a:lnTo>
                  <a:lnTo>
                    <a:pt x="35975" y="992"/>
                  </a:lnTo>
                  <a:lnTo>
                    <a:pt x="44911" y="0"/>
                  </a:lnTo>
                  <a:lnTo>
                    <a:pt x="53821" y="838"/>
                  </a:lnTo>
                  <a:lnTo>
                    <a:pt x="62439" y="3291"/>
                  </a:lnTo>
                  <a:lnTo>
                    <a:pt x="70698" y="7206"/>
                  </a:lnTo>
                  <a:lnTo>
                    <a:pt x="78631" y="12574"/>
                  </a:lnTo>
                  <a:lnTo>
                    <a:pt x="86298" y="19261"/>
                  </a:lnTo>
                  <a:lnTo>
                    <a:pt x="93602" y="27190"/>
                  </a:lnTo>
                  <a:lnTo>
                    <a:pt x="100288" y="36415"/>
                  </a:lnTo>
                  <a:lnTo>
                    <a:pt x="106268" y="46839"/>
                  </a:lnTo>
                  <a:lnTo>
                    <a:pt x="111608" y="58092"/>
                  </a:lnTo>
                  <a:lnTo>
                    <a:pt x="116429" y="69638"/>
                  </a:lnTo>
                  <a:lnTo>
                    <a:pt x="120855" y="81147"/>
                  </a:lnTo>
                  <a:lnTo>
                    <a:pt x="124827" y="92654"/>
                  </a:lnTo>
                  <a:lnTo>
                    <a:pt x="128124" y="104445"/>
                  </a:lnTo>
                  <a:lnTo>
                    <a:pt x="130679" y="116666"/>
                  </a:lnTo>
                  <a:lnTo>
                    <a:pt x="132769" y="129097"/>
                  </a:lnTo>
                  <a:lnTo>
                    <a:pt x="135225" y="142658"/>
                  </a:lnTo>
                  <a:lnTo>
                    <a:pt x="139381" y="160779"/>
                  </a:lnTo>
                  <a:lnTo>
                    <a:pt x="147398" y="18930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18618" y="379025"/>
              <a:ext cx="119217" cy="163421"/>
            </a:xfrm>
            <a:custGeom>
              <a:avLst/>
              <a:gdLst/>
              <a:ahLst/>
              <a:cxnLst/>
              <a:rect l="0" t="0" r="0" b="0"/>
              <a:pathLst>
                <a:path w="119217" h="163421">
                  <a:moveTo>
                    <a:pt x="9299" y="0"/>
                  </a:moveTo>
                  <a:lnTo>
                    <a:pt x="6432" y="8869"/>
                  </a:lnTo>
                  <a:lnTo>
                    <a:pt x="4289" y="17856"/>
                  </a:lnTo>
                  <a:lnTo>
                    <a:pt x="2687" y="27856"/>
                  </a:lnTo>
                  <a:lnTo>
                    <a:pt x="1506" y="39009"/>
                  </a:lnTo>
                  <a:lnTo>
                    <a:pt x="658" y="51469"/>
                  </a:lnTo>
                  <a:lnTo>
                    <a:pt x="70" y="65176"/>
                  </a:lnTo>
                  <a:lnTo>
                    <a:pt x="0" y="79766"/>
                  </a:lnTo>
                  <a:lnTo>
                    <a:pt x="1013" y="94695"/>
                  </a:lnTo>
                  <a:lnTo>
                    <a:pt x="3331" y="109606"/>
                  </a:lnTo>
                  <a:lnTo>
                    <a:pt x="7024" y="123869"/>
                  </a:lnTo>
                  <a:lnTo>
                    <a:pt x="12178" y="136534"/>
                  </a:lnTo>
                  <a:lnTo>
                    <a:pt x="18684" y="147218"/>
                  </a:lnTo>
                  <a:lnTo>
                    <a:pt x="26306" y="155559"/>
                  </a:lnTo>
                  <a:lnTo>
                    <a:pt x="34784" y="160971"/>
                  </a:lnTo>
                  <a:lnTo>
                    <a:pt x="43886" y="163420"/>
                  </a:lnTo>
                  <a:lnTo>
                    <a:pt x="53266" y="163151"/>
                  </a:lnTo>
                  <a:lnTo>
                    <a:pt x="62483" y="160404"/>
                  </a:lnTo>
                  <a:lnTo>
                    <a:pt x="71309" y="155564"/>
                  </a:lnTo>
                  <a:lnTo>
                    <a:pt x="79709" y="149081"/>
                  </a:lnTo>
                  <a:lnTo>
                    <a:pt x="87738" y="141378"/>
                  </a:lnTo>
                  <a:lnTo>
                    <a:pt x="95465" y="132791"/>
                  </a:lnTo>
                  <a:lnTo>
                    <a:pt x="102637" y="123418"/>
                  </a:lnTo>
                  <a:lnTo>
                    <a:pt x="108704" y="113142"/>
                  </a:lnTo>
                  <a:lnTo>
                    <a:pt x="113447" y="101973"/>
                  </a:lnTo>
                  <a:lnTo>
                    <a:pt x="116801" y="90201"/>
                  </a:lnTo>
                  <a:lnTo>
                    <a:pt x="118685" y="78299"/>
                  </a:lnTo>
                  <a:lnTo>
                    <a:pt x="119216" y="66565"/>
                  </a:lnTo>
                  <a:lnTo>
                    <a:pt x="118787" y="55546"/>
                  </a:lnTo>
                  <a:lnTo>
                    <a:pt x="117939" y="45040"/>
                  </a:lnTo>
                  <a:lnTo>
                    <a:pt x="116598" y="34126"/>
                  </a:lnTo>
                  <a:lnTo>
                    <a:pt x="114584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06901" y="20004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6" y="43082"/>
                  </a:lnTo>
                  <a:lnTo>
                    <a:pt x="179" y="58457"/>
                  </a:lnTo>
                  <a:lnTo>
                    <a:pt x="827" y="74930"/>
                  </a:lnTo>
                  <a:lnTo>
                    <a:pt x="2075" y="92499"/>
                  </a:lnTo>
                  <a:lnTo>
                    <a:pt x="3728" y="110841"/>
                  </a:lnTo>
                  <a:lnTo>
                    <a:pt x="5376" y="129446"/>
                  </a:lnTo>
                  <a:lnTo>
                    <a:pt x="6784" y="147988"/>
                  </a:lnTo>
                  <a:lnTo>
                    <a:pt x="8049" y="166182"/>
                  </a:lnTo>
                  <a:lnTo>
                    <a:pt x="9506" y="183704"/>
                  </a:lnTo>
                  <a:lnTo>
                    <a:pt x="11337" y="200452"/>
                  </a:lnTo>
                  <a:lnTo>
                    <a:pt x="13567" y="216496"/>
                  </a:lnTo>
                  <a:lnTo>
                    <a:pt x="16143" y="231970"/>
                  </a:lnTo>
                  <a:lnTo>
                    <a:pt x="18990" y="247006"/>
                  </a:lnTo>
                  <a:lnTo>
                    <a:pt x="22078" y="261503"/>
                  </a:lnTo>
                  <a:lnTo>
                    <a:pt x="25836" y="276758"/>
                  </a:lnTo>
                  <a:lnTo>
                    <a:pt x="31712" y="296351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59503" y="263212"/>
              <a:ext cx="273741" cy="21058"/>
            </a:xfrm>
            <a:custGeom>
              <a:avLst/>
              <a:gdLst/>
              <a:ahLst/>
              <a:cxnLst/>
              <a:rect l="0" t="0" r="0" b="0"/>
              <a:pathLst>
                <a:path w="273741" h="21058">
                  <a:moveTo>
                    <a:pt x="273740" y="21057"/>
                  </a:moveTo>
                  <a:lnTo>
                    <a:pt x="264804" y="18190"/>
                  </a:lnTo>
                  <a:lnTo>
                    <a:pt x="255178" y="16048"/>
                  </a:lnTo>
                  <a:lnTo>
                    <a:pt x="243890" y="14445"/>
                  </a:lnTo>
                  <a:lnTo>
                    <a:pt x="231223" y="13265"/>
                  </a:lnTo>
                  <a:lnTo>
                    <a:pt x="217744" y="12416"/>
                  </a:lnTo>
                  <a:lnTo>
                    <a:pt x="203872" y="11814"/>
                  </a:lnTo>
                  <a:lnTo>
                    <a:pt x="189836" y="11227"/>
                  </a:lnTo>
                  <a:lnTo>
                    <a:pt x="175745" y="10294"/>
                  </a:lnTo>
                  <a:lnTo>
                    <a:pt x="161644" y="8852"/>
                  </a:lnTo>
                  <a:lnTo>
                    <a:pt x="147550" y="7069"/>
                  </a:lnTo>
                  <a:lnTo>
                    <a:pt x="133467" y="5332"/>
                  </a:lnTo>
                  <a:lnTo>
                    <a:pt x="119397" y="3870"/>
                  </a:lnTo>
                  <a:lnTo>
                    <a:pt x="105335" y="2738"/>
                  </a:lnTo>
                  <a:lnTo>
                    <a:pt x="91282" y="1903"/>
                  </a:lnTo>
                  <a:lnTo>
                    <a:pt x="77241" y="1307"/>
                  </a:lnTo>
                  <a:lnTo>
                    <a:pt x="63435" y="890"/>
                  </a:lnTo>
                  <a:lnTo>
                    <a:pt x="48725" y="556"/>
                  </a:lnTo>
                  <a:lnTo>
                    <a:pt x="29587" y="2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012186" y="311251"/>
              <a:ext cx="181421" cy="210076"/>
            </a:xfrm>
            <a:custGeom>
              <a:avLst/>
              <a:gdLst/>
              <a:ahLst/>
              <a:cxnLst/>
              <a:rect l="0" t="0" r="0" b="0"/>
              <a:pathLst>
                <a:path w="181421" h="210076">
                  <a:moveTo>
                    <a:pt x="126342" y="4603"/>
                  </a:moveTo>
                  <a:lnTo>
                    <a:pt x="117541" y="1804"/>
                  </a:lnTo>
                  <a:lnTo>
                    <a:pt x="109195" y="302"/>
                  </a:lnTo>
                  <a:lnTo>
                    <a:pt x="100500" y="0"/>
                  </a:lnTo>
                  <a:lnTo>
                    <a:pt x="91551" y="852"/>
                  </a:lnTo>
                  <a:lnTo>
                    <a:pt x="82705" y="2968"/>
                  </a:lnTo>
                  <a:lnTo>
                    <a:pt x="74163" y="6290"/>
                  </a:lnTo>
                  <a:lnTo>
                    <a:pt x="65801" y="10625"/>
                  </a:lnTo>
                  <a:lnTo>
                    <a:pt x="57275" y="15745"/>
                  </a:lnTo>
                  <a:lnTo>
                    <a:pt x="48401" y="21447"/>
                  </a:lnTo>
                  <a:lnTo>
                    <a:pt x="39475" y="27732"/>
                  </a:lnTo>
                  <a:lnTo>
                    <a:pt x="31161" y="34781"/>
                  </a:lnTo>
                  <a:lnTo>
                    <a:pt x="23805" y="42629"/>
                  </a:lnTo>
                  <a:lnTo>
                    <a:pt x="17902" y="51019"/>
                  </a:lnTo>
                  <a:lnTo>
                    <a:pt x="14224" y="59496"/>
                  </a:lnTo>
                  <a:lnTo>
                    <a:pt x="12986" y="67786"/>
                  </a:lnTo>
                  <a:lnTo>
                    <a:pt x="14089" y="75640"/>
                  </a:lnTo>
                  <a:lnTo>
                    <a:pt x="17405" y="82761"/>
                  </a:lnTo>
                  <a:lnTo>
                    <a:pt x="22637" y="89058"/>
                  </a:lnTo>
                  <a:lnTo>
                    <a:pt x="29551" y="94285"/>
                  </a:lnTo>
                  <a:lnTo>
                    <a:pt x="38079" y="97973"/>
                  </a:lnTo>
                  <a:lnTo>
                    <a:pt x="48032" y="100014"/>
                  </a:lnTo>
                  <a:lnTo>
                    <a:pt x="59136" y="100759"/>
                  </a:lnTo>
                  <a:lnTo>
                    <a:pt x="71113" y="100811"/>
                  </a:lnTo>
                  <a:lnTo>
                    <a:pt x="83720" y="100598"/>
                  </a:lnTo>
                  <a:lnTo>
                    <a:pt x="96608" y="100492"/>
                  </a:lnTo>
                  <a:lnTo>
                    <a:pt x="109334" y="100888"/>
                  </a:lnTo>
                  <a:lnTo>
                    <a:pt x="121665" y="101944"/>
                  </a:lnTo>
                  <a:lnTo>
                    <a:pt x="133402" y="103792"/>
                  </a:lnTo>
                  <a:lnTo>
                    <a:pt x="144293" y="106628"/>
                  </a:lnTo>
                  <a:lnTo>
                    <a:pt x="154275" y="110470"/>
                  </a:lnTo>
                  <a:lnTo>
                    <a:pt x="163134" y="115506"/>
                  </a:lnTo>
                  <a:lnTo>
                    <a:pt x="170414" y="122168"/>
                  </a:lnTo>
                  <a:lnTo>
                    <a:pt x="176005" y="130535"/>
                  </a:lnTo>
                  <a:lnTo>
                    <a:pt x="179777" y="140238"/>
                  </a:lnTo>
                  <a:lnTo>
                    <a:pt x="181420" y="150660"/>
                  </a:lnTo>
                  <a:lnTo>
                    <a:pt x="180962" y="161361"/>
                  </a:lnTo>
                  <a:lnTo>
                    <a:pt x="178556" y="171798"/>
                  </a:lnTo>
                  <a:lnTo>
                    <a:pt x="174282" y="181266"/>
                  </a:lnTo>
                  <a:lnTo>
                    <a:pt x="168365" y="189475"/>
                  </a:lnTo>
                  <a:lnTo>
                    <a:pt x="160800" y="196323"/>
                  </a:lnTo>
                  <a:lnTo>
                    <a:pt x="151297" y="201714"/>
                  </a:lnTo>
                  <a:lnTo>
                    <a:pt x="139870" y="205746"/>
                  </a:lnTo>
                  <a:lnTo>
                    <a:pt x="126962" y="208490"/>
                  </a:lnTo>
                  <a:lnTo>
                    <a:pt x="113235" y="209900"/>
                  </a:lnTo>
                  <a:lnTo>
                    <a:pt x="99151" y="210075"/>
                  </a:lnTo>
                  <a:lnTo>
                    <a:pt x="84951" y="209229"/>
                  </a:lnTo>
                  <a:lnTo>
                    <a:pt x="70738" y="207599"/>
                  </a:lnTo>
                  <a:lnTo>
                    <a:pt x="56568" y="205399"/>
                  </a:lnTo>
                  <a:lnTo>
                    <a:pt x="43056" y="202947"/>
                  </a:lnTo>
                  <a:lnTo>
                    <a:pt x="30057" y="200430"/>
                  </a:lnTo>
                  <a:lnTo>
                    <a:pt x="16432" y="197631"/>
                  </a:lnTo>
                  <a:lnTo>
                    <a:pt x="0" y="19411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21251" y="319673"/>
              <a:ext cx="227931" cy="248866"/>
            </a:xfrm>
            <a:custGeom>
              <a:avLst/>
              <a:gdLst/>
              <a:ahLst/>
              <a:cxnLst/>
              <a:rect l="0" t="0" r="0" b="0"/>
              <a:pathLst>
                <a:path w="227931" h="248866">
                  <a:moveTo>
                    <a:pt x="122645" y="122523"/>
                  </a:moveTo>
                  <a:lnTo>
                    <a:pt x="119778" y="113655"/>
                  </a:lnTo>
                  <a:lnTo>
                    <a:pt x="117637" y="104668"/>
                  </a:lnTo>
                  <a:lnTo>
                    <a:pt x="116024" y="94673"/>
                  </a:lnTo>
                  <a:lnTo>
                    <a:pt x="114498" y="83692"/>
                  </a:lnTo>
                  <a:lnTo>
                    <a:pt x="112353" y="71881"/>
                  </a:lnTo>
                  <a:lnTo>
                    <a:pt x="109249" y="59431"/>
                  </a:lnTo>
                  <a:lnTo>
                    <a:pt x="105184" y="46839"/>
                  </a:lnTo>
                  <a:lnTo>
                    <a:pt x="100307" y="34855"/>
                  </a:lnTo>
                  <a:lnTo>
                    <a:pt x="94792" y="23853"/>
                  </a:lnTo>
                  <a:lnTo>
                    <a:pt x="88479" y="14335"/>
                  </a:lnTo>
                  <a:lnTo>
                    <a:pt x="80885" y="7071"/>
                  </a:lnTo>
                  <a:lnTo>
                    <a:pt x="71864" y="2272"/>
                  </a:lnTo>
                  <a:lnTo>
                    <a:pt x="62046" y="0"/>
                  </a:lnTo>
                  <a:lnTo>
                    <a:pt x="52603" y="428"/>
                  </a:lnTo>
                  <a:lnTo>
                    <a:pt x="44181" y="3381"/>
                  </a:lnTo>
                  <a:lnTo>
                    <a:pt x="36904" y="8427"/>
                  </a:lnTo>
                  <a:lnTo>
                    <a:pt x="30633" y="15085"/>
                  </a:lnTo>
                  <a:lnTo>
                    <a:pt x="25159" y="22931"/>
                  </a:lnTo>
                  <a:lnTo>
                    <a:pt x="20279" y="31787"/>
                  </a:lnTo>
                  <a:lnTo>
                    <a:pt x="15826" y="41708"/>
                  </a:lnTo>
                  <a:lnTo>
                    <a:pt x="11676" y="52640"/>
                  </a:lnTo>
                  <a:lnTo>
                    <a:pt x="7904" y="64421"/>
                  </a:lnTo>
                  <a:lnTo>
                    <a:pt x="4748" y="76861"/>
                  </a:lnTo>
                  <a:lnTo>
                    <a:pt x="2298" y="89783"/>
                  </a:lnTo>
                  <a:lnTo>
                    <a:pt x="654" y="102884"/>
                  </a:lnTo>
                  <a:lnTo>
                    <a:pt x="0" y="115753"/>
                  </a:lnTo>
                  <a:lnTo>
                    <a:pt x="340" y="128185"/>
                  </a:lnTo>
                  <a:lnTo>
                    <a:pt x="1534" y="140160"/>
                  </a:lnTo>
                  <a:lnTo>
                    <a:pt x="3399" y="151741"/>
                  </a:lnTo>
                  <a:lnTo>
                    <a:pt x="5766" y="163011"/>
                  </a:lnTo>
                  <a:lnTo>
                    <a:pt x="8660" y="173886"/>
                  </a:lnTo>
                  <a:lnTo>
                    <a:pt x="12279" y="184123"/>
                  </a:lnTo>
                  <a:lnTo>
                    <a:pt x="16682" y="193628"/>
                  </a:lnTo>
                  <a:lnTo>
                    <a:pt x="21943" y="201978"/>
                  </a:lnTo>
                  <a:lnTo>
                    <a:pt x="28232" y="208376"/>
                  </a:lnTo>
                  <a:lnTo>
                    <a:pt x="35536" y="212559"/>
                  </a:lnTo>
                  <a:lnTo>
                    <a:pt x="43541" y="214570"/>
                  </a:lnTo>
                  <a:lnTo>
                    <a:pt x="51754" y="214489"/>
                  </a:lnTo>
                  <a:lnTo>
                    <a:pt x="59866" y="212576"/>
                  </a:lnTo>
                  <a:lnTo>
                    <a:pt x="67769" y="208870"/>
                  </a:lnTo>
                  <a:lnTo>
                    <a:pt x="75456" y="203118"/>
                  </a:lnTo>
                  <a:lnTo>
                    <a:pt x="82954" y="195363"/>
                  </a:lnTo>
                  <a:lnTo>
                    <a:pt x="90143" y="185904"/>
                  </a:lnTo>
                  <a:lnTo>
                    <a:pt x="96750" y="175114"/>
                  </a:lnTo>
                  <a:lnTo>
                    <a:pt x="102675" y="163338"/>
                  </a:lnTo>
                  <a:lnTo>
                    <a:pt x="107806" y="150857"/>
                  </a:lnTo>
                  <a:lnTo>
                    <a:pt x="111956" y="137880"/>
                  </a:lnTo>
                  <a:lnTo>
                    <a:pt x="115126" y="124660"/>
                  </a:lnTo>
                  <a:lnTo>
                    <a:pt x="117787" y="114782"/>
                  </a:lnTo>
                  <a:lnTo>
                    <a:pt x="120412" y="112476"/>
                  </a:lnTo>
                  <a:lnTo>
                    <a:pt x="122950" y="116154"/>
                  </a:lnTo>
                  <a:lnTo>
                    <a:pt x="125528" y="123507"/>
                  </a:lnTo>
                  <a:lnTo>
                    <a:pt x="128252" y="132773"/>
                  </a:lnTo>
                  <a:lnTo>
                    <a:pt x="131154" y="142923"/>
                  </a:lnTo>
                  <a:lnTo>
                    <a:pt x="134385" y="153436"/>
                  </a:lnTo>
                  <a:lnTo>
                    <a:pt x="138220" y="164073"/>
                  </a:lnTo>
                  <a:lnTo>
                    <a:pt x="142761" y="174727"/>
                  </a:lnTo>
                  <a:lnTo>
                    <a:pt x="148112" y="185200"/>
                  </a:lnTo>
                  <a:lnTo>
                    <a:pt x="154460" y="195172"/>
                  </a:lnTo>
                  <a:lnTo>
                    <a:pt x="161806" y="204511"/>
                  </a:lnTo>
                  <a:lnTo>
                    <a:pt x="170010" y="213090"/>
                  </a:lnTo>
                  <a:lnTo>
                    <a:pt x="178887" y="220708"/>
                  </a:lnTo>
                  <a:lnTo>
                    <a:pt x="188251" y="227346"/>
                  </a:lnTo>
                  <a:lnTo>
                    <a:pt x="197505" y="232991"/>
                  </a:lnTo>
                  <a:lnTo>
                    <a:pt x="206552" y="238097"/>
                  </a:lnTo>
                  <a:lnTo>
                    <a:pt x="216184" y="243114"/>
                  </a:lnTo>
                  <a:lnTo>
                    <a:pt x="227930" y="24886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49180" y="372048"/>
              <a:ext cx="157930" cy="196491"/>
            </a:xfrm>
            <a:custGeom>
              <a:avLst/>
              <a:gdLst/>
              <a:ahLst/>
              <a:cxnLst/>
              <a:rect l="0" t="0" r="0" b="0"/>
              <a:pathLst>
                <a:path w="157930" h="196491">
                  <a:moveTo>
                    <a:pt x="1" y="38563"/>
                  </a:moveTo>
                  <a:lnTo>
                    <a:pt x="0" y="50298"/>
                  </a:lnTo>
                  <a:lnTo>
                    <a:pt x="0" y="61427"/>
                  </a:lnTo>
                  <a:lnTo>
                    <a:pt x="5" y="73021"/>
                  </a:lnTo>
                  <a:lnTo>
                    <a:pt x="178" y="85009"/>
                  </a:lnTo>
                  <a:lnTo>
                    <a:pt x="826" y="97021"/>
                  </a:lnTo>
                  <a:lnTo>
                    <a:pt x="2080" y="108824"/>
                  </a:lnTo>
                  <a:lnTo>
                    <a:pt x="3906" y="120350"/>
                  </a:lnTo>
                  <a:lnTo>
                    <a:pt x="6202" y="131619"/>
                  </a:lnTo>
                  <a:lnTo>
                    <a:pt x="8859" y="142678"/>
                  </a:lnTo>
                  <a:lnTo>
                    <a:pt x="11776" y="153578"/>
                  </a:lnTo>
                  <a:lnTo>
                    <a:pt x="14881" y="164364"/>
                  </a:lnTo>
                  <a:lnTo>
                    <a:pt x="18098" y="174998"/>
                  </a:lnTo>
                  <a:lnTo>
                    <a:pt x="20807" y="183024"/>
                  </a:lnTo>
                  <a:lnTo>
                    <a:pt x="22234" y="185166"/>
                  </a:lnTo>
                  <a:lnTo>
                    <a:pt x="22642" y="182084"/>
                  </a:lnTo>
                  <a:lnTo>
                    <a:pt x="22535" y="175305"/>
                  </a:lnTo>
                  <a:lnTo>
                    <a:pt x="22086" y="166056"/>
                  </a:lnTo>
                  <a:lnTo>
                    <a:pt x="21145" y="155178"/>
                  </a:lnTo>
                  <a:lnTo>
                    <a:pt x="19650" y="143230"/>
                  </a:lnTo>
                  <a:lnTo>
                    <a:pt x="17976" y="130577"/>
                  </a:lnTo>
                  <a:lnTo>
                    <a:pt x="16832" y="117457"/>
                  </a:lnTo>
                  <a:lnTo>
                    <a:pt x="16577" y="104029"/>
                  </a:lnTo>
                  <a:lnTo>
                    <a:pt x="17067" y="90397"/>
                  </a:lnTo>
                  <a:lnTo>
                    <a:pt x="17857" y="76629"/>
                  </a:lnTo>
                  <a:lnTo>
                    <a:pt x="18658" y="62780"/>
                  </a:lnTo>
                  <a:lnTo>
                    <a:pt x="19669" y="49207"/>
                  </a:lnTo>
                  <a:lnTo>
                    <a:pt x="21478" y="36546"/>
                  </a:lnTo>
                  <a:lnTo>
                    <a:pt x="24371" y="25081"/>
                  </a:lnTo>
                  <a:lnTo>
                    <a:pt x="28636" y="15248"/>
                  </a:lnTo>
                  <a:lnTo>
                    <a:pt x="34713" y="7771"/>
                  </a:lnTo>
                  <a:lnTo>
                    <a:pt x="42651" y="2825"/>
                  </a:lnTo>
                  <a:lnTo>
                    <a:pt x="51881" y="284"/>
                  </a:lnTo>
                  <a:lnTo>
                    <a:pt x="61446" y="0"/>
                  </a:lnTo>
                  <a:lnTo>
                    <a:pt x="70760" y="1665"/>
                  </a:lnTo>
                  <a:lnTo>
                    <a:pt x="79619" y="5203"/>
                  </a:lnTo>
                  <a:lnTo>
                    <a:pt x="88021" y="10842"/>
                  </a:lnTo>
                  <a:lnTo>
                    <a:pt x="96035" y="18516"/>
                  </a:lnTo>
                  <a:lnTo>
                    <a:pt x="103586" y="27751"/>
                  </a:lnTo>
                  <a:lnTo>
                    <a:pt x="110446" y="37858"/>
                  </a:lnTo>
                  <a:lnTo>
                    <a:pt x="116547" y="48357"/>
                  </a:lnTo>
                  <a:lnTo>
                    <a:pt x="121969" y="58998"/>
                  </a:lnTo>
                  <a:lnTo>
                    <a:pt x="126845" y="69668"/>
                  </a:lnTo>
                  <a:lnTo>
                    <a:pt x="131312" y="80329"/>
                  </a:lnTo>
                  <a:lnTo>
                    <a:pt x="135483" y="91132"/>
                  </a:lnTo>
                  <a:lnTo>
                    <a:pt x="139446" y="102385"/>
                  </a:lnTo>
                  <a:lnTo>
                    <a:pt x="143257" y="114216"/>
                  </a:lnTo>
                  <a:lnTo>
                    <a:pt x="146813" y="126568"/>
                  </a:lnTo>
                  <a:lnTo>
                    <a:pt x="150200" y="140804"/>
                  </a:lnTo>
                  <a:lnTo>
                    <a:pt x="153717" y="161533"/>
                  </a:lnTo>
                  <a:lnTo>
                    <a:pt x="157929" y="19649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32904" y="133178"/>
              <a:ext cx="174247" cy="456418"/>
            </a:xfrm>
            <a:custGeom>
              <a:avLst/>
              <a:gdLst/>
              <a:ahLst/>
              <a:cxnLst/>
              <a:rect l="0" t="0" r="0" b="0"/>
              <a:pathLst>
                <a:path w="174247" h="456418">
                  <a:moveTo>
                    <a:pt x="111075" y="340604"/>
                  </a:moveTo>
                  <a:lnTo>
                    <a:pt x="111009" y="328936"/>
                  </a:lnTo>
                  <a:lnTo>
                    <a:pt x="110368" y="318447"/>
                  </a:lnTo>
                  <a:lnTo>
                    <a:pt x="109063" y="308150"/>
                  </a:lnTo>
                  <a:lnTo>
                    <a:pt x="106858" y="298021"/>
                  </a:lnTo>
                  <a:lnTo>
                    <a:pt x="103245" y="288326"/>
                  </a:lnTo>
                  <a:lnTo>
                    <a:pt x="98066" y="279203"/>
                  </a:lnTo>
                  <a:lnTo>
                    <a:pt x="91318" y="271119"/>
                  </a:lnTo>
                  <a:lnTo>
                    <a:pt x="82969" y="264903"/>
                  </a:lnTo>
                  <a:lnTo>
                    <a:pt x="73178" y="260843"/>
                  </a:lnTo>
                  <a:lnTo>
                    <a:pt x="62539" y="258916"/>
                  </a:lnTo>
                  <a:lnTo>
                    <a:pt x="51945" y="259052"/>
                  </a:lnTo>
                  <a:lnTo>
                    <a:pt x="41905" y="261004"/>
                  </a:lnTo>
                  <a:lnTo>
                    <a:pt x="32712" y="264735"/>
                  </a:lnTo>
                  <a:lnTo>
                    <a:pt x="24609" y="270504"/>
                  </a:lnTo>
                  <a:lnTo>
                    <a:pt x="17610" y="278270"/>
                  </a:lnTo>
                  <a:lnTo>
                    <a:pt x="11723" y="287737"/>
                  </a:lnTo>
                  <a:lnTo>
                    <a:pt x="7051" y="298532"/>
                  </a:lnTo>
                  <a:lnTo>
                    <a:pt x="3538" y="310306"/>
                  </a:lnTo>
                  <a:lnTo>
                    <a:pt x="1159" y="322617"/>
                  </a:lnTo>
                  <a:lnTo>
                    <a:pt x="1" y="334947"/>
                  </a:lnTo>
                  <a:lnTo>
                    <a:pt x="0" y="347018"/>
                  </a:lnTo>
                  <a:lnTo>
                    <a:pt x="963" y="358919"/>
                  </a:lnTo>
                  <a:lnTo>
                    <a:pt x="2672" y="370983"/>
                  </a:lnTo>
                  <a:lnTo>
                    <a:pt x="4935" y="383391"/>
                  </a:lnTo>
                  <a:lnTo>
                    <a:pt x="7758" y="395844"/>
                  </a:lnTo>
                  <a:lnTo>
                    <a:pt x="11332" y="407680"/>
                  </a:lnTo>
                  <a:lnTo>
                    <a:pt x="15704" y="418554"/>
                  </a:lnTo>
                  <a:lnTo>
                    <a:pt x="20944" y="427974"/>
                  </a:lnTo>
                  <a:lnTo>
                    <a:pt x="27219" y="435165"/>
                  </a:lnTo>
                  <a:lnTo>
                    <a:pt x="34516" y="439916"/>
                  </a:lnTo>
                  <a:lnTo>
                    <a:pt x="42689" y="442325"/>
                  </a:lnTo>
                  <a:lnTo>
                    <a:pt x="51545" y="442520"/>
                  </a:lnTo>
                  <a:lnTo>
                    <a:pt x="60900" y="440799"/>
                  </a:lnTo>
                  <a:lnTo>
                    <a:pt x="70281" y="437394"/>
                  </a:lnTo>
                  <a:lnTo>
                    <a:pt x="78967" y="432376"/>
                  </a:lnTo>
                  <a:lnTo>
                    <a:pt x="86618" y="425928"/>
                  </a:lnTo>
                  <a:lnTo>
                    <a:pt x="93245" y="418161"/>
                  </a:lnTo>
                  <a:lnTo>
                    <a:pt x="99013" y="409045"/>
                  </a:lnTo>
                  <a:lnTo>
                    <a:pt x="104117" y="398695"/>
                  </a:lnTo>
                  <a:lnTo>
                    <a:pt x="108734" y="387490"/>
                  </a:lnTo>
                  <a:lnTo>
                    <a:pt x="113003" y="375978"/>
                  </a:lnTo>
                  <a:lnTo>
                    <a:pt x="117029" y="364477"/>
                  </a:lnTo>
                  <a:lnTo>
                    <a:pt x="120889" y="352467"/>
                  </a:lnTo>
                  <a:lnTo>
                    <a:pt x="124634" y="338740"/>
                  </a:lnTo>
                  <a:lnTo>
                    <a:pt x="128297" y="322757"/>
                  </a:lnTo>
                  <a:lnTo>
                    <a:pt x="131739" y="304612"/>
                  </a:lnTo>
                  <a:lnTo>
                    <a:pt x="134671" y="284679"/>
                  </a:lnTo>
                  <a:lnTo>
                    <a:pt x="136975" y="263376"/>
                  </a:lnTo>
                  <a:lnTo>
                    <a:pt x="138691" y="241072"/>
                  </a:lnTo>
                  <a:lnTo>
                    <a:pt x="139926" y="218056"/>
                  </a:lnTo>
                  <a:lnTo>
                    <a:pt x="140794" y="194549"/>
                  </a:lnTo>
                  <a:lnTo>
                    <a:pt x="141395" y="170868"/>
                  </a:lnTo>
                  <a:lnTo>
                    <a:pt x="141806" y="147431"/>
                  </a:lnTo>
                  <a:lnTo>
                    <a:pt x="142081" y="124450"/>
                  </a:lnTo>
                  <a:lnTo>
                    <a:pt x="142098" y="102271"/>
                  </a:lnTo>
                  <a:lnTo>
                    <a:pt x="141576" y="81443"/>
                  </a:lnTo>
                  <a:lnTo>
                    <a:pt x="140404" y="62145"/>
                  </a:lnTo>
                  <a:lnTo>
                    <a:pt x="138463" y="44558"/>
                  </a:lnTo>
                  <a:lnTo>
                    <a:pt x="135557" y="29029"/>
                  </a:lnTo>
                  <a:lnTo>
                    <a:pt x="131661" y="15573"/>
                  </a:lnTo>
                  <a:lnTo>
                    <a:pt x="126467" y="4958"/>
                  </a:lnTo>
                  <a:lnTo>
                    <a:pt x="120001" y="0"/>
                  </a:lnTo>
                  <a:lnTo>
                    <a:pt x="113849" y="2018"/>
                  </a:lnTo>
                  <a:lnTo>
                    <a:pt x="109300" y="8957"/>
                  </a:lnTo>
                  <a:lnTo>
                    <a:pt x="106256" y="19542"/>
                  </a:lnTo>
                  <a:lnTo>
                    <a:pt x="104275" y="33374"/>
                  </a:lnTo>
                  <a:lnTo>
                    <a:pt x="102994" y="49993"/>
                  </a:lnTo>
                  <a:lnTo>
                    <a:pt x="102330" y="68183"/>
                  </a:lnTo>
                  <a:lnTo>
                    <a:pt x="102432" y="86166"/>
                  </a:lnTo>
                  <a:lnTo>
                    <a:pt x="103328" y="102965"/>
                  </a:lnTo>
                  <a:lnTo>
                    <a:pt x="104917" y="118514"/>
                  </a:lnTo>
                  <a:lnTo>
                    <a:pt x="107056" y="133259"/>
                  </a:lnTo>
                  <a:lnTo>
                    <a:pt x="109605" y="147592"/>
                  </a:lnTo>
                  <a:lnTo>
                    <a:pt x="112281" y="161899"/>
                  </a:lnTo>
                  <a:lnTo>
                    <a:pt x="114691" y="176600"/>
                  </a:lnTo>
                  <a:lnTo>
                    <a:pt x="116647" y="191872"/>
                  </a:lnTo>
                  <a:lnTo>
                    <a:pt x="118297" y="207541"/>
                  </a:lnTo>
                  <a:lnTo>
                    <a:pt x="120018" y="223206"/>
                  </a:lnTo>
                  <a:lnTo>
                    <a:pt x="122035" y="238630"/>
                  </a:lnTo>
                  <a:lnTo>
                    <a:pt x="124563" y="253748"/>
                  </a:lnTo>
                  <a:lnTo>
                    <a:pt x="127871" y="268585"/>
                  </a:lnTo>
                  <a:lnTo>
                    <a:pt x="132023" y="283199"/>
                  </a:lnTo>
                  <a:lnTo>
                    <a:pt x="136762" y="297810"/>
                  </a:lnTo>
                  <a:lnTo>
                    <a:pt x="141628" y="312773"/>
                  </a:lnTo>
                  <a:lnTo>
                    <a:pt x="146341" y="328258"/>
                  </a:lnTo>
                  <a:lnTo>
                    <a:pt x="150808" y="344422"/>
                  </a:lnTo>
                  <a:lnTo>
                    <a:pt x="155035" y="361492"/>
                  </a:lnTo>
                  <a:lnTo>
                    <a:pt x="159056" y="379470"/>
                  </a:lnTo>
                  <a:lnTo>
                    <a:pt x="162769" y="397323"/>
                  </a:lnTo>
                  <a:lnTo>
                    <a:pt x="166287" y="414834"/>
                  </a:lnTo>
                  <a:lnTo>
                    <a:pt x="169917" y="433543"/>
                  </a:lnTo>
                  <a:lnTo>
                    <a:pt x="174246" y="45641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48776" y="958093"/>
            <a:ext cx="1504800" cy="494840"/>
            <a:chOff x="748776" y="958093"/>
            <a:chExt cx="1504800" cy="494840"/>
          </a:xfrm>
        </p:grpSpPr>
        <p:sp>
          <p:nvSpPr>
            <p:cNvPr id="50" name="Freeform 49"/>
            <p:cNvSpPr/>
            <p:nvPr/>
          </p:nvSpPr>
          <p:spPr>
            <a:xfrm>
              <a:off x="748776" y="1058774"/>
              <a:ext cx="235516" cy="248941"/>
            </a:xfrm>
            <a:custGeom>
              <a:avLst/>
              <a:gdLst/>
              <a:ahLst/>
              <a:cxnLst/>
              <a:rect l="0" t="0" r="0" b="0"/>
              <a:pathLst>
                <a:path w="235516" h="248941">
                  <a:moveTo>
                    <a:pt x="146146" y="4604"/>
                  </a:moveTo>
                  <a:lnTo>
                    <a:pt x="137277" y="1804"/>
                  </a:lnTo>
                  <a:lnTo>
                    <a:pt x="128291" y="302"/>
                  </a:lnTo>
                  <a:lnTo>
                    <a:pt x="118300" y="0"/>
                  </a:lnTo>
                  <a:lnTo>
                    <a:pt x="107492" y="852"/>
                  </a:lnTo>
                  <a:lnTo>
                    <a:pt x="96329" y="2969"/>
                  </a:lnTo>
                  <a:lnTo>
                    <a:pt x="85128" y="6291"/>
                  </a:lnTo>
                  <a:lnTo>
                    <a:pt x="74189" y="10626"/>
                  </a:lnTo>
                  <a:lnTo>
                    <a:pt x="63853" y="15745"/>
                  </a:lnTo>
                  <a:lnTo>
                    <a:pt x="54240" y="21443"/>
                  </a:lnTo>
                  <a:lnTo>
                    <a:pt x="45296" y="27555"/>
                  </a:lnTo>
                  <a:lnTo>
                    <a:pt x="36895" y="33955"/>
                  </a:lnTo>
                  <a:lnTo>
                    <a:pt x="28910" y="40560"/>
                  </a:lnTo>
                  <a:lnTo>
                    <a:pt x="21393" y="47469"/>
                  </a:lnTo>
                  <a:lnTo>
                    <a:pt x="14563" y="54947"/>
                  </a:lnTo>
                  <a:lnTo>
                    <a:pt x="8499" y="63092"/>
                  </a:lnTo>
                  <a:lnTo>
                    <a:pt x="3614" y="71851"/>
                  </a:lnTo>
                  <a:lnTo>
                    <a:pt x="694" y="81109"/>
                  </a:lnTo>
                  <a:lnTo>
                    <a:pt x="0" y="90737"/>
                  </a:lnTo>
                  <a:lnTo>
                    <a:pt x="1485" y="100303"/>
                  </a:lnTo>
                  <a:lnTo>
                    <a:pt x="5065" y="109113"/>
                  </a:lnTo>
                  <a:lnTo>
                    <a:pt x="10473" y="116839"/>
                  </a:lnTo>
                  <a:lnTo>
                    <a:pt x="17339" y="123177"/>
                  </a:lnTo>
                  <a:lnTo>
                    <a:pt x="25301" y="127686"/>
                  </a:lnTo>
                  <a:lnTo>
                    <a:pt x="34062" y="130308"/>
                  </a:lnTo>
                  <a:lnTo>
                    <a:pt x="43551" y="131290"/>
                  </a:lnTo>
                  <a:lnTo>
                    <a:pt x="53905" y="130977"/>
                  </a:lnTo>
                  <a:lnTo>
                    <a:pt x="65126" y="129708"/>
                  </a:lnTo>
                  <a:lnTo>
                    <a:pt x="76933" y="128082"/>
                  </a:lnTo>
                  <a:lnTo>
                    <a:pt x="88858" y="126918"/>
                  </a:lnTo>
                  <a:lnTo>
                    <a:pt x="100621" y="126627"/>
                  </a:lnTo>
                  <a:lnTo>
                    <a:pt x="112129" y="127248"/>
                  </a:lnTo>
                  <a:lnTo>
                    <a:pt x="123390" y="128655"/>
                  </a:lnTo>
                  <a:lnTo>
                    <a:pt x="134447" y="130674"/>
                  </a:lnTo>
                  <a:lnTo>
                    <a:pt x="145346" y="133147"/>
                  </a:lnTo>
                  <a:lnTo>
                    <a:pt x="156132" y="135944"/>
                  </a:lnTo>
                  <a:lnTo>
                    <a:pt x="166832" y="138972"/>
                  </a:lnTo>
                  <a:lnTo>
                    <a:pt x="177308" y="142325"/>
                  </a:lnTo>
                  <a:lnTo>
                    <a:pt x="187269" y="146261"/>
                  </a:lnTo>
                  <a:lnTo>
                    <a:pt x="196599" y="150879"/>
                  </a:lnTo>
                  <a:lnTo>
                    <a:pt x="205338" y="156287"/>
                  </a:lnTo>
                  <a:lnTo>
                    <a:pt x="213595" y="162674"/>
                  </a:lnTo>
                  <a:lnTo>
                    <a:pt x="221465" y="170048"/>
                  </a:lnTo>
                  <a:lnTo>
                    <a:pt x="228395" y="178271"/>
                  </a:lnTo>
                  <a:lnTo>
                    <a:pt x="233233" y="187162"/>
                  </a:lnTo>
                  <a:lnTo>
                    <a:pt x="235515" y="196539"/>
                  </a:lnTo>
                  <a:lnTo>
                    <a:pt x="235249" y="205935"/>
                  </a:lnTo>
                  <a:lnTo>
                    <a:pt x="232561" y="214631"/>
                  </a:lnTo>
                  <a:lnTo>
                    <a:pt x="227789" y="222289"/>
                  </a:lnTo>
                  <a:lnTo>
                    <a:pt x="221366" y="228921"/>
                  </a:lnTo>
                  <a:lnTo>
                    <a:pt x="213709" y="234692"/>
                  </a:lnTo>
                  <a:lnTo>
                    <a:pt x="205157" y="239788"/>
                  </a:lnTo>
                  <a:lnTo>
                    <a:pt x="195809" y="244060"/>
                  </a:lnTo>
                  <a:lnTo>
                    <a:pt x="185550" y="247033"/>
                  </a:lnTo>
                  <a:lnTo>
                    <a:pt x="174389" y="248559"/>
                  </a:lnTo>
                  <a:lnTo>
                    <a:pt x="162452" y="248940"/>
                  </a:lnTo>
                  <a:lnTo>
                    <a:pt x="149907" y="248741"/>
                  </a:lnTo>
                  <a:lnTo>
                    <a:pt x="136924" y="248346"/>
                  </a:lnTo>
                  <a:lnTo>
                    <a:pt x="124045" y="247748"/>
                  </a:lnTo>
                  <a:lnTo>
                    <a:pt x="110812" y="246471"/>
                  </a:lnTo>
                  <a:lnTo>
                    <a:pt x="94947" y="243293"/>
                  </a:lnTo>
                  <a:lnTo>
                    <a:pt x="72446" y="23623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29663" y="1126549"/>
              <a:ext cx="161139" cy="160606"/>
            </a:xfrm>
            <a:custGeom>
              <a:avLst/>
              <a:gdLst/>
              <a:ahLst/>
              <a:cxnLst/>
              <a:rect l="0" t="0" r="0" b="0"/>
              <a:pathLst>
                <a:path w="161139" h="160606">
                  <a:moveTo>
                    <a:pt x="107414" y="0"/>
                  </a:moveTo>
                  <a:lnTo>
                    <a:pt x="95746" y="3000"/>
                  </a:lnTo>
                  <a:lnTo>
                    <a:pt x="85257" y="6423"/>
                  </a:lnTo>
                  <a:lnTo>
                    <a:pt x="74960" y="10619"/>
                  </a:lnTo>
                  <a:lnTo>
                    <a:pt x="64832" y="15519"/>
                  </a:lnTo>
                  <a:lnTo>
                    <a:pt x="55136" y="21001"/>
                  </a:lnTo>
                  <a:lnTo>
                    <a:pt x="46005" y="26936"/>
                  </a:lnTo>
                  <a:lnTo>
                    <a:pt x="37575" y="33370"/>
                  </a:lnTo>
                  <a:lnTo>
                    <a:pt x="30061" y="40517"/>
                  </a:lnTo>
                  <a:lnTo>
                    <a:pt x="23491" y="48434"/>
                  </a:lnTo>
                  <a:lnTo>
                    <a:pt x="17740" y="57039"/>
                  </a:lnTo>
                  <a:lnTo>
                    <a:pt x="12635" y="66192"/>
                  </a:lnTo>
                  <a:lnTo>
                    <a:pt x="8021" y="75758"/>
                  </a:lnTo>
                  <a:lnTo>
                    <a:pt x="4090" y="85622"/>
                  </a:lnTo>
                  <a:lnTo>
                    <a:pt x="1354" y="95697"/>
                  </a:lnTo>
                  <a:lnTo>
                    <a:pt x="0" y="105912"/>
                  </a:lnTo>
                  <a:lnTo>
                    <a:pt x="75" y="116060"/>
                  </a:lnTo>
                  <a:lnTo>
                    <a:pt x="1646" y="125800"/>
                  </a:lnTo>
                  <a:lnTo>
                    <a:pt x="4602" y="134972"/>
                  </a:lnTo>
                  <a:lnTo>
                    <a:pt x="9028" y="143266"/>
                  </a:lnTo>
                  <a:lnTo>
                    <a:pt x="15272" y="150160"/>
                  </a:lnTo>
                  <a:lnTo>
                    <a:pt x="23357" y="155488"/>
                  </a:lnTo>
                  <a:lnTo>
                    <a:pt x="32868" y="159083"/>
                  </a:lnTo>
                  <a:lnTo>
                    <a:pt x="43162" y="160605"/>
                  </a:lnTo>
                  <a:lnTo>
                    <a:pt x="53781" y="160072"/>
                  </a:lnTo>
                  <a:lnTo>
                    <a:pt x="64333" y="157784"/>
                  </a:lnTo>
                  <a:lnTo>
                    <a:pt x="74411" y="154123"/>
                  </a:lnTo>
                  <a:lnTo>
                    <a:pt x="83851" y="149443"/>
                  </a:lnTo>
                  <a:lnTo>
                    <a:pt x="92680" y="144034"/>
                  </a:lnTo>
                  <a:lnTo>
                    <a:pt x="101005" y="138113"/>
                  </a:lnTo>
                  <a:lnTo>
                    <a:pt x="108943" y="131838"/>
                  </a:lnTo>
                  <a:lnTo>
                    <a:pt x="116599" y="125321"/>
                  </a:lnTo>
                  <a:lnTo>
                    <a:pt x="124054" y="118639"/>
                  </a:lnTo>
                  <a:lnTo>
                    <a:pt x="131366" y="111842"/>
                  </a:lnTo>
                  <a:lnTo>
                    <a:pt x="138412" y="104802"/>
                  </a:lnTo>
                  <a:lnTo>
                    <a:pt x="144918" y="97236"/>
                  </a:lnTo>
                  <a:lnTo>
                    <a:pt x="150766" y="89032"/>
                  </a:lnTo>
                  <a:lnTo>
                    <a:pt x="155675" y="80232"/>
                  </a:lnTo>
                  <a:lnTo>
                    <a:pt x="159141" y="70947"/>
                  </a:lnTo>
                  <a:lnTo>
                    <a:pt x="161016" y="61301"/>
                  </a:lnTo>
                  <a:lnTo>
                    <a:pt x="161138" y="51723"/>
                  </a:lnTo>
                  <a:lnTo>
                    <a:pt x="159175" y="42905"/>
                  </a:lnTo>
                  <a:lnTo>
                    <a:pt x="155154" y="35169"/>
                  </a:lnTo>
                  <a:lnTo>
                    <a:pt x="149456" y="28636"/>
                  </a:lnTo>
                  <a:lnTo>
                    <a:pt x="141865" y="22764"/>
                  </a:lnTo>
                  <a:lnTo>
                    <a:pt x="129481" y="17041"/>
                  </a:lnTo>
                  <a:lnTo>
                    <a:pt x="107414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21305" y="1137077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001" y="11668"/>
                  </a:lnTo>
                  <a:lnTo>
                    <a:pt x="6424" y="22157"/>
                  </a:lnTo>
                  <a:lnTo>
                    <a:pt x="10620" y="32454"/>
                  </a:lnTo>
                  <a:lnTo>
                    <a:pt x="15520" y="42583"/>
                  </a:lnTo>
                  <a:lnTo>
                    <a:pt x="21001" y="52278"/>
                  </a:lnTo>
                  <a:lnTo>
                    <a:pt x="26927" y="61405"/>
                  </a:lnTo>
                  <a:lnTo>
                    <a:pt x="33068" y="69690"/>
                  </a:lnTo>
                  <a:lnTo>
                    <a:pt x="39815" y="77457"/>
                  </a:lnTo>
                  <a:lnTo>
                    <a:pt x="48877" y="85385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89720" y="1116020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73117" y="6002"/>
                  </a:lnTo>
                  <a:lnTo>
                    <a:pt x="167552" y="12847"/>
                  </a:lnTo>
                  <a:lnTo>
                    <a:pt x="161753" y="21235"/>
                  </a:lnTo>
                  <a:lnTo>
                    <a:pt x="155672" y="30862"/>
                  </a:lnTo>
                  <a:lnTo>
                    <a:pt x="149342" y="41176"/>
                  </a:lnTo>
                  <a:lnTo>
                    <a:pt x="142814" y="51788"/>
                  </a:lnTo>
                  <a:lnTo>
                    <a:pt x="136138" y="62659"/>
                  </a:lnTo>
                  <a:lnTo>
                    <a:pt x="129356" y="74008"/>
                  </a:lnTo>
                  <a:lnTo>
                    <a:pt x="122498" y="85933"/>
                  </a:lnTo>
                  <a:lnTo>
                    <a:pt x="115589" y="98398"/>
                  </a:lnTo>
                  <a:lnTo>
                    <a:pt x="108644" y="111304"/>
                  </a:lnTo>
                  <a:lnTo>
                    <a:pt x="101674" y="124546"/>
                  </a:lnTo>
                  <a:lnTo>
                    <a:pt x="94689" y="138033"/>
                  </a:lnTo>
                  <a:lnTo>
                    <a:pt x="87692" y="151693"/>
                  </a:lnTo>
                  <a:lnTo>
                    <a:pt x="80693" y="165470"/>
                  </a:lnTo>
                  <a:lnTo>
                    <a:pt x="73856" y="179162"/>
                  </a:lnTo>
                  <a:lnTo>
                    <a:pt x="67492" y="192434"/>
                  </a:lnTo>
                  <a:lnTo>
                    <a:pt x="61727" y="205136"/>
                  </a:lnTo>
                  <a:lnTo>
                    <a:pt x="56363" y="217123"/>
                  </a:lnTo>
                  <a:lnTo>
                    <a:pt x="50995" y="228181"/>
                  </a:lnTo>
                  <a:lnTo>
                    <a:pt x="45384" y="238291"/>
                  </a:lnTo>
                  <a:lnTo>
                    <a:pt x="39632" y="247742"/>
                  </a:lnTo>
                  <a:lnTo>
                    <a:pt x="34070" y="257017"/>
                  </a:lnTo>
                  <a:lnTo>
                    <a:pt x="28882" y="266411"/>
                  </a:lnTo>
                  <a:lnTo>
                    <a:pt x="24094" y="276028"/>
                  </a:lnTo>
                  <a:lnTo>
                    <a:pt x="19651" y="285871"/>
                  </a:lnTo>
                  <a:lnTo>
                    <a:pt x="15484" y="295890"/>
                  </a:lnTo>
                  <a:lnTo>
                    <a:pt x="11673" y="305586"/>
                  </a:lnTo>
                  <a:lnTo>
                    <a:pt x="8080" y="314980"/>
                  </a:lnTo>
                  <a:lnTo>
                    <a:pt x="4388" y="32489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79233" y="958093"/>
              <a:ext cx="169330" cy="286316"/>
            </a:xfrm>
            <a:custGeom>
              <a:avLst/>
              <a:gdLst/>
              <a:ahLst/>
              <a:cxnLst/>
              <a:rect l="0" t="0" r="0" b="0"/>
              <a:pathLst>
                <a:path w="169330" h="286316">
                  <a:moveTo>
                    <a:pt x="0" y="0"/>
                  </a:moveTo>
                  <a:lnTo>
                    <a:pt x="5800" y="6001"/>
                  </a:lnTo>
                  <a:lnTo>
                    <a:pt x="10725" y="12846"/>
                  </a:lnTo>
                  <a:lnTo>
                    <a:pt x="15223" y="21239"/>
                  </a:lnTo>
                  <a:lnTo>
                    <a:pt x="19271" y="31039"/>
                  </a:lnTo>
                  <a:lnTo>
                    <a:pt x="22636" y="42002"/>
                  </a:lnTo>
                  <a:lnTo>
                    <a:pt x="25244" y="53862"/>
                  </a:lnTo>
                  <a:lnTo>
                    <a:pt x="27171" y="66386"/>
                  </a:lnTo>
                  <a:lnTo>
                    <a:pt x="28550" y="79383"/>
                  </a:lnTo>
                  <a:lnTo>
                    <a:pt x="29521" y="92716"/>
                  </a:lnTo>
                  <a:lnTo>
                    <a:pt x="30360" y="106446"/>
                  </a:lnTo>
                  <a:lnTo>
                    <a:pt x="31465" y="120808"/>
                  </a:lnTo>
                  <a:lnTo>
                    <a:pt x="33024" y="135881"/>
                  </a:lnTo>
                  <a:lnTo>
                    <a:pt x="34886" y="151598"/>
                  </a:lnTo>
                  <a:lnTo>
                    <a:pt x="36675" y="167835"/>
                  </a:lnTo>
                  <a:lnTo>
                    <a:pt x="38172" y="184459"/>
                  </a:lnTo>
                  <a:lnTo>
                    <a:pt x="39328" y="201199"/>
                  </a:lnTo>
                  <a:lnTo>
                    <a:pt x="40179" y="217663"/>
                  </a:lnTo>
                  <a:lnTo>
                    <a:pt x="40786" y="233568"/>
                  </a:lnTo>
                  <a:lnTo>
                    <a:pt x="41239" y="245570"/>
                  </a:lnTo>
                  <a:lnTo>
                    <a:pt x="41588" y="249572"/>
                  </a:lnTo>
                  <a:lnTo>
                    <a:pt x="41815" y="246994"/>
                  </a:lnTo>
                  <a:lnTo>
                    <a:pt x="42117" y="240115"/>
                  </a:lnTo>
                  <a:lnTo>
                    <a:pt x="42839" y="230567"/>
                  </a:lnTo>
                  <a:lnTo>
                    <a:pt x="44138" y="219377"/>
                  </a:lnTo>
                  <a:lnTo>
                    <a:pt x="46160" y="207332"/>
                  </a:lnTo>
                  <a:lnTo>
                    <a:pt x="49118" y="195118"/>
                  </a:lnTo>
                  <a:lnTo>
                    <a:pt x="53040" y="183107"/>
                  </a:lnTo>
                  <a:lnTo>
                    <a:pt x="57962" y="171741"/>
                  </a:lnTo>
                  <a:lnTo>
                    <a:pt x="64015" y="161625"/>
                  </a:lnTo>
                  <a:lnTo>
                    <a:pt x="71165" y="152976"/>
                  </a:lnTo>
                  <a:lnTo>
                    <a:pt x="79406" y="145997"/>
                  </a:lnTo>
                  <a:lnTo>
                    <a:pt x="88840" y="141048"/>
                  </a:lnTo>
                  <a:lnTo>
                    <a:pt x="99400" y="138131"/>
                  </a:lnTo>
                  <a:lnTo>
                    <a:pt x="110575" y="137118"/>
                  </a:lnTo>
                  <a:lnTo>
                    <a:pt x="121535" y="137943"/>
                  </a:lnTo>
                  <a:lnTo>
                    <a:pt x="131823" y="140391"/>
                  </a:lnTo>
                  <a:lnTo>
                    <a:pt x="141187" y="144473"/>
                  </a:lnTo>
                  <a:lnTo>
                    <a:pt x="149404" y="150485"/>
                  </a:lnTo>
                  <a:lnTo>
                    <a:pt x="156475" y="158413"/>
                  </a:lnTo>
                  <a:lnTo>
                    <a:pt x="162241" y="167820"/>
                  </a:lnTo>
                  <a:lnTo>
                    <a:pt x="166299" y="178044"/>
                  </a:lnTo>
                  <a:lnTo>
                    <a:pt x="168587" y="188626"/>
                  </a:lnTo>
                  <a:lnTo>
                    <a:pt x="169329" y="199492"/>
                  </a:lnTo>
                  <a:lnTo>
                    <a:pt x="168848" y="210845"/>
                  </a:lnTo>
                  <a:lnTo>
                    <a:pt x="167449" y="222769"/>
                  </a:lnTo>
                  <a:lnTo>
                    <a:pt x="165224" y="234894"/>
                  </a:lnTo>
                  <a:lnTo>
                    <a:pt x="162062" y="246509"/>
                  </a:lnTo>
                  <a:lnTo>
                    <a:pt x="157965" y="257239"/>
                  </a:lnTo>
                  <a:lnTo>
                    <a:pt x="152740" y="266732"/>
                  </a:lnTo>
                  <a:lnTo>
                    <a:pt x="145944" y="274505"/>
                  </a:lnTo>
                  <a:lnTo>
                    <a:pt x="137482" y="280460"/>
                  </a:lnTo>
                  <a:lnTo>
                    <a:pt x="127714" y="284492"/>
                  </a:lnTo>
                  <a:lnTo>
                    <a:pt x="117248" y="286315"/>
                  </a:lnTo>
                  <a:lnTo>
                    <a:pt x="106507" y="285993"/>
                  </a:lnTo>
                  <a:lnTo>
                    <a:pt x="95704" y="284018"/>
                  </a:lnTo>
                  <a:lnTo>
                    <a:pt x="84926" y="281099"/>
                  </a:lnTo>
                  <a:lnTo>
                    <a:pt x="74211" y="277741"/>
                  </a:lnTo>
                  <a:lnTo>
                    <a:pt x="64014" y="274359"/>
                  </a:lnTo>
                  <a:lnTo>
                    <a:pt x="54215" y="271044"/>
                  </a:lnTo>
                  <a:lnTo>
                    <a:pt x="43952" y="267513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79274" y="1069051"/>
              <a:ext cx="123311" cy="160719"/>
            </a:xfrm>
            <a:custGeom>
              <a:avLst/>
              <a:gdLst/>
              <a:ahLst/>
              <a:cxnLst/>
              <a:rect l="0" t="0" r="0" b="0"/>
              <a:pathLst>
                <a:path w="123311" h="160719">
                  <a:moveTo>
                    <a:pt x="0" y="68026"/>
                  </a:moveTo>
                  <a:lnTo>
                    <a:pt x="11735" y="68026"/>
                  </a:lnTo>
                  <a:lnTo>
                    <a:pt x="22864" y="68026"/>
                  </a:lnTo>
                  <a:lnTo>
                    <a:pt x="34458" y="68022"/>
                  </a:lnTo>
                  <a:lnTo>
                    <a:pt x="46446" y="67849"/>
                  </a:lnTo>
                  <a:lnTo>
                    <a:pt x="58458" y="67201"/>
                  </a:lnTo>
                  <a:lnTo>
                    <a:pt x="70256" y="65943"/>
                  </a:lnTo>
                  <a:lnTo>
                    <a:pt x="81610" y="63945"/>
                  </a:lnTo>
                  <a:lnTo>
                    <a:pt x="92230" y="61000"/>
                  </a:lnTo>
                  <a:lnTo>
                    <a:pt x="102022" y="57086"/>
                  </a:lnTo>
                  <a:lnTo>
                    <a:pt x="110579" y="52169"/>
                  </a:lnTo>
                  <a:lnTo>
                    <a:pt x="117123" y="46120"/>
                  </a:lnTo>
                  <a:lnTo>
                    <a:pt x="121403" y="38986"/>
                  </a:lnTo>
                  <a:lnTo>
                    <a:pt x="123310" y="31264"/>
                  </a:lnTo>
                  <a:lnTo>
                    <a:pt x="122629" y="23776"/>
                  </a:lnTo>
                  <a:lnTo>
                    <a:pt x="119499" y="16971"/>
                  </a:lnTo>
                  <a:lnTo>
                    <a:pt x="114161" y="11101"/>
                  </a:lnTo>
                  <a:lnTo>
                    <a:pt x="106775" y="6382"/>
                  </a:lnTo>
                  <a:lnTo>
                    <a:pt x="97632" y="2813"/>
                  </a:lnTo>
                  <a:lnTo>
                    <a:pt x="87259" y="552"/>
                  </a:lnTo>
                  <a:lnTo>
                    <a:pt x="76314" y="0"/>
                  </a:lnTo>
                  <a:lnTo>
                    <a:pt x="65226" y="1224"/>
                  </a:lnTo>
                  <a:lnTo>
                    <a:pt x="54513" y="4162"/>
                  </a:lnTo>
                  <a:lnTo>
                    <a:pt x="44850" y="8800"/>
                  </a:lnTo>
                  <a:lnTo>
                    <a:pt x="36504" y="14957"/>
                  </a:lnTo>
                  <a:lnTo>
                    <a:pt x="29391" y="22343"/>
                  </a:lnTo>
                  <a:lnTo>
                    <a:pt x="23290" y="30663"/>
                  </a:lnTo>
                  <a:lnTo>
                    <a:pt x="17963" y="39667"/>
                  </a:lnTo>
                  <a:lnTo>
                    <a:pt x="13364" y="49322"/>
                  </a:lnTo>
                  <a:lnTo>
                    <a:pt x="9639" y="59787"/>
                  </a:lnTo>
                  <a:lnTo>
                    <a:pt x="6805" y="71083"/>
                  </a:lnTo>
                  <a:lnTo>
                    <a:pt x="5070" y="82940"/>
                  </a:lnTo>
                  <a:lnTo>
                    <a:pt x="4886" y="94899"/>
                  </a:lnTo>
                  <a:lnTo>
                    <a:pt x="6359" y="106679"/>
                  </a:lnTo>
                  <a:lnTo>
                    <a:pt x="9299" y="118030"/>
                  </a:lnTo>
                  <a:lnTo>
                    <a:pt x="13406" y="128653"/>
                  </a:lnTo>
                  <a:lnTo>
                    <a:pt x="18393" y="138449"/>
                  </a:lnTo>
                  <a:lnTo>
                    <a:pt x="24181" y="147009"/>
                  </a:lnTo>
                  <a:lnTo>
                    <a:pt x="30888" y="153557"/>
                  </a:lnTo>
                  <a:lnTo>
                    <a:pt x="38510" y="157847"/>
                  </a:lnTo>
                  <a:lnTo>
                    <a:pt x="46914" y="160102"/>
                  </a:lnTo>
                  <a:lnTo>
                    <a:pt x="55934" y="160718"/>
                  </a:lnTo>
                  <a:lnTo>
                    <a:pt x="65396" y="160104"/>
                  </a:lnTo>
                  <a:lnTo>
                    <a:pt x="74717" y="158756"/>
                  </a:lnTo>
                  <a:lnTo>
                    <a:pt x="83819" y="157116"/>
                  </a:lnTo>
                  <a:lnTo>
                    <a:pt x="93496" y="155049"/>
                  </a:lnTo>
                  <a:lnTo>
                    <a:pt x="105285" y="15225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24917" y="1101190"/>
              <a:ext cx="222856" cy="127788"/>
            </a:xfrm>
            <a:custGeom>
              <a:avLst/>
              <a:gdLst/>
              <a:ahLst/>
              <a:cxnLst/>
              <a:rect l="0" t="0" r="0" b="0"/>
              <a:pathLst>
                <a:path w="222856" h="127788">
                  <a:moveTo>
                    <a:pt x="107041" y="56944"/>
                  </a:moveTo>
                  <a:lnTo>
                    <a:pt x="106907" y="45343"/>
                  </a:lnTo>
                  <a:lnTo>
                    <a:pt x="105627" y="35495"/>
                  </a:lnTo>
                  <a:lnTo>
                    <a:pt x="103024" y="26499"/>
                  </a:lnTo>
                  <a:lnTo>
                    <a:pt x="98959" y="18402"/>
                  </a:lnTo>
                  <a:lnTo>
                    <a:pt x="93030" y="11672"/>
                  </a:lnTo>
                  <a:lnTo>
                    <a:pt x="85195" y="6460"/>
                  </a:lnTo>
                  <a:lnTo>
                    <a:pt x="75869" y="2779"/>
                  </a:lnTo>
                  <a:lnTo>
                    <a:pt x="65710" y="670"/>
                  </a:lnTo>
                  <a:lnTo>
                    <a:pt x="55190" y="0"/>
                  </a:lnTo>
                  <a:lnTo>
                    <a:pt x="44877" y="836"/>
                  </a:lnTo>
                  <a:lnTo>
                    <a:pt x="35492" y="3517"/>
                  </a:lnTo>
                  <a:lnTo>
                    <a:pt x="27336" y="8060"/>
                  </a:lnTo>
                  <a:lnTo>
                    <a:pt x="20352" y="14211"/>
                  </a:lnTo>
                  <a:lnTo>
                    <a:pt x="14338" y="21627"/>
                  </a:lnTo>
                  <a:lnTo>
                    <a:pt x="9075" y="29983"/>
                  </a:lnTo>
                  <a:lnTo>
                    <a:pt x="4689" y="39017"/>
                  </a:lnTo>
                  <a:lnTo>
                    <a:pt x="1639" y="48525"/>
                  </a:lnTo>
                  <a:lnTo>
                    <a:pt x="71" y="58361"/>
                  </a:lnTo>
                  <a:lnTo>
                    <a:pt x="0" y="68423"/>
                  </a:lnTo>
                  <a:lnTo>
                    <a:pt x="1473" y="78637"/>
                  </a:lnTo>
                  <a:lnTo>
                    <a:pt x="4359" y="88946"/>
                  </a:lnTo>
                  <a:lnTo>
                    <a:pt x="8567" y="98988"/>
                  </a:lnTo>
                  <a:lnTo>
                    <a:pt x="14133" y="108125"/>
                  </a:lnTo>
                  <a:lnTo>
                    <a:pt x="20949" y="116070"/>
                  </a:lnTo>
                  <a:lnTo>
                    <a:pt x="28795" y="122387"/>
                  </a:lnTo>
                  <a:lnTo>
                    <a:pt x="37431" y="126349"/>
                  </a:lnTo>
                  <a:lnTo>
                    <a:pt x="46642" y="127787"/>
                  </a:lnTo>
                  <a:lnTo>
                    <a:pt x="56097" y="126990"/>
                  </a:lnTo>
                  <a:lnTo>
                    <a:pt x="65364" y="124412"/>
                  </a:lnTo>
                  <a:lnTo>
                    <a:pt x="74220" y="120494"/>
                  </a:lnTo>
                  <a:lnTo>
                    <a:pt x="82470" y="115445"/>
                  </a:lnTo>
                  <a:lnTo>
                    <a:pt x="89866" y="109241"/>
                  </a:lnTo>
                  <a:lnTo>
                    <a:pt x="96359" y="101962"/>
                  </a:lnTo>
                  <a:lnTo>
                    <a:pt x="102059" y="93788"/>
                  </a:lnTo>
                  <a:lnTo>
                    <a:pt x="107131" y="84923"/>
                  </a:lnTo>
                  <a:lnTo>
                    <a:pt x="111746" y="75584"/>
                  </a:lnTo>
                  <a:lnTo>
                    <a:pt x="116545" y="67110"/>
                  </a:lnTo>
                  <a:lnTo>
                    <a:pt x="122383" y="62615"/>
                  </a:lnTo>
                  <a:lnTo>
                    <a:pt x="128882" y="63098"/>
                  </a:lnTo>
                  <a:lnTo>
                    <a:pt x="135259" y="66433"/>
                  </a:lnTo>
                  <a:lnTo>
                    <a:pt x="141684" y="71259"/>
                  </a:lnTo>
                  <a:lnTo>
                    <a:pt x="148626" y="76924"/>
                  </a:lnTo>
                  <a:lnTo>
                    <a:pt x="156299" y="83075"/>
                  </a:lnTo>
                  <a:lnTo>
                    <a:pt x="164684" y="89029"/>
                  </a:lnTo>
                  <a:lnTo>
                    <a:pt x="173664" y="93749"/>
                  </a:lnTo>
                  <a:lnTo>
                    <a:pt x="183086" y="96777"/>
                  </a:lnTo>
                  <a:lnTo>
                    <a:pt x="192373" y="98138"/>
                  </a:lnTo>
                  <a:lnTo>
                    <a:pt x="201445" y="98089"/>
                  </a:lnTo>
                  <a:lnTo>
                    <a:pt x="211095" y="95504"/>
                  </a:lnTo>
                  <a:lnTo>
                    <a:pt x="222855" y="8853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37243" y="1080698"/>
              <a:ext cx="115815" cy="140608"/>
            </a:xfrm>
            <a:custGeom>
              <a:avLst/>
              <a:gdLst/>
              <a:ahLst/>
              <a:cxnLst/>
              <a:rect l="0" t="0" r="0" b="0"/>
              <a:pathLst>
                <a:path w="115815" h="140608">
                  <a:moveTo>
                    <a:pt x="0" y="35322"/>
                  </a:moveTo>
                  <a:lnTo>
                    <a:pt x="67" y="46990"/>
                  </a:lnTo>
                  <a:lnTo>
                    <a:pt x="707" y="57479"/>
                  </a:lnTo>
                  <a:lnTo>
                    <a:pt x="1999" y="67785"/>
                  </a:lnTo>
                  <a:lnTo>
                    <a:pt x="3686" y="78260"/>
                  </a:lnTo>
                  <a:lnTo>
                    <a:pt x="5354" y="89252"/>
                  </a:lnTo>
                  <a:lnTo>
                    <a:pt x="6742" y="100820"/>
                  </a:lnTo>
                  <a:lnTo>
                    <a:pt x="6910" y="110312"/>
                  </a:lnTo>
                  <a:lnTo>
                    <a:pt x="5496" y="113854"/>
                  </a:lnTo>
                  <a:lnTo>
                    <a:pt x="3924" y="111626"/>
                  </a:lnTo>
                  <a:lnTo>
                    <a:pt x="2698" y="105258"/>
                  </a:lnTo>
                  <a:lnTo>
                    <a:pt x="1828" y="96173"/>
                  </a:lnTo>
                  <a:lnTo>
                    <a:pt x="1235" y="85350"/>
                  </a:lnTo>
                  <a:lnTo>
                    <a:pt x="1003" y="73577"/>
                  </a:lnTo>
                  <a:lnTo>
                    <a:pt x="1379" y="61557"/>
                  </a:lnTo>
                  <a:lnTo>
                    <a:pt x="2453" y="49678"/>
                  </a:lnTo>
                  <a:lnTo>
                    <a:pt x="4329" y="38233"/>
                  </a:lnTo>
                  <a:lnTo>
                    <a:pt x="7192" y="27533"/>
                  </a:lnTo>
                  <a:lnTo>
                    <a:pt x="11051" y="17683"/>
                  </a:lnTo>
                  <a:lnTo>
                    <a:pt x="15931" y="9254"/>
                  </a:lnTo>
                  <a:lnTo>
                    <a:pt x="21956" y="3325"/>
                  </a:lnTo>
                  <a:lnTo>
                    <a:pt x="29078" y="271"/>
                  </a:lnTo>
                  <a:lnTo>
                    <a:pt x="36961" y="0"/>
                  </a:lnTo>
                  <a:lnTo>
                    <a:pt x="45091" y="2319"/>
                  </a:lnTo>
                  <a:lnTo>
                    <a:pt x="53144" y="6840"/>
                  </a:lnTo>
                  <a:lnTo>
                    <a:pt x="60837" y="13093"/>
                  </a:lnTo>
                  <a:lnTo>
                    <a:pt x="67850" y="20635"/>
                  </a:lnTo>
                  <a:lnTo>
                    <a:pt x="74082" y="29105"/>
                  </a:lnTo>
                  <a:lnTo>
                    <a:pt x="79606" y="38229"/>
                  </a:lnTo>
                  <a:lnTo>
                    <a:pt x="84559" y="47804"/>
                  </a:lnTo>
                  <a:lnTo>
                    <a:pt x="89080" y="57694"/>
                  </a:lnTo>
                  <a:lnTo>
                    <a:pt x="93288" y="67962"/>
                  </a:lnTo>
                  <a:lnTo>
                    <a:pt x="97275" y="78849"/>
                  </a:lnTo>
                  <a:lnTo>
                    <a:pt x="101105" y="90418"/>
                  </a:lnTo>
                  <a:lnTo>
                    <a:pt x="104673" y="101995"/>
                  </a:lnTo>
                  <a:lnTo>
                    <a:pt x="108070" y="113395"/>
                  </a:lnTo>
                  <a:lnTo>
                    <a:pt x="111594" y="125620"/>
                  </a:lnTo>
                  <a:lnTo>
                    <a:pt x="115814" y="14060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81514" y="1013826"/>
              <a:ext cx="172062" cy="207480"/>
            </a:xfrm>
            <a:custGeom>
              <a:avLst/>
              <a:gdLst/>
              <a:ahLst/>
              <a:cxnLst/>
              <a:rect l="0" t="0" r="0" b="0"/>
              <a:pathLst>
                <a:path w="172062" h="207480">
                  <a:moveTo>
                    <a:pt x="108413" y="7438"/>
                  </a:moveTo>
                  <a:lnTo>
                    <a:pt x="99545" y="4571"/>
                  </a:lnTo>
                  <a:lnTo>
                    <a:pt x="90558" y="2429"/>
                  </a:lnTo>
                  <a:lnTo>
                    <a:pt x="80572" y="835"/>
                  </a:lnTo>
                  <a:lnTo>
                    <a:pt x="69937" y="0"/>
                  </a:lnTo>
                  <a:lnTo>
                    <a:pt x="59422" y="448"/>
                  </a:lnTo>
                  <a:lnTo>
                    <a:pt x="49470" y="2357"/>
                  </a:lnTo>
                  <a:lnTo>
                    <a:pt x="40183" y="5594"/>
                  </a:lnTo>
                  <a:lnTo>
                    <a:pt x="31495" y="9903"/>
                  </a:lnTo>
                  <a:lnTo>
                    <a:pt x="23294" y="15031"/>
                  </a:lnTo>
                  <a:lnTo>
                    <a:pt x="15789" y="21082"/>
                  </a:lnTo>
                  <a:lnTo>
                    <a:pt x="9492" y="28500"/>
                  </a:lnTo>
                  <a:lnTo>
                    <a:pt x="4597" y="37406"/>
                  </a:lnTo>
                  <a:lnTo>
                    <a:pt x="1309" y="47318"/>
                  </a:lnTo>
                  <a:lnTo>
                    <a:pt x="0" y="57356"/>
                  </a:lnTo>
                  <a:lnTo>
                    <a:pt x="683" y="66989"/>
                  </a:lnTo>
                  <a:lnTo>
                    <a:pt x="3244" y="75896"/>
                  </a:lnTo>
                  <a:lnTo>
                    <a:pt x="7620" y="83799"/>
                  </a:lnTo>
                  <a:lnTo>
                    <a:pt x="13599" y="90656"/>
                  </a:lnTo>
                  <a:lnTo>
                    <a:pt x="20864" y="96277"/>
                  </a:lnTo>
                  <a:lnTo>
                    <a:pt x="29102" y="100237"/>
                  </a:lnTo>
                  <a:lnTo>
                    <a:pt x="38047" y="102454"/>
                  </a:lnTo>
                  <a:lnTo>
                    <a:pt x="47492" y="102979"/>
                  </a:lnTo>
                  <a:lnTo>
                    <a:pt x="57284" y="101820"/>
                  </a:lnTo>
                  <a:lnTo>
                    <a:pt x="67319" y="99167"/>
                  </a:lnTo>
                  <a:lnTo>
                    <a:pt x="77685" y="95795"/>
                  </a:lnTo>
                  <a:lnTo>
                    <a:pt x="88637" y="92920"/>
                  </a:lnTo>
                  <a:lnTo>
                    <a:pt x="100258" y="91188"/>
                  </a:lnTo>
                  <a:lnTo>
                    <a:pt x="112166" y="90861"/>
                  </a:lnTo>
                  <a:lnTo>
                    <a:pt x="123627" y="92089"/>
                  </a:lnTo>
                  <a:lnTo>
                    <a:pt x="134255" y="94775"/>
                  </a:lnTo>
                  <a:lnTo>
                    <a:pt x="143848" y="98833"/>
                  </a:lnTo>
                  <a:lnTo>
                    <a:pt x="152220" y="104289"/>
                  </a:lnTo>
                  <a:lnTo>
                    <a:pt x="159394" y="111027"/>
                  </a:lnTo>
                  <a:lnTo>
                    <a:pt x="165229" y="118819"/>
                  </a:lnTo>
                  <a:lnTo>
                    <a:pt x="169333" y="127418"/>
                  </a:lnTo>
                  <a:lnTo>
                    <a:pt x="171644" y="136604"/>
                  </a:lnTo>
                  <a:lnTo>
                    <a:pt x="172061" y="146041"/>
                  </a:lnTo>
                  <a:lnTo>
                    <a:pt x="170297" y="155297"/>
                  </a:lnTo>
                  <a:lnTo>
                    <a:pt x="166396" y="164145"/>
                  </a:lnTo>
                  <a:lnTo>
                    <a:pt x="160354" y="172390"/>
                  </a:lnTo>
                  <a:lnTo>
                    <a:pt x="151954" y="179783"/>
                  </a:lnTo>
                  <a:lnTo>
                    <a:pt x="141308" y="186269"/>
                  </a:lnTo>
                  <a:lnTo>
                    <a:pt x="128942" y="191795"/>
                  </a:lnTo>
                  <a:lnTo>
                    <a:pt x="115586" y="196217"/>
                  </a:lnTo>
                  <a:lnTo>
                    <a:pt x="101775" y="199563"/>
                  </a:lnTo>
                  <a:lnTo>
                    <a:pt x="88388" y="202004"/>
                  </a:lnTo>
                  <a:lnTo>
                    <a:pt x="75430" y="203998"/>
                  </a:lnTo>
                  <a:lnTo>
                    <a:pt x="61772" y="205723"/>
                  </a:lnTo>
                  <a:lnTo>
                    <a:pt x="45242" y="20747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347854" y="777745"/>
            <a:ext cx="6917224" cy="569903"/>
            <a:chOff x="2347854" y="777745"/>
            <a:chExt cx="6917224" cy="569903"/>
          </a:xfrm>
        </p:grpSpPr>
        <p:sp>
          <p:nvSpPr>
            <p:cNvPr id="60" name="Freeform 59"/>
            <p:cNvSpPr/>
            <p:nvPr/>
          </p:nvSpPr>
          <p:spPr>
            <a:xfrm>
              <a:off x="2347854" y="1147606"/>
              <a:ext cx="58785" cy="168457"/>
            </a:xfrm>
            <a:custGeom>
              <a:avLst/>
              <a:gdLst/>
              <a:ahLst/>
              <a:cxnLst/>
              <a:rect l="0" t="0" r="0" b="0"/>
              <a:pathLst>
                <a:path w="58785" h="168457">
                  <a:moveTo>
                    <a:pt x="0" y="0"/>
                  </a:moveTo>
                  <a:lnTo>
                    <a:pt x="8735" y="3000"/>
                  </a:lnTo>
                  <a:lnTo>
                    <a:pt x="16441" y="6423"/>
                  </a:lnTo>
                  <a:lnTo>
                    <a:pt x="23839" y="10624"/>
                  </a:lnTo>
                  <a:lnTo>
                    <a:pt x="30927" y="15697"/>
                  </a:lnTo>
                  <a:lnTo>
                    <a:pt x="37457" y="21826"/>
                  </a:lnTo>
                  <a:lnTo>
                    <a:pt x="43325" y="29015"/>
                  </a:lnTo>
                  <a:lnTo>
                    <a:pt x="48417" y="37275"/>
                  </a:lnTo>
                  <a:lnTo>
                    <a:pt x="52539" y="46718"/>
                  </a:lnTo>
                  <a:lnTo>
                    <a:pt x="55676" y="57287"/>
                  </a:lnTo>
                  <a:lnTo>
                    <a:pt x="57800" y="68637"/>
                  </a:lnTo>
                  <a:lnTo>
                    <a:pt x="58784" y="80246"/>
                  </a:lnTo>
                  <a:lnTo>
                    <a:pt x="58664" y="91788"/>
                  </a:lnTo>
                  <a:lnTo>
                    <a:pt x="57450" y="102978"/>
                  </a:lnTo>
                  <a:lnTo>
                    <a:pt x="55040" y="113491"/>
                  </a:lnTo>
                  <a:lnTo>
                    <a:pt x="51493" y="123223"/>
                  </a:lnTo>
                  <a:lnTo>
                    <a:pt x="46917" y="132137"/>
                  </a:lnTo>
                  <a:lnTo>
                    <a:pt x="40724" y="141150"/>
                  </a:lnTo>
                  <a:lnTo>
                    <a:pt x="30136" y="152170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36708" y="967853"/>
              <a:ext cx="216515" cy="201650"/>
            </a:xfrm>
            <a:custGeom>
              <a:avLst/>
              <a:gdLst/>
              <a:ahLst/>
              <a:cxnLst/>
              <a:rect l="0" t="0" r="0" b="0"/>
              <a:pathLst>
                <a:path w="216515" h="201650">
                  <a:moveTo>
                    <a:pt x="121758" y="116582"/>
                  </a:moveTo>
                  <a:lnTo>
                    <a:pt x="124558" y="107780"/>
                  </a:lnTo>
                  <a:lnTo>
                    <a:pt x="126060" y="99434"/>
                  </a:lnTo>
                  <a:lnTo>
                    <a:pt x="126366" y="90735"/>
                  </a:lnTo>
                  <a:lnTo>
                    <a:pt x="125687" y="81614"/>
                  </a:lnTo>
                  <a:lnTo>
                    <a:pt x="124219" y="72119"/>
                  </a:lnTo>
                  <a:lnTo>
                    <a:pt x="122145" y="62332"/>
                  </a:lnTo>
                  <a:lnTo>
                    <a:pt x="119463" y="52491"/>
                  </a:lnTo>
                  <a:lnTo>
                    <a:pt x="115992" y="42965"/>
                  </a:lnTo>
                  <a:lnTo>
                    <a:pt x="111692" y="33936"/>
                  </a:lnTo>
                  <a:lnTo>
                    <a:pt x="106501" y="25570"/>
                  </a:lnTo>
                  <a:lnTo>
                    <a:pt x="100260" y="18098"/>
                  </a:lnTo>
                  <a:lnTo>
                    <a:pt x="92984" y="11562"/>
                  </a:lnTo>
                  <a:lnTo>
                    <a:pt x="84827" y="6173"/>
                  </a:lnTo>
                  <a:lnTo>
                    <a:pt x="75981" y="2376"/>
                  </a:lnTo>
                  <a:lnTo>
                    <a:pt x="66629" y="276"/>
                  </a:lnTo>
                  <a:lnTo>
                    <a:pt x="57079" y="0"/>
                  </a:lnTo>
                  <a:lnTo>
                    <a:pt x="47749" y="1860"/>
                  </a:lnTo>
                  <a:lnTo>
                    <a:pt x="38851" y="5816"/>
                  </a:lnTo>
                  <a:lnTo>
                    <a:pt x="30572" y="11556"/>
                  </a:lnTo>
                  <a:lnTo>
                    <a:pt x="23157" y="18688"/>
                  </a:lnTo>
                  <a:lnTo>
                    <a:pt x="16656" y="26860"/>
                  </a:lnTo>
                  <a:lnTo>
                    <a:pt x="11120" y="36108"/>
                  </a:lnTo>
                  <a:lnTo>
                    <a:pt x="6692" y="46824"/>
                  </a:lnTo>
                  <a:lnTo>
                    <a:pt x="3345" y="59102"/>
                  </a:lnTo>
                  <a:lnTo>
                    <a:pt x="1080" y="72602"/>
                  </a:lnTo>
                  <a:lnTo>
                    <a:pt x="0" y="86735"/>
                  </a:lnTo>
                  <a:lnTo>
                    <a:pt x="50" y="101089"/>
                  </a:lnTo>
                  <a:lnTo>
                    <a:pt x="1048" y="115302"/>
                  </a:lnTo>
                  <a:lnTo>
                    <a:pt x="2781" y="128992"/>
                  </a:lnTo>
                  <a:lnTo>
                    <a:pt x="5059" y="142006"/>
                  </a:lnTo>
                  <a:lnTo>
                    <a:pt x="7893" y="154219"/>
                  </a:lnTo>
                  <a:lnTo>
                    <a:pt x="11472" y="165436"/>
                  </a:lnTo>
                  <a:lnTo>
                    <a:pt x="15848" y="175637"/>
                  </a:lnTo>
                  <a:lnTo>
                    <a:pt x="21092" y="184473"/>
                  </a:lnTo>
                  <a:lnTo>
                    <a:pt x="27369" y="191205"/>
                  </a:lnTo>
                  <a:lnTo>
                    <a:pt x="34664" y="195617"/>
                  </a:lnTo>
                  <a:lnTo>
                    <a:pt x="42665" y="197782"/>
                  </a:lnTo>
                  <a:lnTo>
                    <a:pt x="50873" y="197807"/>
                  </a:lnTo>
                  <a:lnTo>
                    <a:pt x="58984" y="195963"/>
                  </a:lnTo>
                  <a:lnTo>
                    <a:pt x="66886" y="192304"/>
                  </a:lnTo>
                  <a:lnTo>
                    <a:pt x="74571" y="186584"/>
                  </a:lnTo>
                  <a:lnTo>
                    <a:pt x="82069" y="178850"/>
                  </a:lnTo>
                  <a:lnTo>
                    <a:pt x="89256" y="169405"/>
                  </a:lnTo>
                  <a:lnTo>
                    <a:pt x="95864" y="158625"/>
                  </a:lnTo>
                  <a:lnTo>
                    <a:pt x="101793" y="146860"/>
                  </a:lnTo>
                  <a:lnTo>
                    <a:pt x="107097" y="134556"/>
                  </a:lnTo>
                  <a:lnTo>
                    <a:pt x="111894" y="122230"/>
                  </a:lnTo>
                  <a:lnTo>
                    <a:pt x="116314" y="110234"/>
                  </a:lnTo>
                  <a:lnTo>
                    <a:pt x="120678" y="101054"/>
                  </a:lnTo>
                  <a:lnTo>
                    <a:pt x="124886" y="97962"/>
                  </a:lnTo>
                  <a:lnTo>
                    <a:pt x="128395" y="100403"/>
                  </a:lnTo>
                  <a:lnTo>
                    <a:pt x="131449" y="106784"/>
                  </a:lnTo>
                  <a:lnTo>
                    <a:pt x="134374" y="115626"/>
                  </a:lnTo>
                  <a:lnTo>
                    <a:pt x="137342" y="125715"/>
                  </a:lnTo>
                  <a:lnTo>
                    <a:pt x="140418" y="136320"/>
                  </a:lnTo>
                  <a:lnTo>
                    <a:pt x="143769" y="146922"/>
                  </a:lnTo>
                  <a:lnTo>
                    <a:pt x="147686" y="157063"/>
                  </a:lnTo>
                  <a:lnTo>
                    <a:pt x="152284" y="166556"/>
                  </a:lnTo>
                  <a:lnTo>
                    <a:pt x="157674" y="175258"/>
                  </a:lnTo>
                  <a:lnTo>
                    <a:pt x="164048" y="182968"/>
                  </a:lnTo>
                  <a:lnTo>
                    <a:pt x="171403" y="189668"/>
                  </a:lnTo>
                  <a:lnTo>
                    <a:pt x="179334" y="195158"/>
                  </a:lnTo>
                  <a:lnTo>
                    <a:pt x="188013" y="199400"/>
                  </a:lnTo>
                  <a:lnTo>
                    <a:pt x="199318" y="201649"/>
                  </a:lnTo>
                  <a:lnTo>
                    <a:pt x="216514" y="20081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48615" y="1014204"/>
              <a:ext cx="141479" cy="133403"/>
            </a:xfrm>
            <a:custGeom>
              <a:avLst/>
              <a:gdLst/>
              <a:ahLst/>
              <a:cxnLst/>
              <a:rect l="0" t="0" r="0" b="0"/>
              <a:pathLst>
                <a:path w="141479" h="133403">
                  <a:moveTo>
                    <a:pt x="4607" y="38645"/>
                  </a:moveTo>
                  <a:lnTo>
                    <a:pt x="1808" y="50380"/>
                  </a:lnTo>
                  <a:lnTo>
                    <a:pt x="306" y="61509"/>
                  </a:lnTo>
                  <a:lnTo>
                    <a:pt x="0" y="73108"/>
                  </a:lnTo>
                  <a:lnTo>
                    <a:pt x="679" y="85269"/>
                  </a:lnTo>
                  <a:lnTo>
                    <a:pt x="2147" y="97929"/>
                  </a:lnTo>
                  <a:lnTo>
                    <a:pt x="4222" y="110881"/>
                  </a:lnTo>
                  <a:lnTo>
                    <a:pt x="6950" y="120368"/>
                  </a:lnTo>
                  <a:lnTo>
                    <a:pt x="9860" y="121847"/>
                  </a:lnTo>
                  <a:lnTo>
                    <a:pt x="11959" y="116799"/>
                  </a:lnTo>
                  <a:lnTo>
                    <a:pt x="13248" y="107552"/>
                  </a:lnTo>
                  <a:lnTo>
                    <a:pt x="14005" y="95949"/>
                  </a:lnTo>
                  <a:lnTo>
                    <a:pt x="14458" y="83126"/>
                  </a:lnTo>
                  <a:lnTo>
                    <a:pt x="15066" y="69854"/>
                  </a:lnTo>
                  <a:lnTo>
                    <a:pt x="16520" y="56754"/>
                  </a:lnTo>
                  <a:lnTo>
                    <a:pt x="19129" y="44118"/>
                  </a:lnTo>
                  <a:lnTo>
                    <a:pt x="23013" y="32318"/>
                  </a:lnTo>
                  <a:lnTo>
                    <a:pt x="28293" y="21905"/>
                  </a:lnTo>
                  <a:lnTo>
                    <a:pt x="34878" y="13058"/>
                  </a:lnTo>
                  <a:lnTo>
                    <a:pt x="42383" y="6115"/>
                  </a:lnTo>
                  <a:lnTo>
                    <a:pt x="50251" y="1722"/>
                  </a:lnTo>
                  <a:lnTo>
                    <a:pt x="58128" y="0"/>
                  </a:lnTo>
                  <a:lnTo>
                    <a:pt x="65872" y="945"/>
                  </a:lnTo>
                  <a:lnTo>
                    <a:pt x="73451" y="4686"/>
                  </a:lnTo>
                  <a:lnTo>
                    <a:pt x="80882" y="11012"/>
                  </a:lnTo>
                  <a:lnTo>
                    <a:pt x="88194" y="19306"/>
                  </a:lnTo>
                  <a:lnTo>
                    <a:pt x="95418" y="28766"/>
                  </a:lnTo>
                  <a:lnTo>
                    <a:pt x="102569" y="38828"/>
                  </a:lnTo>
                  <a:lnTo>
                    <a:pt x="109338" y="49343"/>
                  </a:lnTo>
                  <a:lnTo>
                    <a:pt x="115126" y="60459"/>
                  </a:lnTo>
                  <a:lnTo>
                    <a:pt x="119687" y="72219"/>
                  </a:lnTo>
                  <a:lnTo>
                    <a:pt x="123294" y="84139"/>
                  </a:lnTo>
                  <a:lnTo>
                    <a:pt x="127015" y="96558"/>
                  </a:lnTo>
                  <a:lnTo>
                    <a:pt x="132292" y="111685"/>
                  </a:lnTo>
                  <a:lnTo>
                    <a:pt x="141478" y="1334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47536" y="814597"/>
              <a:ext cx="142599" cy="358020"/>
            </a:xfrm>
            <a:custGeom>
              <a:avLst/>
              <a:gdLst/>
              <a:ahLst/>
              <a:cxnLst/>
              <a:rect l="0" t="0" r="0" b="0"/>
              <a:pathLst>
                <a:path w="142599" h="358020">
                  <a:moveTo>
                    <a:pt x="89956" y="248781"/>
                  </a:moveTo>
                  <a:lnTo>
                    <a:pt x="86888" y="240114"/>
                  </a:lnTo>
                  <a:lnTo>
                    <a:pt x="82826" y="233047"/>
                  </a:lnTo>
                  <a:lnTo>
                    <a:pt x="77333" y="226951"/>
                  </a:lnTo>
                  <a:lnTo>
                    <a:pt x="70573" y="221895"/>
                  </a:lnTo>
                  <a:lnTo>
                    <a:pt x="62775" y="218329"/>
                  </a:lnTo>
                  <a:lnTo>
                    <a:pt x="54187" y="216386"/>
                  </a:lnTo>
                  <a:lnTo>
                    <a:pt x="45347" y="216216"/>
                  </a:lnTo>
                  <a:lnTo>
                    <a:pt x="37039" y="218146"/>
                  </a:lnTo>
                  <a:lnTo>
                    <a:pt x="29645" y="222149"/>
                  </a:lnTo>
                  <a:lnTo>
                    <a:pt x="23194" y="227920"/>
                  </a:lnTo>
                  <a:lnTo>
                    <a:pt x="17546" y="235073"/>
                  </a:lnTo>
                  <a:lnTo>
                    <a:pt x="12527" y="243255"/>
                  </a:lnTo>
                  <a:lnTo>
                    <a:pt x="8138" y="252339"/>
                  </a:lnTo>
                  <a:lnTo>
                    <a:pt x="4553" y="262413"/>
                  </a:lnTo>
                  <a:lnTo>
                    <a:pt x="1813" y="273442"/>
                  </a:lnTo>
                  <a:lnTo>
                    <a:pt x="141" y="285119"/>
                  </a:lnTo>
                  <a:lnTo>
                    <a:pt x="0" y="296957"/>
                  </a:lnTo>
                  <a:lnTo>
                    <a:pt x="1501" y="308656"/>
                  </a:lnTo>
                  <a:lnTo>
                    <a:pt x="4460" y="319952"/>
                  </a:lnTo>
                  <a:lnTo>
                    <a:pt x="8580" y="330538"/>
                  </a:lnTo>
                  <a:lnTo>
                    <a:pt x="13571" y="340305"/>
                  </a:lnTo>
                  <a:lnTo>
                    <a:pt x="19191" y="348676"/>
                  </a:lnTo>
                  <a:lnTo>
                    <a:pt x="25254" y="354564"/>
                  </a:lnTo>
                  <a:lnTo>
                    <a:pt x="31625" y="357595"/>
                  </a:lnTo>
                  <a:lnTo>
                    <a:pt x="38206" y="358019"/>
                  </a:lnTo>
                  <a:lnTo>
                    <a:pt x="44930" y="356335"/>
                  </a:lnTo>
                  <a:lnTo>
                    <a:pt x="51751" y="353045"/>
                  </a:lnTo>
                  <a:lnTo>
                    <a:pt x="58637" y="348094"/>
                  </a:lnTo>
                  <a:lnTo>
                    <a:pt x="65568" y="340900"/>
                  </a:lnTo>
                  <a:lnTo>
                    <a:pt x="72523" y="331332"/>
                  </a:lnTo>
                  <a:lnTo>
                    <a:pt x="79329" y="319994"/>
                  </a:lnTo>
                  <a:lnTo>
                    <a:pt x="85674" y="307929"/>
                  </a:lnTo>
                  <a:lnTo>
                    <a:pt x="91417" y="295807"/>
                  </a:lnTo>
                  <a:lnTo>
                    <a:pt x="96426" y="283584"/>
                  </a:lnTo>
                  <a:lnTo>
                    <a:pt x="100492" y="270713"/>
                  </a:lnTo>
                  <a:lnTo>
                    <a:pt x="103601" y="256907"/>
                  </a:lnTo>
                  <a:lnTo>
                    <a:pt x="106046" y="242177"/>
                  </a:lnTo>
                  <a:lnTo>
                    <a:pt x="108310" y="226671"/>
                  </a:lnTo>
                  <a:lnTo>
                    <a:pt x="110686" y="210566"/>
                  </a:lnTo>
                  <a:lnTo>
                    <a:pt x="113115" y="194019"/>
                  </a:lnTo>
                  <a:lnTo>
                    <a:pt x="115293" y="177159"/>
                  </a:lnTo>
                  <a:lnTo>
                    <a:pt x="117050" y="160084"/>
                  </a:lnTo>
                  <a:lnTo>
                    <a:pt x="118213" y="143026"/>
                  </a:lnTo>
                  <a:lnTo>
                    <a:pt x="118535" y="126340"/>
                  </a:lnTo>
                  <a:lnTo>
                    <a:pt x="117974" y="110189"/>
                  </a:lnTo>
                  <a:lnTo>
                    <a:pt x="116800" y="94564"/>
                  </a:lnTo>
                  <a:lnTo>
                    <a:pt x="115481" y="79377"/>
                  </a:lnTo>
                  <a:lnTo>
                    <a:pt x="114297" y="64533"/>
                  </a:lnTo>
                  <a:lnTo>
                    <a:pt x="113183" y="50106"/>
                  </a:lnTo>
                  <a:lnTo>
                    <a:pt x="111829" y="36330"/>
                  </a:lnTo>
                  <a:lnTo>
                    <a:pt x="110057" y="23310"/>
                  </a:lnTo>
                  <a:lnTo>
                    <a:pt x="107527" y="11957"/>
                  </a:lnTo>
                  <a:lnTo>
                    <a:pt x="103685" y="3986"/>
                  </a:lnTo>
                  <a:lnTo>
                    <a:pt x="98366" y="47"/>
                  </a:lnTo>
                  <a:lnTo>
                    <a:pt x="92199" y="0"/>
                  </a:lnTo>
                  <a:lnTo>
                    <a:pt x="86368" y="3458"/>
                  </a:lnTo>
                  <a:lnTo>
                    <a:pt x="81529" y="9823"/>
                  </a:lnTo>
                  <a:lnTo>
                    <a:pt x="77810" y="18601"/>
                  </a:lnTo>
                  <a:lnTo>
                    <a:pt x="75083" y="29508"/>
                  </a:lnTo>
                  <a:lnTo>
                    <a:pt x="73146" y="42202"/>
                  </a:lnTo>
                  <a:lnTo>
                    <a:pt x="71964" y="56295"/>
                  </a:lnTo>
                  <a:lnTo>
                    <a:pt x="71679" y="71431"/>
                  </a:lnTo>
                  <a:lnTo>
                    <a:pt x="72295" y="87316"/>
                  </a:lnTo>
                  <a:lnTo>
                    <a:pt x="73688" y="103729"/>
                  </a:lnTo>
                  <a:lnTo>
                    <a:pt x="75694" y="120507"/>
                  </a:lnTo>
                  <a:lnTo>
                    <a:pt x="78154" y="137530"/>
                  </a:lnTo>
                  <a:lnTo>
                    <a:pt x="80940" y="154556"/>
                  </a:lnTo>
                  <a:lnTo>
                    <a:pt x="83956" y="171220"/>
                  </a:lnTo>
                  <a:lnTo>
                    <a:pt x="87131" y="187357"/>
                  </a:lnTo>
                  <a:lnTo>
                    <a:pt x="90415" y="202974"/>
                  </a:lnTo>
                  <a:lnTo>
                    <a:pt x="93773" y="218154"/>
                  </a:lnTo>
                  <a:lnTo>
                    <a:pt x="97185" y="232999"/>
                  </a:lnTo>
                  <a:lnTo>
                    <a:pt x="100799" y="247597"/>
                  </a:lnTo>
                  <a:lnTo>
                    <a:pt x="104911" y="262019"/>
                  </a:lnTo>
                  <a:lnTo>
                    <a:pt x="109639" y="276305"/>
                  </a:lnTo>
                  <a:lnTo>
                    <a:pt x="114830" y="290079"/>
                  </a:lnTo>
                  <a:lnTo>
                    <a:pt x="120768" y="304019"/>
                  </a:lnTo>
                  <a:lnTo>
                    <a:pt x="129092" y="320468"/>
                  </a:lnTo>
                  <a:lnTo>
                    <a:pt x="142598" y="34353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74404" y="852808"/>
              <a:ext cx="357970" cy="311184"/>
            </a:xfrm>
            <a:custGeom>
              <a:avLst/>
              <a:gdLst/>
              <a:ahLst/>
              <a:cxnLst/>
              <a:rect l="0" t="0" r="0" b="0"/>
              <a:pathLst>
                <a:path w="357970" h="311184">
                  <a:moveTo>
                    <a:pt x="0" y="0"/>
                  </a:moveTo>
                  <a:lnTo>
                    <a:pt x="2867" y="14602"/>
                  </a:lnTo>
                  <a:lnTo>
                    <a:pt x="5008" y="27873"/>
                  </a:lnTo>
                  <a:lnTo>
                    <a:pt x="6616" y="41074"/>
                  </a:lnTo>
                  <a:lnTo>
                    <a:pt x="7969" y="54416"/>
                  </a:lnTo>
                  <a:lnTo>
                    <a:pt x="9466" y="67924"/>
                  </a:lnTo>
                  <a:lnTo>
                    <a:pt x="11312" y="81582"/>
                  </a:lnTo>
                  <a:lnTo>
                    <a:pt x="13380" y="95522"/>
                  </a:lnTo>
                  <a:lnTo>
                    <a:pt x="15312" y="110019"/>
                  </a:lnTo>
                  <a:lnTo>
                    <a:pt x="16913" y="125176"/>
                  </a:lnTo>
                  <a:lnTo>
                    <a:pt x="18309" y="140779"/>
                  </a:lnTo>
                  <a:lnTo>
                    <a:pt x="19854" y="156405"/>
                  </a:lnTo>
                  <a:lnTo>
                    <a:pt x="21740" y="171806"/>
                  </a:lnTo>
                  <a:lnTo>
                    <a:pt x="23837" y="186910"/>
                  </a:lnTo>
                  <a:lnTo>
                    <a:pt x="25792" y="201738"/>
                  </a:lnTo>
                  <a:lnTo>
                    <a:pt x="27403" y="216346"/>
                  </a:lnTo>
                  <a:lnTo>
                    <a:pt x="28637" y="230954"/>
                  </a:lnTo>
                  <a:lnTo>
                    <a:pt x="29541" y="245914"/>
                  </a:lnTo>
                  <a:lnTo>
                    <a:pt x="30184" y="261352"/>
                  </a:lnTo>
                  <a:lnTo>
                    <a:pt x="30632" y="275737"/>
                  </a:lnTo>
                  <a:lnTo>
                    <a:pt x="30957" y="284472"/>
                  </a:lnTo>
                  <a:lnTo>
                    <a:pt x="31198" y="285195"/>
                  </a:lnTo>
                  <a:lnTo>
                    <a:pt x="31358" y="280518"/>
                  </a:lnTo>
                  <a:lnTo>
                    <a:pt x="31624" y="272367"/>
                  </a:lnTo>
                  <a:lnTo>
                    <a:pt x="32327" y="261648"/>
                  </a:lnTo>
                  <a:lnTo>
                    <a:pt x="33617" y="248984"/>
                  </a:lnTo>
                  <a:lnTo>
                    <a:pt x="35635" y="235367"/>
                  </a:lnTo>
                  <a:lnTo>
                    <a:pt x="38592" y="222123"/>
                  </a:lnTo>
                  <a:lnTo>
                    <a:pt x="42517" y="209958"/>
                  </a:lnTo>
                  <a:lnTo>
                    <a:pt x="47611" y="199329"/>
                  </a:lnTo>
                  <a:lnTo>
                    <a:pt x="54312" y="190708"/>
                  </a:lnTo>
                  <a:lnTo>
                    <a:pt x="62701" y="184148"/>
                  </a:lnTo>
                  <a:lnTo>
                    <a:pt x="72250" y="179860"/>
                  </a:lnTo>
                  <a:lnTo>
                    <a:pt x="82035" y="178389"/>
                  </a:lnTo>
                  <a:lnTo>
                    <a:pt x="91500" y="179770"/>
                  </a:lnTo>
                  <a:lnTo>
                    <a:pt x="100463" y="183779"/>
                  </a:lnTo>
                  <a:lnTo>
                    <a:pt x="108935" y="190198"/>
                  </a:lnTo>
                  <a:lnTo>
                    <a:pt x="116996" y="198655"/>
                  </a:lnTo>
                  <a:lnTo>
                    <a:pt x="124579" y="208551"/>
                  </a:lnTo>
                  <a:lnTo>
                    <a:pt x="131459" y="219168"/>
                  </a:lnTo>
                  <a:lnTo>
                    <a:pt x="137575" y="230042"/>
                  </a:lnTo>
                  <a:lnTo>
                    <a:pt x="143006" y="240950"/>
                  </a:lnTo>
                  <a:lnTo>
                    <a:pt x="147889" y="251806"/>
                  </a:lnTo>
                  <a:lnTo>
                    <a:pt x="152356" y="262596"/>
                  </a:lnTo>
                  <a:lnTo>
                    <a:pt x="156356" y="273486"/>
                  </a:lnTo>
                  <a:lnTo>
                    <a:pt x="159671" y="284798"/>
                  </a:lnTo>
                  <a:lnTo>
                    <a:pt x="162244" y="296577"/>
                  </a:lnTo>
                  <a:lnTo>
                    <a:pt x="164459" y="305393"/>
                  </a:lnTo>
                  <a:lnTo>
                    <a:pt x="166741" y="307315"/>
                  </a:lnTo>
                  <a:lnTo>
                    <a:pt x="169065" y="304207"/>
                  </a:lnTo>
                  <a:lnTo>
                    <a:pt x="171688" y="298276"/>
                  </a:lnTo>
                  <a:lnTo>
                    <a:pt x="174987" y="291075"/>
                  </a:lnTo>
                  <a:lnTo>
                    <a:pt x="179103" y="283454"/>
                  </a:lnTo>
                  <a:lnTo>
                    <a:pt x="184136" y="275956"/>
                  </a:lnTo>
                  <a:lnTo>
                    <a:pt x="190253" y="269027"/>
                  </a:lnTo>
                  <a:lnTo>
                    <a:pt x="197442" y="262832"/>
                  </a:lnTo>
                  <a:lnTo>
                    <a:pt x="205707" y="257492"/>
                  </a:lnTo>
                  <a:lnTo>
                    <a:pt x="215156" y="253190"/>
                  </a:lnTo>
                  <a:lnTo>
                    <a:pt x="225734" y="249917"/>
                  </a:lnTo>
                  <a:lnTo>
                    <a:pt x="237260" y="247359"/>
                  </a:lnTo>
                  <a:lnTo>
                    <a:pt x="249521" y="245018"/>
                  </a:lnTo>
                  <a:lnTo>
                    <a:pt x="262314" y="242581"/>
                  </a:lnTo>
                  <a:lnTo>
                    <a:pt x="275158" y="239770"/>
                  </a:lnTo>
                  <a:lnTo>
                    <a:pt x="287321" y="236272"/>
                  </a:lnTo>
                  <a:lnTo>
                    <a:pt x="298446" y="231983"/>
                  </a:lnTo>
                  <a:lnTo>
                    <a:pt x="308050" y="226813"/>
                  </a:lnTo>
                  <a:lnTo>
                    <a:pt x="315373" y="220594"/>
                  </a:lnTo>
                  <a:lnTo>
                    <a:pt x="320215" y="213341"/>
                  </a:lnTo>
                  <a:lnTo>
                    <a:pt x="322688" y="205370"/>
                  </a:lnTo>
                  <a:lnTo>
                    <a:pt x="322925" y="197182"/>
                  </a:lnTo>
                  <a:lnTo>
                    <a:pt x="321234" y="189090"/>
                  </a:lnTo>
                  <a:lnTo>
                    <a:pt x="317848" y="181371"/>
                  </a:lnTo>
                  <a:lnTo>
                    <a:pt x="312844" y="174341"/>
                  </a:lnTo>
                  <a:lnTo>
                    <a:pt x="306404" y="168101"/>
                  </a:lnTo>
                  <a:lnTo>
                    <a:pt x="298643" y="162742"/>
                  </a:lnTo>
                  <a:lnTo>
                    <a:pt x="289532" y="158432"/>
                  </a:lnTo>
                  <a:lnTo>
                    <a:pt x="279184" y="155171"/>
                  </a:lnTo>
                  <a:lnTo>
                    <a:pt x="267981" y="153131"/>
                  </a:lnTo>
                  <a:lnTo>
                    <a:pt x="256470" y="152735"/>
                  </a:lnTo>
                  <a:lnTo>
                    <a:pt x="244998" y="154072"/>
                  </a:lnTo>
                  <a:lnTo>
                    <a:pt x="234025" y="157258"/>
                  </a:lnTo>
                  <a:lnTo>
                    <a:pt x="224188" y="162594"/>
                  </a:lnTo>
                  <a:lnTo>
                    <a:pt x="215729" y="170038"/>
                  </a:lnTo>
                  <a:lnTo>
                    <a:pt x="208711" y="179273"/>
                  </a:lnTo>
                  <a:lnTo>
                    <a:pt x="203205" y="189905"/>
                  </a:lnTo>
                  <a:lnTo>
                    <a:pt x="199096" y="201566"/>
                  </a:lnTo>
                  <a:lnTo>
                    <a:pt x="196300" y="213800"/>
                  </a:lnTo>
                  <a:lnTo>
                    <a:pt x="194855" y="226078"/>
                  </a:lnTo>
                  <a:lnTo>
                    <a:pt x="194662" y="238104"/>
                  </a:lnTo>
                  <a:lnTo>
                    <a:pt x="195666" y="249636"/>
                  </a:lnTo>
                  <a:lnTo>
                    <a:pt x="197934" y="260387"/>
                  </a:lnTo>
                  <a:lnTo>
                    <a:pt x="201389" y="270282"/>
                  </a:lnTo>
                  <a:lnTo>
                    <a:pt x="205997" y="279250"/>
                  </a:lnTo>
                  <a:lnTo>
                    <a:pt x="211839" y="287136"/>
                  </a:lnTo>
                  <a:lnTo>
                    <a:pt x="218848" y="293957"/>
                  </a:lnTo>
                  <a:lnTo>
                    <a:pt x="226994" y="299709"/>
                  </a:lnTo>
                  <a:lnTo>
                    <a:pt x="236366" y="304283"/>
                  </a:lnTo>
                  <a:lnTo>
                    <a:pt x="246888" y="307728"/>
                  </a:lnTo>
                  <a:lnTo>
                    <a:pt x="258208" y="310059"/>
                  </a:lnTo>
                  <a:lnTo>
                    <a:pt x="269797" y="311183"/>
                  </a:lnTo>
                  <a:lnTo>
                    <a:pt x="281331" y="311167"/>
                  </a:lnTo>
                  <a:lnTo>
                    <a:pt x="292810" y="310354"/>
                  </a:lnTo>
                  <a:lnTo>
                    <a:pt x="305908" y="309197"/>
                  </a:lnTo>
                  <a:lnTo>
                    <a:pt x="325124" y="307598"/>
                  </a:lnTo>
                  <a:lnTo>
                    <a:pt x="357969" y="3053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14873" y="829067"/>
              <a:ext cx="122827" cy="339597"/>
            </a:xfrm>
            <a:custGeom>
              <a:avLst/>
              <a:gdLst/>
              <a:ahLst/>
              <a:cxnLst/>
              <a:rect l="0" t="0" r="0" b="0"/>
              <a:pathLst>
                <a:path w="122827" h="339597">
                  <a:moveTo>
                    <a:pt x="59655" y="339596"/>
                  </a:moveTo>
                  <a:lnTo>
                    <a:pt x="56722" y="330727"/>
                  </a:lnTo>
                  <a:lnTo>
                    <a:pt x="53939" y="321741"/>
                  </a:lnTo>
                  <a:lnTo>
                    <a:pt x="51039" y="311741"/>
                  </a:lnTo>
                  <a:lnTo>
                    <a:pt x="47999" y="300587"/>
                  </a:lnTo>
                  <a:lnTo>
                    <a:pt x="44834" y="288127"/>
                  </a:lnTo>
                  <a:lnTo>
                    <a:pt x="41570" y="274425"/>
                  </a:lnTo>
                  <a:lnTo>
                    <a:pt x="38232" y="260007"/>
                  </a:lnTo>
                  <a:lnTo>
                    <a:pt x="34841" y="245727"/>
                  </a:lnTo>
                  <a:lnTo>
                    <a:pt x="31412" y="232051"/>
                  </a:lnTo>
                  <a:lnTo>
                    <a:pt x="27957" y="218922"/>
                  </a:lnTo>
                  <a:lnTo>
                    <a:pt x="24485" y="205961"/>
                  </a:lnTo>
                  <a:lnTo>
                    <a:pt x="21000" y="192911"/>
                  </a:lnTo>
                  <a:lnTo>
                    <a:pt x="17507" y="179840"/>
                  </a:lnTo>
                  <a:lnTo>
                    <a:pt x="14009" y="167050"/>
                  </a:lnTo>
                  <a:lnTo>
                    <a:pt x="10512" y="154691"/>
                  </a:lnTo>
                  <a:lnTo>
                    <a:pt x="7181" y="142440"/>
                  </a:lnTo>
                  <a:lnTo>
                    <a:pt x="4322" y="129615"/>
                  </a:lnTo>
                  <a:lnTo>
                    <a:pt x="2073" y="115882"/>
                  </a:lnTo>
                  <a:lnTo>
                    <a:pt x="563" y="101556"/>
                  </a:lnTo>
                  <a:lnTo>
                    <a:pt x="0" y="87394"/>
                  </a:lnTo>
                  <a:lnTo>
                    <a:pt x="405" y="73830"/>
                  </a:lnTo>
                  <a:lnTo>
                    <a:pt x="1812" y="60960"/>
                  </a:lnTo>
                  <a:lnTo>
                    <a:pt x="4352" y="48711"/>
                  </a:lnTo>
                  <a:lnTo>
                    <a:pt x="7996" y="36969"/>
                  </a:lnTo>
                  <a:lnTo>
                    <a:pt x="12899" y="26102"/>
                  </a:lnTo>
                  <a:lnTo>
                    <a:pt x="19471" y="16927"/>
                  </a:lnTo>
                  <a:lnTo>
                    <a:pt x="27779" y="9760"/>
                  </a:lnTo>
                  <a:lnTo>
                    <a:pt x="37442" y="4607"/>
                  </a:lnTo>
                  <a:lnTo>
                    <a:pt x="47837" y="1432"/>
                  </a:lnTo>
                  <a:lnTo>
                    <a:pt x="58526" y="0"/>
                  </a:lnTo>
                  <a:lnTo>
                    <a:pt x="69219" y="3"/>
                  </a:lnTo>
                  <a:lnTo>
                    <a:pt x="80951" y="1256"/>
                  </a:lnTo>
                  <a:lnTo>
                    <a:pt x="96982" y="4981"/>
                  </a:lnTo>
                  <a:lnTo>
                    <a:pt x="122826" y="132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79772" y="104232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541" y="2933"/>
                  </a:lnTo>
                  <a:lnTo>
                    <a:pt x="109193" y="5716"/>
                  </a:lnTo>
                  <a:lnTo>
                    <a:pt x="100490" y="8611"/>
                  </a:lnTo>
                  <a:lnTo>
                    <a:pt x="91197" y="11478"/>
                  </a:lnTo>
                  <a:lnTo>
                    <a:pt x="81054" y="13995"/>
                  </a:lnTo>
                  <a:lnTo>
                    <a:pt x="70018" y="16006"/>
                  </a:lnTo>
                  <a:lnTo>
                    <a:pt x="58421" y="17521"/>
                  </a:lnTo>
                  <a:lnTo>
                    <a:pt x="45528" y="18783"/>
                  </a:lnTo>
                  <a:lnTo>
                    <a:pt x="27969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48427" y="1042321"/>
              <a:ext cx="127022" cy="130962"/>
            </a:xfrm>
            <a:custGeom>
              <a:avLst/>
              <a:gdLst/>
              <a:ahLst/>
              <a:cxnLst/>
              <a:rect l="0" t="0" r="0" b="0"/>
              <a:pathLst>
                <a:path w="127022" h="130962">
                  <a:moveTo>
                    <a:pt x="73500" y="0"/>
                  </a:moveTo>
                  <a:lnTo>
                    <a:pt x="64699" y="3001"/>
                  </a:lnTo>
                  <a:lnTo>
                    <a:pt x="56352" y="6423"/>
                  </a:lnTo>
                  <a:lnTo>
                    <a:pt x="47662" y="10624"/>
                  </a:lnTo>
                  <a:lnTo>
                    <a:pt x="38887" y="15697"/>
                  </a:lnTo>
                  <a:lnTo>
                    <a:pt x="30689" y="21826"/>
                  </a:lnTo>
                  <a:lnTo>
                    <a:pt x="23404" y="29010"/>
                  </a:lnTo>
                  <a:lnTo>
                    <a:pt x="17041" y="37097"/>
                  </a:lnTo>
                  <a:lnTo>
                    <a:pt x="11460" y="45892"/>
                  </a:lnTo>
                  <a:lnTo>
                    <a:pt x="6499" y="55208"/>
                  </a:lnTo>
                  <a:lnTo>
                    <a:pt x="2490" y="64732"/>
                  </a:lnTo>
                  <a:lnTo>
                    <a:pt x="227" y="74045"/>
                  </a:lnTo>
                  <a:lnTo>
                    <a:pt x="0" y="82936"/>
                  </a:lnTo>
                  <a:lnTo>
                    <a:pt x="1645" y="91380"/>
                  </a:lnTo>
                  <a:lnTo>
                    <a:pt x="4807" y="99437"/>
                  </a:lnTo>
                  <a:lnTo>
                    <a:pt x="9129" y="107183"/>
                  </a:lnTo>
                  <a:lnTo>
                    <a:pt x="14622" y="114370"/>
                  </a:lnTo>
                  <a:lnTo>
                    <a:pt x="21657" y="120444"/>
                  </a:lnTo>
                  <a:lnTo>
                    <a:pt x="30308" y="125193"/>
                  </a:lnTo>
                  <a:lnTo>
                    <a:pt x="40217" y="128551"/>
                  </a:lnTo>
                  <a:lnTo>
                    <a:pt x="50785" y="130438"/>
                  </a:lnTo>
                  <a:lnTo>
                    <a:pt x="61592" y="130961"/>
                  </a:lnTo>
                  <a:lnTo>
                    <a:pt x="72271" y="130195"/>
                  </a:lnTo>
                  <a:lnTo>
                    <a:pt x="82435" y="128093"/>
                  </a:lnTo>
                  <a:lnTo>
                    <a:pt x="91929" y="124752"/>
                  </a:lnTo>
                  <a:lnTo>
                    <a:pt x="100624" y="120223"/>
                  </a:lnTo>
                  <a:lnTo>
                    <a:pt x="108327" y="114434"/>
                  </a:lnTo>
                  <a:lnTo>
                    <a:pt x="115020" y="107462"/>
                  </a:lnTo>
                  <a:lnTo>
                    <a:pt x="120516" y="99339"/>
                  </a:lnTo>
                  <a:lnTo>
                    <a:pt x="124386" y="89985"/>
                  </a:lnTo>
                  <a:lnTo>
                    <a:pt x="126540" y="79473"/>
                  </a:lnTo>
                  <a:lnTo>
                    <a:pt x="127021" y="68161"/>
                  </a:lnTo>
                  <a:lnTo>
                    <a:pt x="125833" y="56576"/>
                  </a:lnTo>
                  <a:lnTo>
                    <a:pt x="123154" y="45059"/>
                  </a:lnTo>
                  <a:lnTo>
                    <a:pt x="119576" y="34188"/>
                  </a:lnTo>
                  <a:lnTo>
                    <a:pt x="115659" y="23796"/>
                  </a:lnTo>
                  <a:lnTo>
                    <a:pt x="111062" y="12977"/>
                  </a:lnTo>
                  <a:lnTo>
                    <a:pt x="10508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16684" y="1031792"/>
              <a:ext cx="97030" cy="144533"/>
            </a:xfrm>
            <a:custGeom>
              <a:avLst/>
              <a:gdLst/>
              <a:ahLst/>
              <a:cxnLst/>
              <a:rect l="0" t="0" r="0" b="0"/>
              <a:pathLst>
                <a:path w="97030" h="144533">
                  <a:moveTo>
                    <a:pt x="0" y="42114"/>
                  </a:moveTo>
                  <a:lnTo>
                    <a:pt x="66" y="53782"/>
                  </a:lnTo>
                  <a:lnTo>
                    <a:pt x="707" y="64271"/>
                  </a:lnTo>
                  <a:lnTo>
                    <a:pt x="2008" y="74573"/>
                  </a:lnTo>
                  <a:lnTo>
                    <a:pt x="4041" y="84874"/>
                  </a:lnTo>
                  <a:lnTo>
                    <a:pt x="7005" y="95218"/>
                  </a:lnTo>
                  <a:lnTo>
                    <a:pt x="10930" y="105598"/>
                  </a:lnTo>
                  <a:lnTo>
                    <a:pt x="15852" y="115681"/>
                  </a:lnTo>
                  <a:lnTo>
                    <a:pt x="21904" y="124842"/>
                  </a:lnTo>
                  <a:lnTo>
                    <a:pt x="29043" y="132802"/>
                  </a:lnTo>
                  <a:lnTo>
                    <a:pt x="36939" y="139127"/>
                  </a:lnTo>
                  <a:lnTo>
                    <a:pt x="45076" y="143095"/>
                  </a:lnTo>
                  <a:lnTo>
                    <a:pt x="53134" y="144532"/>
                  </a:lnTo>
                  <a:lnTo>
                    <a:pt x="60830" y="143564"/>
                  </a:lnTo>
                  <a:lnTo>
                    <a:pt x="67845" y="140339"/>
                  </a:lnTo>
                  <a:lnTo>
                    <a:pt x="74079" y="135173"/>
                  </a:lnTo>
                  <a:lnTo>
                    <a:pt x="79605" y="128472"/>
                  </a:lnTo>
                  <a:lnTo>
                    <a:pt x="84557" y="120620"/>
                  </a:lnTo>
                  <a:lnTo>
                    <a:pt x="89069" y="111938"/>
                  </a:lnTo>
                  <a:lnTo>
                    <a:pt x="92932" y="102672"/>
                  </a:lnTo>
                  <a:lnTo>
                    <a:pt x="95623" y="93000"/>
                  </a:lnTo>
                  <a:lnTo>
                    <a:pt x="96951" y="83050"/>
                  </a:lnTo>
                  <a:lnTo>
                    <a:pt x="97029" y="72911"/>
                  </a:lnTo>
                  <a:lnTo>
                    <a:pt x="96093" y="62643"/>
                  </a:lnTo>
                  <a:lnTo>
                    <a:pt x="94389" y="52299"/>
                  </a:lnTo>
                  <a:lnTo>
                    <a:pt x="92090" y="42168"/>
                  </a:lnTo>
                  <a:lnTo>
                    <a:pt x="88955" y="31683"/>
                  </a:lnTo>
                  <a:lnTo>
                    <a:pt x="83598" y="18806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53554" y="1024619"/>
              <a:ext cx="126343" cy="144045"/>
            </a:xfrm>
            <a:custGeom>
              <a:avLst/>
              <a:gdLst/>
              <a:ahLst/>
              <a:cxnLst/>
              <a:rect l="0" t="0" r="0" b="0"/>
              <a:pathLst>
                <a:path w="126343" h="144045">
                  <a:moveTo>
                    <a:pt x="0" y="80873"/>
                  </a:moveTo>
                  <a:lnTo>
                    <a:pt x="2934" y="92541"/>
                  </a:lnTo>
                  <a:lnTo>
                    <a:pt x="5716" y="103030"/>
                  </a:lnTo>
                  <a:lnTo>
                    <a:pt x="8598" y="113260"/>
                  </a:lnTo>
                  <a:lnTo>
                    <a:pt x="10997" y="120913"/>
                  </a:lnTo>
                  <a:lnTo>
                    <a:pt x="11992" y="122740"/>
                  </a:lnTo>
                  <a:lnTo>
                    <a:pt x="11571" y="119445"/>
                  </a:lnTo>
                  <a:lnTo>
                    <a:pt x="10109" y="112535"/>
                  </a:lnTo>
                  <a:lnTo>
                    <a:pt x="8114" y="103206"/>
                  </a:lnTo>
                  <a:lnTo>
                    <a:pt x="6133" y="92281"/>
                  </a:lnTo>
                  <a:lnTo>
                    <a:pt x="4460" y="80309"/>
                  </a:lnTo>
                  <a:lnTo>
                    <a:pt x="3330" y="67810"/>
                  </a:lnTo>
                  <a:lnTo>
                    <a:pt x="3018" y="55328"/>
                  </a:lnTo>
                  <a:lnTo>
                    <a:pt x="3594" y="43156"/>
                  </a:lnTo>
                  <a:lnTo>
                    <a:pt x="5285" y="31690"/>
                  </a:lnTo>
                  <a:lnTo>
                    <a:pt x="8547" y="21512"/>
                  </a:lnTo>
                  <a:lnTo>
                    <a:pt x="13479" y="12828"/>
                  </a:lnTo>
                  <a:lnTo>
                    <a:pt x="19722" y="5996"/>
                  </a:lnTo>
                  <a:lnTo>
                    <a:pt x="26668" y="1680"/>
                  </a:lnTo>
                  <a:lnTo>
                    <a:pt x="33891" y="0"/>
                  </a:lnTo>
                  <a:lnTo>
                    <a:pt x="41178" y="634"/>
                  </a:lnTo>
                  <a:lnTo>
                    <a:pt x="48443" y="3102"/>
                  </a:lnTo>
                  <a:lnTo>
                    <a:pt x="55660" y="6940"/>
                  </a:lnTo>
                  <a:lnTo>
                    <a:pt x="62827" y="11767"/>
                  </a:lnTo>
                  <a:lnTo>
                    <a:pt x="69953" y="17289"/>
                  </a:lnTo>
                  <a:lnTo>
                    <a:pt x="77042" y="23302"/>
                  </a:lnTo>
                  <a:lnTo>
                    <a:pt x="83941" y="29981"/>
                  </a:lnTo>
                  <a:lnTo>
                    <a:pt x="90347" y="37836"/>
                  </a:lnTo>
                  <a:lnTo>
                    <a:pt x="96137" y="47047"/>
                  </a:lnTo>
                  <a:lnTo>
                    <a:pt x="101347" y="57337"/>
                  </a:lnTo>
                  <a:lnTo>
                    <a:pt x="106081" y="68162"/>
                  </a:lnTo>
                  <a:lnTo>
                    <a:pt x="110446" y="79142"/>
                  </a:lnTo>
                  <a:lnTo>
                    <a:pt x="114392" y="90033"/>
                  </a:lnTo>
                  <a:lnTo>
                    <a:pt x="118091" y="101921"/>
                  </a:lnTo>
                  <a:lnTo>
                    <a:pt x="121870" y="118078"/>
                  </a:lnTo>
                  <a:lnTo>
                    <a:pt x="126342" y="14404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17575" y="824452"/>
              <a:ext cx="141306" cy="337301"/>
            </a:xfrm>
            <a:custGeom>
              <a:avLst/>
              <a:gdLst/>
              <a:ahLst/>
              <a:cxnLst/>
              <a:rect l="0" t="0" r="0" b="0"/>
              <a:pathLst>
                <a:path w="141306" h="337301">
                  <a:moveTo>
                    <a:pt x="78134" y="291568"/>
                  </a:moveTo>
                  <a:lnTo>
                    <a:pt x="75133" y="279967"/>
                  </a:lnTo>
                  <a:lnTo>
                    <a:pt x="71711" y="270119"/>
                  </a:lnTo>
                  <a:lnTo>
                    <a:pt x="67510" y="261127"/>
                  </a:lnTo>
                  <a:lnTo>
                    <a:pt x="62437" y="253204"/>
                  </a:lnTo>
                  <a:lnTo>
                    <a:pt x="56308" y="247122"/>
                  </a:lnTo>
                  <a:lnTo>
                    <a:pt x="49129" y="243163"/>
                  </a:lnTo>
                  <a:lnTo>
                    <a:pt x="41215" y="241308"/>
                  </a:lnTo>
                  <a:lnTo>
                    <a:pt x="33068" y="241495"/>
                  </a:lnTo>
                  <a:lnTo>
                    <a:pt x="25009" y="243481"/>
                  </a:lnTo>
                  <a:lnTo>
                    <a:pt x="17484" y="247236"/>
                  </a:lnTo>
                  <a:lnTo>
                    <a:pt x="11116" y="253021"/>
                  </a:lnTo>
                  <a:lnTo>
                    <a:pt x="6139" y="260793"/>
                  </a:lnTo>
                  <a:lnTo>
                    <a:pt x="2612" y="270095"/>
                  </a:lnTo>
                  <a:lnTo>
                    <a:pt x="604" y="280246"/>
                  </a:lnTo>
                  <a:lnTo>
                    <a:pt x="0" y="290766"/>
                  </a:lnTo>
                  <a:lnTo>
                    <a:pt x="882" y="301081"/>
                  </a:lnTo>
                  <a:lnTo>
                    <a:pt x="3592" y="310467"/>
                  </a:lnTo>
                  <a:lnTo>
                    <a:pt x="8159" y="318621"/>
                  </a:lnTo>
                  <a:lnTo>
                    <a:pt x="14496" y="325433"/>
                  </a:lnTo>
                  <a:lnTo>
                    <a:pt x="22568" y="330800"/>
                  </a:lnTo>
                  <a:lnTo>
                    <a:pt x="32174" y="334807"/>
                  </a:lnTo>
                  <a:lnTo>
                    <a:pt x="42692" y="337195"/>
                  </a:lnTo>
                  <a:lnTo>
                    <a:pt x="53202" y="337300"/>
                  </a:lnTo>
                  <a:lnTo>
                    <a:pt x="63185" y="334959"/>
                  </a:lnTo>
                  <a:lnTo>
                    <a:pt x="72343" y="330287"/>
                  </a:lnTo>
                  <a:lnTo>
                    <a:pt x="80421" y="323413"/>
                  </a:lnTo>
                  <a:lnTo>
                    <a:pt x="87409" y="314642"/>
                  </a:lnTo>
                  <a:lnTo>
                    <a:pt x="93457" y="304364"/>
                  </a:lnTo>
                  <a:lnTo>
                    <a:pt x="98770" y="292958"/>
                  </a:lnTo>
                  <a:lnTo>
                    <a:pt x="103532" y="280736"/>
                  </a:lnTo>
                  <a:lnTo>
                    <a:pt x="107734" y="267940"/>
                  </a:lnTo>
                  <a:lnTo>
                    <a:pt x="111185" y="254744"/>
                  </a:lnTo>
                  <a:lnTo>
                    <a:pt x="113841" y="241271"/>
                  </a:lnTo>
                  <a:lnTo>
                    <a:pt x="115795" y="227443"/>
                  </a:lnTo>
                  <a:lnTo>
                    <a:pt x="117190" y="213014"/>
                  </a:lnTo>
                  <a:lnTo>
                    <a:pt x="118165" y="197900"/>
                  </a:lnTo>
                  <a:lnTo>
                    <a:pt x="118838" y="182324"/>
                  </a:lnTo>
                  <a:lnTo>
                    <a:pt x="119297" y="166715"/>
                  </a:lnTo>
                  <a:lnTo>
                    <a:pt x="119609" y="151326"/>
                  </a:lnTo>
                  <a:lnTo>
                    <a:pt x="119819" y="136229"/>
                  </a:lnTo>
                  <a:lnTo>
                    <a:pt x="119962" y="121407"/>
                  </a:lnTo>
                  <a:lnTo>
                    <a:pt x="120052" y="106806"/>
                  </a:lnTo>
                  <a:lnTo>
                    <a:pt x="119943" y="92373"/>
                  </a:lnTo>
                  <a:lnTo>
                    <a:pt x="119337" y="78062"/>
                  </a:lnTo>
                  <a:lnTo>
                    <a:pt x="118112" y="63842"/>
                  </a:lnTo>
                  <a:lnTo>
                    <a:pt x="116306" y="49851"/>
                  </a:lnTo>
                  <a:lnTo>
                    <a:pt x="114022" y="36375"/>
                  </a:lnTo>
                  <a:lnTo>
                    <a:pt x="111370" y="23556"/>
                  </a:lnTo>
                  <a:lnTo>
                    <a:pt x="108262" y="12174"/>
                  </a:lnTo>
                  <a:lnTo>
                    <a:pt x="103689" y="3882"/>
                  </a:lnTo>
                  <a:lnTo>
                    <a:pt x="97667" y="0"/>
                  </a:lnTo>
                  <a:lnTo>
                    <a:pt x="92214" y="1058"/>
                  </a:lnTo>
                  <a:lnTo>
                    <a:pt x="87995" y="6523"/>
                  </a:lnTo>
                  <a:lnTo>
                    <a:pt x="84930" y="15312"/>
                  </a:lnTo>
                  <a:lnTo>
                    <a:pt x="82772" y="26225"/>
                  </a:lnTo>
                  <a:lnTo>
                    <a:pt x="81283" y="38399"/>
                  </a:lnTo>
                  <a:lnTo>
                    <a:pt x="80433" y="51312"/>
                  </a:lnTo>
                  <a:lnTo>
                    <a:pt x="80387" y="64658"/>
                  </a:lnTo>
                  <a:lnTo>
                    <a:pt x="81171" y="78265"/>
                  </a:lnTo>
                  <a:lnTo>
                    <a:pt x="82680" y="92030"/>
                  </a:lnTo>
                  <a:lnTo>
                    <a:pt x="84765" y="105893"/>
                  </a:lnTo>
                  <a:lnTo>
                    <a:pt x="87278" y="119823"/>
                  </a:lnTo>
                  <a:lnTo>
                    <a:pt x="90101" y="133960"/>
                  </a:lnTo>
                  <a:lnTo>
                    <a:pt x="93143" y="148598"/>
                  </a:lnTo>
                  <a:lnTo>
                    <a:pt x="96334" y="163853"/>
                  </a:lnTo>
                  <a:lnTo>
                    <a:pt x="99629" y="179523"/>
                  </a:lnTo>
                  <a:lnTo>
                    <a:pt x="102993" y="195195"/>
                  </a:lnTo>
                  <a:lnTo>
                    <a:pt x="106411" y="210622"/>
                  </a:lnTo>
                  <a:lnTo>
                    <a:pt x="110028" y="225574"/>
                  </a:lnTo>
                  <a:lnTo>
                    <a:pt x="114142" y="239768"/>
                  </a:lnTo>
                  <a:lnTo>
                    <a:pt x="118867" y="253119"/>
                  </a:lnTo>
                  <a:lnTo>
                    <a:pt x="123858" y="265459"/>
                  </a:lnTo>
                  <a:lnTo>
                    <a:pt x="128894" y="277756"/>
                  </a:lnTo>
                  <a:lnTo>
                    <a:pt x="134420" y="292208"/>
                  </a:lnTo>
                  <a:lnTo>
                    <a:pt x="141305" y="31262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69450" y="985896"/>
              <a:ext cx="273742" cy="172239"/>
            </a:xfrm>
            <a:custGeom>
              <a:avLst/>
              <a:gdLst/>
              <a:ahLst/>
              <a:cxnLst/>
              <a:rect l="0" t="0" r="0" b="0"/>
              <a:pathLst>
                <a:path w="273742" h="172239">
                  <a:moveTo>
                    <a:pt x="0" y="35368"/>
                  </a:moveTo>
                  <a:lnTo>
                    <a:pt x="67" y="47103"/>
                  </a:lnTo>
                  <a:lnTo>
                    <a:pt x="707" y="58232"/>
                  </a:lnTo>
                  <a:lnTo>
                    <a:pt x="2005" y="69830"/>
                  </a:lnTo>
                  <a:lnTo>
                    <a:pt x="3863" y="81991"/>
                  </a:lnTo>
                  <a:lnTo>
                    <a:pt x="6180" y="94651"/>
                  </a:lnTo>
                  <a:lnTo>
                    <a:pt x="8846" y="107675"/>
                  </a:lnTo>
                  <a:lnTo>
                    <a:pt x="11783" y="119805"/>
                  </a:lnTo>
                  <a:lnTo>
                    <a:pt x="15369" y="128339"/>
                  </a:lnTo>
                  <a:lnTo>
                    <a:pt x="19498" y="131549"/>
                  </a:lnTo>
                  <a:lnTo>
                    <a:pt x="23027" y="129495"/>
                  </a:lnTo>
                  <a:lnTo>
                    <a:pt x="25668" y="123086"/>
                  </a:lnTo>
                  <a:lnTo>
                    <a:pt x="27544" y="113528"/>
                  </a:lnTo>
                  <a:lnTo>
                    <a:pt x="28846" y="102034"/>
                  </a:lnTo>
                  <a:lnTo>
                    <a:pt x="29742" y="89442"/>
                  </a:lnTo>
                  <a:lnTo>
                    <a:pt x="30520" y="76404"/>
                  </a:lnTo>
                  <a:lnTo>
                    <a:pt x="31578" y="63499"/>
                  </a:lnTo>
                  <a:lnTo>
                    <a:pt x="33115" y="51013"/>
                  </a:lnTo>
                  <a:lnTo>
                    <a:pt x="35472" y="39323"/>
                  </a:lnTo>
                  <a:lnTo>
                    <a:pt x="39189" y="28987"/>
                  </a:lnTo>
                  <a:lnTo>
                    <a:pt x="44430" y="20194"/>
                  </a:lnTo>
                  <a:lnTo>
                    <a:pt x="50881" y="13288"/>
                  </a:lnTo>
                  <a:lnTo>
                    <a:pt x="57968" y="8921"/>
                  </a:lnTo>
                  <a:lnTo>
                    <a:pt x="65281" y="7212"/>
                  </a:lnTo>
                  <a:lnTo>
                    <a:pt x="72460" y="7995"/>
                  </a:lnTo>
                  <a:lnTo>
                    <a:pt x="79118" y="11096"/>
                  </a:lnTo>
                  <a:lnTo>
                    <a:pt x="85110" y="16178"/>
                  </a:lnTo>
                  <a:lnTo>
                    <a:pt x="90470" y="22823"/>
                  </a:lnTo>
                  <a:lnTo>
                    <a:pt x="95313" y="30637"/>
                  </a:lnTo>
                  <a:lnTo>
                    <a:pt x="99759" y="39294"/>
                  </a:lnTo>
                  <a:lnTo>
                    <a:pt x="103917" y="48543"/>
                  </a:lnTo>
                  <a:lnTo>
                    <a:pt x="107871" y="58204"/>
                  </a:lnTo>
                  <a:lnTo>
                    <a:pt x="111697" y="68115"/>
                  </a:lnTo>
                  <a:lnTo>
                    <a:pt x="115922" y="76993"/>
                  </a:lnTo>
                  <a:lnTo>
                    <a:pt x="120996" y="81450"/>
                  </a:lnTo>
                  <a:lnTo>
                    <a:pt x="125913" y="79880"/>
                  </a:lnTo>
                  <a:lnTo>
                    <a:pt x="129613" y="74173"/>
                  </a:lnTo>
                  <a:lnTo>
                    <a:pt x="132455" y="65946"/>
                  </a:lnTo>
                  <a:lnTo>
                    <a:pt x="135391" y="56382"/>
                  </a:lnTo>
                  <a:lnTo>
                    <a:pt x="138968" y="46191"/>
                  </a:lnTo>
                  <a:lnTo>
                    <a:pt x="143320" y="35897"/>
                  </a:lnTo>
                  <a:lnTo>
                    <a:pt x="148374" y="25978"/>
                  </a:lnTo>
                  <a:lnTo>
                    <a:pt x="153989" y="16655"/>
                  </a:lnTo>
                  <a:lnTo>
                    <a:pt x="160026" y="8580"/>
                  </a:lnTo>
                  <a:lnTo>
                    <a:pt x="166368" y="2890"/>
                  </a:lnTo>
                  <a:lnTo>
                    <a:pt x="172924" y="0"/>
                  </a:lnTo>
                  <a:lnTo>
                    <a:pt x="179629" y="9"/>
                  </a:lnTo>
                  <a:lnTo>
                    <a:pt x="186436" y="3047"/>
                  </a:lnTo>
                  <a:lnTo>
                    <a:pt x="193308" y="8865"/>
                  </a:lnTo>
                  <a:lnTo>
                    <a:pt x="200058" y="16802"/>
                  </a:lnTo>
                  <a:lnTo>
                    <a:pt x="206365" y="26013"/>
                  </a:lnTo>
                  <a:lnTo>
                    <a:pt x="212087" y="35901"/>
                  </a:lnTo>
                  <a:lnTo>
                    <a:pt x="217252" y="46126"/>
                  </a:lnTo>
                  <a:lnTo>
                    <a:pt x="221955" y="56516"/>
                  </a:lnTo>
                  <a:lnTo>
                    <a:pt x="226306" y="66984"/>
                  </a:lnTo>
                  <a:lnTo>
                    <a:pt x="230398" y="77487"/>
                  </a:lnTo>
                  <a:lnTo>
                    <a:pt x="234306" y="88006"/>
                  </a:lnTo>
                  <a:lnTo>
                    <a:pt x="238088" y="98532"/>
                  </a:lnTo>
                  <a:lnTo>
                    <a:pt x="241781" y="109061"/>
                  </a:lnTo>
                  <a:lnTo>
                    <a:pt x="245414" y="119591"/>
                  </a:lnTo>
                  <a:lnTo>
                    <a:pt x="249007" y="130107"/>
                  </a:lnTo>
                  <a:lnTo>
                    <a:pt x="252613" y="140154"/>
                  </a:lnTo>
                  <a:lnTo>
                    <a:pt x="256783" y="149830"/>
                  </a:lnTo>
                  <a:lnTo>
                    <a:pt x="263001" y="159984"/>
                  </a:lnTo>
                  <a:lnTo>
                    <a:pt x="273741" y="17223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97945" y="946019"/>
              <a:ext cx="208460" cy="159474"/>
            </a:xfrm>
            <a:custGeom>
              <a:avLst/>
              <a:gdLst/>
              <a:ahLst/>
              <a:cxnLst/>
              <a:rect l="0" t="0" r="0" b="0"/>
              <a:pathLst>
                <a:path w="208460" h="159474">
                  <a:moveTo>
                    <a:pt x="103174" y="54188"/>
                  </a:moveTo>
                  <a:lnTo>
                    <a:pt x="97374" y="45386"/>
                  </a:lnTo>
                  <a:lnTo>
                    <a:pt x="92449" y="37040"/>
                  </a:lnTo>
                  <a:lnTo>
                    <a:pt x="87933" y="28355"/>
                  </a:lnTo>
                  <a:lnTo>
                    <a:pt x="83193" y="19752"/>
                  </a:lnTo>
                  <a:lnTo>
                    <a:pt x="77235" y="12202"/>
                  </a:lnTo>
                  <a:lnTo>
                    <a:pt x="69623" y="6179"/>
                  </a:lnTo>
                  <a:lnTo>
                    <a:pt x="60739" y="1987"/>
                  </a:lnTo>
                  <a:lnTo>
                    <a:pt x="51471" y="0"/>
                  </a:lnTo>
                  <a:lnTo>
                    <a:pt x="42392" y="197"/>
                  </a:lnTo>
                  <a:lnTo>
                    <a:pt x="33875" y="2584"/>
                  </a:lnTo>
                  <a:lnTo>
                    <a:pt x="26242" y="7370"/>
                  </a:lnTo>
                  <a:lnTo>
                    <a:pt x="19566" y="14437"/>
                  </a:lnTo>
                  <a:lnTo>
                    <a:pt x="13899" y="23416"/>
                  </a:lnTo>
                  <a:lnTo>
                    <a:pt x="9376" y="33875"/>
                  </a:lnTo>
                  <a:lnTo>
                    <a:pt x="5957" y="45425"/>
                  </a:lnTo>
                  <a:lnTo>
                    <a:pt x="3472" y="57753"/>
                  </a:lnTo>
                  <a:lnTo>
                    <a:pt x="1712" y="70627"/>
                  </a:lnTo>
                  <a:lnTo>
                    <a:pt x="497" y="83867"/>
                  </a:lnTo>
                  <a:lnTo>
                    <a:pt x="0" y="97028"/>
                  </a:lnTo>
                  <a:lnTo>
                    <a:pt x="724" y="109412"/>
                  </a:lnTo>
                  <a:lnTo>
                    <a:pt x="2851" y="120690"/>
                  </a:lnTo>
                  <a:lnTo>
                    <a:pt x="6586" y="130398"/>
                  </a:lnTo>
                  <a:lnTo>
                    <a:pt x="12299" y="137790"/>
                  </a:lnTo>
                  <a:lnTo>
                    <a:pt x="19990" y="142680"/>
                  </a:lnTo>
                  <a:lnTo>
                    <a:pt x="29053" y="145184"/>
                  </a:lnTo>
                  <a:lnTo>
                    <a:pt x="38506" y="145444"/>
                  </a:lnTo>
                  <a:lnTo>
                    <a:pt x="47739" y="143766"/>
                  </a:lnTo>
                  <a:lnTo>
                    <a:pt x="56375" y="140390"/>
                  </a:lnTo>
                  <a:lnTo>
                    <a:pt x="64095" y="135392"/>
                  </a:lnTo>
                  <a:lnTo>
                    <a:pt x="70838" y="128962"/>
                  </a:lnTo>
                  <a:lnTo>
                    <a:pt x="76721" y="121376"/>
                  </a:lnTo>
                  <a:lnTo>
                    <a:pt x="81922" y="112915"/>
                  </a:lnTo>
                  <a:lnTo>
                    <a:pt x="86613" y="103817"/>
                  </a:lnTo>
                  <a:lnTo>
                    <a:pt x="90938" y="94268"/>
                  </a:lnTo>
                  <a:lnTo>
                    <a:pt x="95004" y="84405"/>
                  </a:lnTo>
                  <a:lnTo>
                    <a:pt x="98875" y="74405"/>
                  </a:lnTo>
                  <a:lnTo>
                    <a:pt x="102091" y="67105"/>
                  </a:lnTo>
                  <a:lnTo>
                    <a:pt x="104262" y="65976"/>
                  </a:lnTo>
                  <a:lnTo>
                    <a:pt x="106042" y="69950"/>
                  </a:lnTo>
                  <a:lnTo>
                    <a:pt x="108092" y="77057"/>
                  </a:lnTo>
                  <a:lnTo>
                    <a:pt x="110916" y="85483"/>
                  </a:lnTo>
                  <a:lnTo>
                    <a:pt x="114666" y="94183"/>
                  </a:lnTo>
                  <a:lnTo>
                    <a:pt x="119263" y="102874"/>
                  </a:lnTo>
                  <a:lnTo>
                    <a:pt x="124546" y="111732"/>
                  </a:lnTo>
                  <a:lnTo>
                    <a:pt x="130358" y="120879"/>
                  </a:lnTo>
                  <a:lnTo>
                    <a:pt x="136882" y="129844"/>
                  </a:lnTo>
                  <a:lnTo>
                    <a:pt x="144622" y="137664"/>
                  </a:lnTo>
                  <a:lnTo>
                    <a:pt x="153744" y="143890"/>
                  </a:lnTo>
                  <a:lnTo>
                    <a:pt x="163702" y="148574"/>
                  </a:lnTo>
                  <a:lnTo>
                    <a:pt x="174500" y="152467"/>
                  </a:lnTo>
                  <a:lnTo>
                    <a:pt x="188206" y="155904"/>
                  </a:lnTo>
                  <a:lnTo>
                    <a:pt x="208459" y="15947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01796" y="979856"/>
              <a:ext cx="141479" cy="136165"/>
            </a:xfrm>
            <a:custGeom>
              <a:avLst/>
              <a:gdLst/>
              <a:ahLst/>
              <a:cxnLst/>
              <a:rect l="0" t="0" r="0" b="0"/>
              <a:pathLst>
                <a:path w="141479" h="136165">
                  <a:moveTo>
                    <a:pt x="4608" y="41408"/>
                  </a:moveTo>
                  <a:lnTo>
                    <a:pt x="1808" y="53076"/>
                  </a:lnTo>
                  <a:lnTo>
                    <a:pt x="306" y="63565"/>
                  </a:lnTo>
                  <a:lnTo>
                    <a:pt x="0" y="73866"/>
                  </a:lnTo>
                  <a:lnTo>
                    <a:pt x="679" y="84168"/>
                  </a:lnTo>
                  <a:lnTo>
                    <a:pt x="2147" y="94511"/>
                  </a:lnTo>
                  <a:lnTo>
                    <a:pt x="4220" y="104830"/>
                  </a:lnTo>
                  <a:lnTo>
                    <a:pt x="6866" y="112624"/>
                  </a:lnTo>
                  <a:lnTo>
                    <a:pt x="9621" y="114592"/>
                  </a:lnTo>
                  <a:lnTo>
                    <a:pt x="11655" y="111398"/>
                  </a:lnTo>
                  <a:lnTo>
                    <a:pt x="12960" y="104552"/>
                  </a:lnTo>
                  <a:lnTo>
                    <a:pt x="13769" y="95262"/>
                  </a:lnTo>
                  <a:lnTo>
                    <a:pt x="14268" y="84361"/>
                  </a:lnTo>
                  <a:lnTo>
                    <a:pt x="14589" y="72404"/>
                  </a:lnTo>
                  <a:lnTo>
                    <a:pt x="15131" y="59914"/>
                  </a:lnTo>
                  <a:lnTo>
                    <a:pt x="16553" y="47438"/>
                  </a:lnTo>
                  <a:lnTo>
                    <a:pt x="19149" y="35274"/>
                  </a:lnTo>
                  <a:lnTo>
                    <a:pt x="23199" y="23983"/>
                  </a:lnTo>
                  <a:lnTo>
                    <a:pt x="29123" y="14455"/>
                  </a:lnTo>
                  <a:lnTo>
                    <a:pt x="36951" y="7026"/>
                  </a:lnTo>
                  <a:lnTo>
                    <a:pt x="45934" y="2020"/>
                  </a:lnTo>
                  <a:lnTo>
                    <a:pt x="54801" y="0"/>
                  </a:lnTo>
                  <a:lnTo>
                    <a:pt x="62829" y="977"/>
                  </a:lnTo>
                  <a:lnTo>
                    <a:pt x="69839" y="4529"/>
                  </a:lnTo>
                  <a:lnTo>
                    <a:pt x="75930" y="10101"/>
                  </a:lnTo>
                  <a:lnTo>
                    <a:pt x="81287" y="17170"/>
                  </a:lnTo>
                  <a:lnTo>
                    <a:pt x="86258" y="25148"/>
                  </a:lnTo>
                  <a:lnTo>
                    <a:pt x="91306" y="33405"/>
                  </a:lnTo>
                  <a:lnTo>
                    <a:pt x="96671" y="41586"/>
                  </a:lnTo>
                  <a:lnTo>
                    <a:pt x="102246" y="49719"/>
                  </a:lnTo>
                  <a:lnTo>
                    <a:pt x="107682" y="58100"/>
                  </a:lnTo>
                  <a:lnTo>
                    <a:pt x="112781" y="66891"/>
                  </a:lnTo>
                  <a:lnTo>
                    <a:pt x="117510" y="76103"/>
                  </a:lnTo>
                  <a:lnTo>
                    <a:pt x="121912" y="85673"/>
                  </a:lnTo>
                  <a:lnTo>
                    <a:pt x="126051" y="95510"/>
                  </a:lnTo>
                  <a:lnTo>
                    <a:pt x="129843" y="105083"/>
                  </a:lnTo>
                  <a:lnTo>
                    <a:pt x="133422" y="114382"/>
                  </a:lnTo>
                  <a:lnTo>
                    <a:pt x="137102" y="124220"/>
                  </a:lnTo>
                  <a:lnTo>
                    <a:pt x="141478" y="13616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74860" y="1000207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32" y="25847"/>
                  </a:lnTo>
                  <a:lnTo>
                    <a:pt x="19626" y="34967"/>
                  </a:lnTo>
                  <a:lnTo>
                    <a:pt x="24287" y="44463"/>
                  </a:lnTo>
                  <a:lnTo>
                    <a:pt x="29398" y="54241"/>
                  </a:lnTo>
                  <a:lnTo>
                    <a:pt x="34853" y="63772"/>
                  </a:lnTo>
                  <a:lnTo>
                    <a:pt x="40998" y="73035"/>
                  </a:lnTo>
                  <a:lnTo>
                    <a:pt x="49496" y="8284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4860" y="968621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115813" y="0"/>
                  </a:moveTo>
                  <a:lnTo>
                    <a:pt x="110013" y="8802"/>
                  </a:lnTo>
                  <a:lnTo>
                    <a:pt x="105088" y="17148"/>
                  </a:lnTo>
                  <a:lnTo>
                    <a:pt x="100581" y="25852"/>
                  </a:lnTo>
                  <a:lnTo>
                    <a:pt x="96188" y="35145"/>
                  </a:lnTo>
                  <a:lnTo>
                    <a:pt x="91526" y="45289"/>
                  </a:lnTo>
                  <a:lnTo>
                    <a:pt x="86415" y="56339"/>
                  </a:lnTo>
                  <a:lnTo>
                    <a:pt x="81010" y="68351"/>
                  </a:lnTo>
                  <a:lnTo>
                    <a:pt x="75687" y="81469"/>
                  </a:lnTo>
                  <a:lnTo>
                    <a:pt x="70662" y="95656"/>
                  </a:lnTo>
                  <a:lnTo>
                    <a:pt x="65984" y="110418"/>
                  </a:lnTo>
                  <a:lnTo>
                    <a:pt x="61615" y="124940"/>
                  </a:lnTo>
                  <a:lnTo>
                    <a:pt x="57489" y="138787"/>
                  </a:lnTo>
                  <a:lnTo>
                    <a:pt x="53378" y="152202"/>
                  </a:lnTo>
                  <a:lnTo>
                    <a:pt x="48925" y="165889"/>
                  </a:lnTo>
                  <a:lnTo>
                    <a:pt x="43966" y="180248"/>
                  </a:lnTo>
                  <a:lnTo>
                    <a:pt x="38667" y="195353"/>
                  </a:lnTo>
                  <a:lnTo>
                    <a:pt x="33417" y="211111"/>
                  </a:lnTo>
                  <a:lnTo>
                    <a:pt x="28442" y="227386"/>
                  </a:lnTo>
                  <a:lnTo>
                    <a:pt x="23798" y="244046"/>
                  </a:lnTo>
                  <a:lnTo>
                    <a:pt x="19454" y="260982"/>
                  </a:lnTo>
                  <a:lnTo>
                    <a:pt x="15352" y="278103"/>
                  </a:lnTo>
                  <a:lnTo>
                    <a:pt x="11584" y="295170"/>
                  </a:lnTo>
                  <a:lnTo>
                    <a:pt x="8026" y="313777"/>
                  </a:lnTo>
                  <a:lnTo>
                    <a:pt x="4361" y="3389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82899" y="949331"/>
              <a:ext cx="281558" cy="160381"/>
            </a:xfrm>
            <a:custGeom>
              <a:avLst/>
              <a:gdLst/>
              <a:ahLst/>
              <a:cxnLst/>
              <a:rect l="0" t="0" r="0" b="0"/>
              <a:pathLst>
                <a:path w="281558" h="160381">
                  <a:moveTo>
                    <a:pt x="7816" y="40347"/>
                  </a:moveTo>
                  <a:lnTo>
                    <a:pt x="4949" y="49216"/>
                  </a:lnTo>
                  <a:lnTo>
                    <a:pt x="2807" y="58203"/>
                  </a:lnTo>
                  <a:lnTo>
                    <a:pt x="1208" y="68193"/>
                  </a:lnTo>
                  <a:lnTo>
                    <a:pt x="201" y="79001"/>
                  </a:lnTo>
                  <a:lnTo>
                    <a:pt x="0" y="90164"/>
                  </a:lnTo>
                  <a:lnTo>
                    <a:pt x="658" y="101278"/>
                  </a:lnTo>
                  <a:lnTo>
                    <a:pt x="2130" y="109014"/>
                  </a:lnTo>
                  <a:lnTo>
                    <a:pt x="3932" y="109636"/>
                  </a:lnTo>
                  <a:lnTo>
                    <a:pt x="5326" y="104825"/>
                  </a:lnTo>
                  <a:lnTo>
                    <a:pt x="6246" y="96588"/>
                  </a:lnTo>
                  <a:lnTo>
                    <a:pt x="6995" y="86398"/>
                  </a:lnTo>
                  <a:lnTo>
                    <a:pt x="8003" y="75361"/>
                  </a:lnTo>
                  <a:lnTo>
                    <a:pt x="9487" y="64100"/>
                  </a:lnTo>
                  <a:lnTo>
                    <a:pt x="11630" y="53049"/>
                  </a:lnTo>
                  <a:lnTo>
                    <a:pt x="14667" y="42604"/>
                  </a:lnTo>
                  <a:lnTo>
                    <a:pt x="18646" y="32915"/>
                  </a:lnTo>
                  <a:lnTo>
                    <a:pt x="23775" y="24420"/>
                  </a:lnTo>
                  <a:lnTo>
                    <a:pt x="30498" y="17914"/>
                  </a:lnTo>
                  <a:lnTo>
                    <a:pt x="38903" y="13658"/>
                  </a:lnTo>
                  <a:lnTo>
                    <a:pt x="48460" y="11766"/>
                  </a:lnTo>
                  <a:lnTo>
                    <a:pt x="58252" y="12457"/>
                  </a:lnTo>
                  <a:lnTo>
                    <a:pt x="67718" y="15589"/>
                  </a:lnTo>
                  <a:lnTo>
                    <a:pt x="76510" y="20757"/>
                  </a:lnTo>
                  <a:lnTo>
                    <a:pt x="84336" y="27498"/>
                  </a:lnTo>
                  <a:lnTo>
                    <a:pt x="91150" y="35399"/>
                  </a:lnTo>
                  <a:lnTo>
                    <a:pt x="97081" y="44293"/>
                  </a:lnTo>
                  <a:lnTo>
                    <a:pt x="102314" y="54239"/>
                  </a:lnTo>
                  <a:lnTo>
                    <a:pt x="107021" y="65187"/>
                  </a:lnTo>
                  <a:lnTo>
                    <a:pt x="111187" y="76979"/>
                  </a:lnTo>
                  <a:lnTo>
                    <a:pt x="114614" y="89427"/>
                  </a:lnTo>
                  <a:lnTo>
                    <a:pt x="117268" y="102326"/>
                  </a:lnTo>
                  <a:lnTo>
                    <a:pt x="119750" y="114393"/>
                  </a:lnTo>
                  <a:lnTo>
                    <a:pt x="123206" y="122281"/>
                  </a:lnTo>
                  <a:lnTo>
                    <a:pt x="127795" y="124425"/>
                  </a:lnTo>
                  <a:lnTo>
                    <a:pt x="132896" y="122817"/>
                  </a:lnTo>
                  <a:lnTo>
                    <a:pt x="138528" y="119056"/>
                  </a:lnTo>
                  <a:lnTo>
                    <a:pt x="144983" y="114039"/>
                  </a:lnTo>
                  <a:lnTo>
                    <a:pt x="152360" y="108281"/>
                  </a:lnTo>
                  <a:lnTo>
                    <a:pt x="160730" y="102402"/>
                  </a:lnTo>
                  <a:lnTo>
                    <a:pt x="170239" y="97189"/>
                  </a:lnTo>
                  <a:lnTo>
                    <a:pt x="180853" y="93002"/>
                  </a:lnTo>
                  <a:lnTo>
                    <a:pt x="192400" y="89676"/>
                  </a:lnTo>
                  <a:lnTo>
                    <a:pt x="204673" y="86743"/>
                  </a:lnTo>
                  <a:lnTo>
                    <a:pt x="217465" y="83862"/>
                  </a:lnTo>
                  <a:lnTo>
                    <a:pt x="229967" y="80397"/>
                  </a:lnTo>
                  <a:lnTo>
                    <a:pt x="240836" y="75386"/>
                  </a:lnTo>
                  <a:lnTo>
                    <a:pt x="249462" y="68456"/>
                  </a:lnTo>
                  <a:lnTo>
                    <a:pt x="255590" y="60052"/>
                  </a:lnTo>
                  <a:lnTo>
                    <a:pt x="258968" y="51116"/>
                  </a:lnTo>
                  <a:lnTo>
                    <a:pt x="259757" y="42259"/>
                  </a:lnTo>
                  <a:lnTo>
                    <a:pt x="258392" y="33724"/>
                  </a:lnTo>
                  <a:lnTo>
                    <a:pt x="255365" y="25548"/>
                  </a:lnTo>
                  <a:lnTo>
                    <a:pt x="251115" y="17698"/>
                  </a:lnTo>
                  <a:lnTo>
                    <a:pt x="245827" y="10598"/>
                  </a:lnTo>
                  <a:lnTo>
                    <a:pt x="239455" y="5107"/>
                  </a:lnTo>
                  <a:lnTo>
                    <a:pt x="232065" y="1565"/>
                  </a:lnTo>
                  <a:lnTo>
                    <a:pt x="223986" y="0"/>
                  </a:lnTo>
                  <a:lnTo>
                    <a:pt x="215716" y="386"/>
                  </a:lnTo>
                  <a:lnTo>
                    <a:pt x="207565" y="2503"/>
                  </a:lnTo>
                  <a:lnTo>
                    <a:pt x="199805" y="6177"/>
                  </a:lnTo>
                  <a:lnTo>
                    <a:pt x="192745" y="11376"/>
                  </a:lnTo>
                  <a:lnTo>
                    <a:pt x="186481" y="17942"/>
                  </a:lnTo>
                  <a:lnTo>
                    <a:pt x="180936" y="25618"/>
                  </a:lnTo>
                  <a:lnTo>
                    <a:pt x="175970" y="34141"/>
                  </a:lnTo>
                  <a:lnTo>
                    <a:pt x="171448" y="43279"/>
                  </a:lnTo>
                  <a:lnTo>
                    <a:pt x="167580" y="52855"/>
                  </a:lnTo>
                  <a:lnTo>
                    <a:pt x="164885" y="62736"/>
                  </a:lnTo>
                  <a:lnTo>
                    <a:pt x="163554" y="72827"/>
                  </a:lnTo>
                  <a:lnTo>
                    <a:pt x="163475" y="83060"/>
                  </a:lnTo>
                  <a:lnTo>
                    <a:pt x="164409" y="93391"/>
                  </a:lnTo>
                  <a:lnTo>
                    <a:pt x="166121" y="103782"/>
                  </a:lnTo>
                  <a:lnTo>
                    <a:pt x="168727" y="114048"/>
                  </a:lnTo>
                  <a:lnTo>
                    <a:pt x="172679" y="123869"/>
                  </a:lnTo>
                  <a:lnTo>
                    <a:pt x="178118" y="133096"/>
                  </a:lnTo>
                  <a:lnTo>
                    <a:pt x="185059" y="141426"/>
                  </a:lnTo>
                  <a:lnTo>
                    <a:pt x="193545" y="148344"/>
                  </a:lnTo>
                  <a:lnTo>
                    <a:pt x="203438" y="153693"/>
                  </a:lnTo>
                  <a:lnTo>
                    <a:pt x="214318" y="157472"/>
                  </a:lnTo>
                  <a:lnTo>
                    <a:pt x="225605" y="159649"/>
                  </a:lnTo>
                  <a:lnTo>
                    <a:pt x="236918" y="160380"/>
                  </a:lnTo>
                  <a:lnTo>
                    <a:pt x="247652" y="160087"/>
                  </a:lnTo>
                  <a:lnTo>
                    <a:pt x="257934" y="159344"/>
                  </a:lnTo>
                  <a:lnTo>
                    <a:pt x="268665" y="158091"/>
                  </a:lnTo>
                  <a:lnTo>
                    <a:pt x="281557" y="15616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23019" y="937036"/>
              <a:ext cx="246764" cy="177007"/>
            </a:xfrm>
            <a:custGeom>
              <a:avLst/>
              <a:gdLst/>
              <a:ahLst/>
              <a:cxnLst/>
              <a:rect l="0" t="0" r="0" b="0"/>
              <a:pathLst>
                <a:path w="246764" h="177007">
                  <a:moveTo>
                    <a:pt x="4608" y="42114"/>
                  </a:moveTo>
                  <a:lnTo>
                    <a:pt x="1808" y="50915"/>
                  </a:lnTo>
                  <a:lnTo>
                    <a:pt x="306" y="59262"/>
                  </a:lnTo>
                  <a:lnTo>
                    <a:pt x="0" y="67965"/>
                  </a:lnTo>
                  <a:lnTo>
                    <a:pt x="679" y="77259"/>
                  </a:lnTo>
                  <a:lnTo>
                    <a:pt x="2147" y="87402"/>
                  </a:lnTo>
                  <a:lnTo>
                    <a:pt x="4221" y="98438"/>
                  </a:lnTo>
                  <a:lnTo>
                    <a:pt x="6903" y="109932"/>
                  </a:lnTo>
                  <a:lnTo>
                    <a:pt x="10374" y="121106"/>
                  </a:lnTo>
                  <a:lnTo>
                    <a:pt x="14669" y="131542"/>
                  </a:lnTo>
                  <a:lnTo>
                    <a:pt x="19688" y="141173"/>
                  </a:lnTo>
                  <a:lnTo>
                    <a:pt x="25281" y="150102"/>
                  </a:lnTo>
                  <a:lnTo>
                    <a:pt x="31307" y="158465"/>
                  </a:lnTo>
                  <a:lnTo>
                    <a:pt x="37812" y="165911"/>
                  </a:lnTo>
                  <a:lnTo>
                    <a:pt x="45009" y="171636"/>
                  </a:lnTo>
                  <a:lnTo>
                    <a:pt x="52959" y="175335"/>
                  </a:lnTo>
                  <a:lnTo>
                    <a:pt x="61415" y="177006"/>
                  </a:lnTo>
                  <a:lnTo>
                    <a:pt x="69938" y="176690"/>
                  </a:lnTo>
                  <a:lnTo>
                    <a:pt x="78258" y="174619"/>
                  </a:lnTo>
                  <a:lnTo>
                    <a:pt x="86132" y="170977"/>
                  </a:lnTo>
                  <a:lnTo>
                    <a:pt x="93266" y="165799"/>
                  </a:lnTo>
                  <a:lnTo>
                    <a:pt x="99577" y="159243"/>
                  </a:lnTo>
                  <a:lnTo>
                    <a:pt x="104983" y="151403"/>
                  </a:lnTo>
                  <a:lnTo>
                    <a:pt x="109324" y="142239"/>
                  </a:lnTo>
                  <a:lnTo>
                    <a:pt x="112631" y="131884"/>
                  </a:lnTo>
                  <a:lnTo>
                    <a:pt x="115584" y="121768"/>
                  </a:lnTo>
                  <a:lnTo>
                    <a:pt x="119390" y="115388"/>
                  </a:lnTo>
                  <a:lnTo>
                    <a:pt x="124218" y="114300"/>
                  </a:lnTo>
                  <a:lnTo>
                    <a:pt x="129459" y="116573"/>
                  </a:lnTo>
                  <a:lnTo>
                    <a:pt x="134832" y="120902"/>
                  </a:lnTo>
                  <a:lnTo>
                    <a:pt x="140042" y="126801"/>
                  </a:lnTo>
                  <a:lnTo>
                    <a:pt x="144948" y="133953"/>
                  </a:lnTo>
                  <a:lnTo>
                    <a:pt x="149859" y="141743"/>
                  </a:lnTo>
                  <a:lnTo>
                    <a:pt x="155434" y="149306"/>
                  </a:lnTo>
                  <a:lnTo>
                    <a:pt x="161996" y="156164"/>
                  </a:lnTo>
                  <a:lnTo>
                    <a:pt x="169537" y="161738"/>
                  </a:lnTo>
                  <a:lnTo>
                    <a:pt x="177900" y="165196"/>
                  </a:lnTo>
                  <a:lnTo>
                    <a:pt x="186891" y="166289"/>
                  </a:lnTo>
                  <a:lnTo>
                    <a:pt x="196012" y="165090"/>
                  </a:lnTo>
                  <a:lnTo>
                    <a:pt x="204515" y="161709"/>
                  </a:lnTo>
                  <a:lnTo>
                    <a:pt x="212041" y="156440"/>
                  </a:lnTo>
                  <a:lnTo>
                    <a:pt x="218583" y="149668"/>
                  </a:lnTo>
                  <a:lnTo>
                    <a:pt x="224292" y="141770"/>
                  </a:lnTo>
                  <a:lnTo>
                    <a:pt x="229352" y="133053"/>
                  </a:lnTo>
                  <a:lnTo>
                    <a:pt x="233769" y="123593"/>
                  </a:lnTo>
                  <a:lnTo>
                    <a:pt x="237372" y="113258"/>
                  </a:lnTo>
                  <a:lnTo>
                    <a:pt x="240133" y="102046"/>
                  </a:lnTo>
                  <a:lnTo>
                    <a:pt x="242159" y="90075"/>
                  </a:lnTo>
                  <a:lnTo>
                    <a:pt x="243603" y="77507"/>
                  </a:lnTo>
                  <a:lnTo>
                    <a:pt x="244611" y="64509"/>
                  </a:lnTo>
                  <a:lnTo>
                    <a:pt x="245307" y="51619"/>
                  </a:lnTo>
                  <a:lnTo>
                    <a:pt x="245859" y="38378"/>
                  </a:lnTo>
                  <a:lnTo>
                    <a:pt x="246316" y="22507"/>
                  </a:lnTo>
                  <a:lnTo>
                    <a:pt x="246763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25180" y="947564"/>
              <a:ext cx="125727" cy="175981"/>
            </a:xfrm>
            <a:custGeom>
              <a:avLst/>
              <a:gdLst/>
              <a:ahLst/>
              <a:cxnLst/>
              <a:rect l="0" t="0" r="0" b="0"/>
              <a:pathLst>
                <a:path w="125727" h="175981">
                  <a:moveTo>
                    <a:pt x="7815" y="0"/>
                  </a:moveTo>
                  <a:lnTo>
                    <a:pt x="4948" y="11803"/>
                  </a:lnTo>
                  <a:lnTo>
                    <a:pt x="2805" y="23572"/>
                  </a:lnTo>
                  <a:lnTo>
                    <a:pt x="1207" y="36462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6" y="79103"/>
                  </a:lnTo>
                  <a:lnTo>
                    <a:pt x="2066" y="93380"/>
                  </a:lnTo>
                  <a:lnTo>
                    <a:pt x="4079" y="107107"/>
                  </a:lnTo>
                  <a:lnTo>
                    <a:pt x="6546" y="120144"/>
                  </a:lnTo>
                  <a:lnTo>
                    <a:pt x="9506" y="132370"/>
                  </a:lnTo>
                  <a:lnTo>
                    <a:pt x="13171" y="143596"/>
                  </a:lnTo>
                  <a:lnTo>
                    <a:pt x="17608" y="153802"/>
                  </a:lnTo>
                  <a:lnTo>
                    <a:pt x="23063" y="162641"/>
                  </a:lnTo>
                  <a:lnTo>
                    <a:pt x="30013" y="169376"/>
                  </a:lnTo>
                  <a:lnTo>
                    <a:pt x="38579" y="173789"/>
                  </a:lnTo>
                  <a:lnTo>
                    <a:pt x="48416" y="175956"/>
                  </a:lnTo>
                  <a:lnTo>
                    <a:pt x="58929" y="175980"/>
                  </a:lnTo>
                  <a:lnTo>
                    <a:pt x="69692" y="174137"/>
                  </a:lnTo>
                  <a:lnTo>
                    <a:pt x="80170" y="170479"/>
                  </a:lnTo>
                  <a:lnTo>
                    <a:pt x="89666" y="164759"/>
                  </a:lnTo>
                  <a:lnTo>
                    <a:pt x="97896" y="157030"/>
                  </a:lnTo>
                  <a:lnTo>
                    <a:pt x="104930" y="147757"/>
                  </a:lnTo>
                  <a:lnTo>
                    <a:pt x="110978" y="137625"/>
                  </a:lnTo>
                  <a:lnTo>
                    <a:pt x="116265" y="127110"/>
                  </a:lnTo>
                  <a:lnTo>
                    <a:pt x="120665" y="116458"/>
                  </a:lnTo>
                  <a:lnTo>
                    <a:pt x="123725" y="105780"/>
                  </a:lnTo>
                  <a:lnTo>
                    <a:pt x="125309" y="95119"/>
                  </a:lnTo>
                  <a:lnTo>
                    <a:pt x="125726" y="84362"/>
                  </a:lnTo>
                  <a:lnTo>
                    <a:pt x="125602" y="71893"/>
                  </a:lnTo>
                  <a:lnTo>
                    <a:pt x="124927" y="53264"/>
                  </a:lnTo>
                  <a:lnTo>
                    <a:pt x="123628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25113" y="956900"/>
              <a:ext cx="144334" cy="180459"/>
            </a:xfrm>
            <a:custGeom>
              <a:avLst/>
              <a:gdLst/>
              <a:ahLst/>
              <a:cxnLst/>
              <a:rect l="0" t="0" r="0" b="0"/>
              <a:pathLst>
                <a:path w="144334" h="180459">
                  <a:moveTo>
                    <a:pt x="92151" y="11721"/>
                  </a:moveTo>
                  <a:lnTo>
                    <a:pt x="86216" y="6055"/>
                  </a:lnTo>
                  <a:lnTo>
                    <a:pt x="80013" y="2411"/>
                  </a:lnTo>
                  <a:lnTo>
                    <a:pt x="72916" y="501"/>
                  </a:lnTo>
                  <a:lnTo>
                    <a:pt x="64976" y="0"/>
                  </a:lnTo>
                  <a:lnTo>
                    <a:pt x="56329" y="619"/>
                  </a:lnTo>
                  <a:lnTo>
                    <a:pt x="47140" y="2095"/>
                  </a:lnTo>
                  <a:lnTo>
                    <a:pt x="37714" y="4363"/>
                  </a:lnTo>
                  <a:lnTo>
                    <a:pt x="28471" y="7550"/>
                  </a:lnTo>
                  <a:lnTo>
                    <a:pt x="19646" y="11657"/>
                  </a:lnTo>
                  <a:lnTo>
                    <a:pt x="11755" y="16717"/>
                  </a:lnTo>
                  <a:lnTo>
                    <a:pt x="5668" y="22870"/>
                  </a:lnTo>
                  <a:lnTo>
                    <a:pt x="1698" y="30077"/>
                  </a:lnTo>
                  <a:lnTo>
                    <a:pt x="0" y="37849"/>
                  </a:lnTo>
                  <a:lnTo>
                    <a:pt x="821" y="45372"/>
                  </a:lnTo>
                  <a:lnTo>
                    <a:pt x="4042" y="52195"/>
                  </a:lnTo>
                  <a:lnTo>
                    <a:pt x="9270" y="57909"/>
                  </a:lnTo>
                  <a:lnTo>
                    <a:pt x="16049" y="61990"/>
                  </a:lnTo>
                  <a:lnTo>
                    <a:pt x="23976" y="64327"/>
                  </a:lnTo>
                  <a:lnTo>
                    <a:pt x="32889" y="65285"/>
                  </a:lnTo>
                  <a:lnTo>
                    <a:pt x="42847" y="65489"/>
                  </a:lnTo>
                  <a:lnTo>
                    <a:pt x="53799" y="65384"/>
                  </a:lnTo>
                  <a:lnTo>
                    <a:pt x="65423" y="65524"/>
                  </a:lnTo>
                  <a:lnTo>
                    <a:pt x="77226" y="66617"/>
                  </a:lnTo>
                  <a:lnTo>
                    <a:pt x="88898" y="68960"/>
                  </a:lnTo>
                  <a:lnTo>
                    <a:pt x="100004" y="72655"/>
                  </a:lnTo>
                  <a:lnTo>
                    <a:pt x="109932" y="77803"/>
                  </a:lnTo>
                  <a:lnTo>
                    <a:pt x="118457" y="84301"/>
                  </a:lnTo>
                  <a:lnTo>
                    <a:pt x="125690" y="91917"/>
                  </a:lnTo>
                  <a:lnTo>
                    <a:pt x="131872" y="100391"/>
                  </a:lnTo>
                  <a:lnTo>
                    <a:pt x="137244" y="109493"/>
                  </a:lnTo>
                  <a:lnTo>
                    <a:pt x="141532" y="119044"/>
                  </a:lnTo>
                  <a:lnTo>
                    <a:pt x="143984" y="128906"/>
                  </a:lnTo>
                  <a:lnTo>
                    <a:pt x="144333" y="138975"/>
                  </a:lnTo>
                  <a:lnTo>
                    <a:pt x="142599" y="148854"/>
                  </a:lnTo>
                  <a:lnTo>
                    <a:pt x="138846" y="157882"/>
                  </a:lnTo>
                  <a:lnTo>
                    <a:pt x="133314" y="165758"/>
                  </a:lnTo>
                  <a:lnTo>
                    <a:pt x="126194" y="172198"/>
                  </a:lnTo>
                  <a:lnTo>
                    <a:pt x="117528" y="176775"/>
                  </a:lnTo>
                  <a:lnTo>
                    <a:pt x="107486" y="179445"/>
                  </a:lnTo>
                  <a:lnTo>
                    <a:pt x="96491" y="180458"/>
                  </a:lnTo>
                  <a:lnTo>
                    <a:pt x="85121" y="180166"/>
                  </a:lnTo>
                  <a:lnTo>
                    <a:pt x="73748" y="178907"/>
                  </a:lnTo>
                  <a:lnTo>
                    <a:pt x="62973" y="177108"/>
                  </a:lnTo>
                  <a:lnTo>
                    <a:pt x="52657" y="175108"/>
                  </a:lnTo>
                  <a:lnTo>
                    <a:pt x="41899" y="172741"/>
                  </a:lnTo>
                  <a:lnTo>
                    <a:pt x="28980" y="16964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16733" y="952650"/>
              <a:ext cx="115186" cy="143614"/>
            </a:xfrm>
            <a:custGeom>
              <a:avLst/>
              <a:gdLst/>
              <a:ahLst/>
              <a:cxnLst/>
              <a:rect l="0" t="0" r="0" b="0"/>
              <a:pathLst>
                <a:path w="115186" h="143614">
                  <a:moveTo>
                    <a:pt x="37401" y="58085"/>
                  </a:moveTo>
                  <a:lnTo>
                    <a:pt x="49069" y="58018"/>
                  </a:lnTo>
                  <a:lnTo>
                    <a:pt x="59558" y="57378"/>
                  </a:lnTo>
                  <a:lnTo>
                    <a:pt x="69855" y="56077"/>
                  </a:lnTo>
                  <a:lnTo>
                    <a:pt x="79984" y="54044"/>
                  </a:lnTo>
                  <a:lnTo>
                    <a:pt x="89679" y="51080"/>
                  </a:lnTo>
                  <a:lnTo>
                    <a:pt x="98797" y="47160"/>
                  </a:lnTo>
                  <a:lnTo>
                    <a:pt x="106709" y="42411"/>
                  </a:lnTo>
                  <a:lnTo>
                    <a:pt x="112277" y="37007"/>
                  </a:lnTo>
                  <a:lnTo>
                    <a:pt x="115083" y="31120"/>
                  </a:lnTo>
                  <a:lnTo>
                    <a:pt x="115185" y="25051"/>
                  </a:lnTo>
                  <a:lnTo>
                    <a:pt x="112752" y="19210"/>
                  </a:lnTo>
                  <a:lnTo>
                    <a:pt x="108149" y="13809"/>
                  </a:lnTo>
                  <a:lnTo>
                    <a:pt x="101672" y="9031"/>
                  </a:lnTo>
                  <a:lnTo>
                    <a:pt x="93447" y="5120"/>
                  </a:lnTo>
                  <a:lnTo>
                    <a:pt x="83709" y="2129"/>
                  </a:lnTo>
                  <a:lnTo>
                    <a:pt x="73090" y="273"/>
                  </a:lnTo>
                  <a:lnTo>
                    <a:pt x="62505" y="0"/>
                  </a:lnTo>
                  <a:lnTo>
                    <a:pt x="52469" y="1415"/>
                  </a:lnTo>
                  <a:lnTo>
                    <a:pt x="43273" y="4484"/>
                  </a:lnTo>
                  <a:lnTo>
                    <a:pt x="35170" y="9209"/>
                  </a:lnTo>
                  <a:lnTo>
                    <a:pt x="28165" y="15425"/>
                  </a:lnTo>
                  <a:lnTo>
                    <a:pt x="22104" y="22851"/>
                  </a:lnTo>
                  <a:lnTo>
                    <a:pt x="16783" y="31197"/>
                  </a:lnTo>
                  <a:lnTo>
                    <a:pt x="12016" y="40219"/>
                  </a:lnTo>
                  <a:lnTo>
                    <a:pt x="7810" y="49885"/>
                  </a:lnTo>
                  <a:lnTo>
                    <a:pt x="4356" y="60358"/>
                  </a:lnTo>
                  <a:lnTo>
                    <a:pt x="1707" y="71655"/>
                  </a:lnTo>
                  <a:lnTo>
                    <a:pt x="97" y="83343"/>
                  </a:lnTo>
                  <a:lnTo>
                    <a:pt x="0" y="94656"/>
                  </a:lnTo>
                  <a:lnTo>
                    <a:pt x="1540" y="105185"/>
                  </a:lnTo>
                  <a:lnTo>
                    <a:pt x="4863" y="114711"/>
                  </a:lnTo>
                  <a:lnTo>
                    <a:pt x="10293" y="123038"/>
                  </a:lnTo>
                  <a:lnTo>
                    <a:pt x="17795" y="130183"/>
                  </a:lnTo>
                  <a:lnTo>
                    <a:pt x="26900" y="135998"/>
                  </a:lnTo>
                  <a:lnTo>
                    <a:pt x="36911" y="140089"/>
                  </a:lnTo>
                  <a:lnTo>
                    <a:pt x="47333" y="142404"/>
                  </a:lnTo>
                  <a:lnTo>
                    <a:pt x="57649" y="143331"/>
                  </a:lnTo>
                  <a:lnTo>
                    <a:pt x="68340" y="143613"/>
                  </a:lnTo>
                  <a:lnTo>
                    <a:pt x="81460" y="143278"/>
                  </a:lnTo>
                  <a:lnTo>
                    <a:pt x="100573" y="1423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91005" y="937036"/>
              <a:ext cx="157549" cy="200042"/>
            </a:xfrm>
            <a:custGeom>
              <a:avLst/>
              <a:gdLst/>
              <a:ahLst/>
              <a:cxnLst/>
              <a:rect l="0" t="0" r="0" b="0"/>
              <a:pathLst>
                <a:path w="157549" h="200042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4"/>
                  </a:lnTo>
                  <a:lnTo>
                    <a:pt x="83582" y="3863"/>
                  </a:lnTo>
                  <a:lnTo>
                    <a:pt x="73238" y="6180"/>
                  </a:lnTo>
                  <a:lnTo>
                    <a:pt x="62853" y="8851"/>
                  </a:lnTo>
                  <a:lnTo>
                    <a:pt x="52598" y="11947"/>
                  </a:lnTo>
                  <a:lnTo>
                    <a:pt x="42787" y="15703"/>
                  </a:lnTo>
                  <a:lnTo>
                    <a:pt x="33575" y="20201"/>
                  </a:lnTo>
                  <a:lnTo>
                    <a:pt x="25424" y="25696"/>
                  </a:lnTo>
                  <a:lnTo>
                    <a:pt x="19159" y="32673"/>
                  </a:lnTo>
                  <a:lnTo>
                    <a:pt x="15076" y="41243"/>
                  </a:lnTo>
                  <a:lnTo>
                    <a:pt x="13472" y="50574"/>
                  </a:lnTo>
                  <a:lnTo>
                    <a:pt x="14889" y="59150"/>
                  </a:lnTo>
                  <a:lnTo>
                    <a:pt x="19327" y="66167"/>
                  </a:lnTo>
                  <a:lnTo>
                    <a:pt x="26357" y="71518"/>
                  </a:lnTo>
                  <a:lnTo>
                    <a:pt x="35417" y="75423"/>
                  </a:lnTo>
                  <a:lnTo>
                    <a:pt x="45981" y="78199"/>
                  </a:lnTo>
                  <a:lnTo>
                    <a:pt x="57458" y="80302"/>
                  </a:lnTo>
                  <a:lnTo>
                    <a:pt x="69218" y="82278"/>
                  </a:lnTo>
                  <a:lnTo>
                    <a:pt x="80899" y="84442"/>
                  </a:lnTo>
                  <a:lnTo>
                    <a:pt x="92367" y="87054"/>
                  </a:lnTo>
                  <a:lnTo>
                    <a:pt x="103608" y="90413"/>
                  </a:lnTo>
                  <a:lnTo>
                    <a:pt x="114645" y="94605"/>
                  </a:lnTo>
                  <a:lnTo>
                    <a:pt x="125194" y="99708"/>
                  </a:lnTo>
                  <a:lnTo>
                    <a:pt x="134679" y="105882"/>
                  </a:lnTo>
                  <a:lnTo>
                    <a:pt x="142867" y="113109"/>
                  </a:lnTo>
                  <a:lnTo>
                    <a:pt x="149519" y="121232"/>
                  </a:lnTo>
                  <a:lnTo>
                    <a:pt x="154238" y="130055"/>
                  </a:lnTo>
                  <a:lnTo>
                    <a:pt x="156989" y="139386"/>
                  </a:lnTo>
                  <a:lnTo>
                    <a:pt x="157548" y="148752"/>
                  </a:lnTo>
                  <a:lnTo>
                    <a:pt x="155353" y="157426"/>
                  </a:lnTo>
                  <a:lnTo>
                    <a:pt x="150362" y="165071"/>
                  </a:lnTo>
                  <a:lnTo>
                    <a:pt x="143115" y="171693"/>
                  </a:lnTo>
                  <a:lnTo>
                    <a:pt x="134432" y="177458"/>
                  </a:lnTo>
                  <a:lnTo>
                    <a:pt x="124928" y="182555"/>
                  </a:lnTo>
                  <a:lnTo>
                    <a:pt x="114805" y="186997"/>
                  </a:lnTo>
                  <a:lnTo>
                    <a:pt x="103959" y="190616"/>
                  </a:lnTo>
                  <a:lnTo>
                    <a:pt x="92372" y="193389"/>
                  </a:lnTo>
                  <a:lnTo>
                    <a:pt x="80132" y="195422"/>
                  </a:lnTo>
                  <a:lnTo>
                    <a:pt x="67377" y="196871"/>
                  </a:lnTo>
                  <a:lnTo>
                    <a:pt x="54255" y="197883"/>
                  </a:lnTo>
                  <a:lnTo>
                    <a:pt x="41479" y="198581"/>
                  </a:lnTo>
                  <a:lnTo>
                    <a:pt x="29070" y="199134"/>
                  </a:lnTo>
                  <a:lnTo>
                    <a:pt x="15940" y="19959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83491" y="777745"/>
              <a:ext cx="144468" cy="369862"/>
            </a:xfrm>
            <a:custGeom>
              <a:avLst/>
              <a:gdLst/>
              <a:ahLst/>
              <a:cxnLst/>
              <a:rect l="0" t="0" r="0" b="0"/>
              <a:pathLst>
                <a:path w="144468" h="369862">
                  <a:moveTo>
                    <a:pt x="70768" y="369861"/>
                  </a:moveTo>
                  <a:lnTo>
                    <a:pt x="64967" y="363926"/>
                  </a:lnTo>
                  <a:lnTo>
                    <a:pt x="60043" y="357722"/>
                  </a:lnTo>
                  <a:lnTo>
                    <a:pt x="55540" y="350617"/>
                  </a:lnTo>
                  <a:lnTo>
                    <a:pt x="51319" y="342331"/>
                  </a:lnTo>
                  <a:lnTo>
                    <a:pt x="47306" y="332388"/>
                  </a:lnTo>
                  <a:lnTo>
                    <a:pt x="43445" y="320691"/>
                  </a:lnTo>
                  <a:lnTo>
                    <a:pt x="39692" y="307613"/>
                  </a:lnTo>
                  <a:lnTo>
                    <a:pt x="36017" y="293779"/>
                  </a:lnTo>
                  <a:lnTo>
                    <a:pt x="32395" y="279623"/>
                  </a:lnTo>
                  <a:lnTo>
                    <a:pt x="28809" y="265205"/>
                  </a:lnTo>
                  <a:lnTo>
                    <a:pt x="25249" y="250315"/>
                  </a:lnTo>
                  <a:lnTo>
                    <a:pt x="21710" y="234859"/>
                  </a:lnTo>
                  <a:lnTo>
                    <a:pt x="18349" y="219040"/>
                  </a:lnTo>
                  <a:lnTo>
                    <a:pt x="15473" y="203260"/>
                  </a:lnTo>
                  <a:lnTo>
                    <a:pt x="13202" y="187752"/>
                  </a:lnTo>
                  <a:lnTo>
                    <a:pt x="11339" y="172575"/>
                  </a:lnTo>
                  <a:lnTo>
                    <a:pt x="9472" y="157697"/>
                  </a:lnTo>
                  <a:lnTo>
                    <a:pt x="7366" y="143055"/>
                  </a:lnTo>
                  <a:lnTo>
                    <a:pt x="5121" y="128425"/>
                  </a:lnTo>
                  <a:lnTo>
                    <a:pt x="3067" y="113449"/>
                  </a:lnTo>
                  <a:lnTo>
                    <a:pt x="1392" y="97964"/>
                  </a:lnTo>
                  <a:lnTo>
                    <a:pt x="286" y="82140"/>
                  </a:lnTo>
                  <a:lnTo>
                    <a:pt x="0" y="66363"/>
                  </a:lnTo>
                  <a:lnTo>
                    <a:pt x="605" y="50879"/>
                  </a:lnTo>
                  <a:lnTo>
                    <a:pt x="2487" y="36399"/>
                  </a:lnTo>
                  <a:lnTo>
                    <a:pt x="6411" y="24119"/>
                  </a:lnTo>
                  <a:lnTo>
                    <a:pt x="12604" y="14502"/>
                  </a:lnTo>
                  <a:lnTo>
                    <a:pt x="20679" y="7521"/>
                  </a:lnTo>
                  <a:lnTo>
                    <a:pt x="29926" y="3030"/>
                  </a:lnTo>
                  <a:lnTo>
                    <a:pt x="39809" y="673"/>
                  </a:lnTo>
                  <a:lnTo>
                    <a:pt x="50017" y="0"/>
                  </a:lnTo>
                  <a:lnTo>
                    <a:pt x="60389" y="587"/>
                  </a:lnTo>
                  <a:lnTo>
                    <a:pt x="70840" y="2085"/>
                  </a:lnTo>
                  <a:lnTo>
                    <a:pt x="81331" y="4391"/>
                  </a:lnTo>
                  <a:lnTo>
                    <a:pt x="91842" y="7614"/>
                  </a:lnTo>
                  <a:lnTo>
                    <a:pt x="102347" y="11737"/>
                  </a:lnTo>
                  <a:lnTo>
                    <a:pt x="112390" y="16322"/>
                  </a:lnTo>
                  <a:lnTo>
                    <a:pt x="122062" y="21042"/>
                  </a:lnTo>
                  <a:lnTo>
                    <a:pt x="132214" y="26311"/>
                  </a:lnTo>
                  <a:lnTo>
                    <a:pt x="144467" y="3294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48974" y="968621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51993" y="5801"/>
                  </a:lnTo>
                  <a:lnTo>
                    <a:pt x="145789" y="10725"/>
                  </a:lnTo>
                  <a:lnTo>
                    <a:pt x="138692" y="15228"/>
                  </a:lnTo>
                  <a:lnTo>
                    <a:pt x="130752" y="19449"/>
                  </a:lnTo>
                  <a:lnTo>
                    <a:pt x="122106" y="23462"/>
                  </a:lnTo>
                  <a:lnTo>
                    <a:pt x="112906" y="27319"/>
                  </a:lnTo>
                  <a:lnTo>
                    <a:pt x="103134" y="30899"/>
                  </a:lnTo>
                  <a:lnTo>
                    <a:pt x="92596" y="33926"/>
                  </a:lnTo>
                  <a:lnTo>
                    <a:pt x="81255" y="36299"/>
                  </a:lnTo>
                  <a:lnTo>
                    <a:pt x="69369" y="38232"/>
                  </a:lnTo>
                  <a:lnTo>
                    <a:pt x="57391" y="40145"/>
                  </a:lnTo>
                  <a:lnTo>
                    <a:pt x="45607" y="42281"/>
                  </a:lnTo>
                  <a:lnTo>
                    <a:pt x="34555" y="44558"/>
                  </a:lnTo>
                  <a:lnTo>
                    <a:pt x="24022" y="46873"/>
                  </a:lnTo>
                  <a:lnTo>
                    <a:pt x="13087" y="4943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59159" y="1059783"/>
              <a:ext cx="116199" cy="102246"/>
            </a:xfrm>
            <a:custGeom>
              <a:avLst/>
              <a:gdLst/>
              <a:ahLst/>
              <a:cxnLst/>
              <a:rect l="0" t="0" r="0" b="0"/>
              <a:pathLst>
                <a:path w="116199" h="102246">
                  <a:moveTo>
                    <a:pt x="63556" y="3595"/>
                  </a:moveTo>
                  <a:lnTo>
                    <a:pt x="54754" y="862"/>
                  </a:lnTo>
                  <a:lnTo>
                    <a:pt x="46408" y="0"/>
                  </a:lnTo>
                  <a:lnTo>
                    <a:pt x="37719" y="995"/>
                  </a:lnTo>
                  <a:lnTo>
                    <a:pt x="28944" y="3707"/>
                  </a:lnTo>
                  <a:lnTo>
                    <a:pt x="20746" y="8139"/>
                  </a:lnTo>
                  <a:lnTo>
                    <a:pt x="13469" y="14133"/>
                  </a:lnTo>
                  <a:lnTo>
                    <a:pt x="7452" y="21564"/>
                  </a:lnTo>
                  <a:lnTo>
                    <a:pt x="3168" y="30439"/>
                  </a:lnTo>
                  <a:lnTo>
                    <a:pt x="704" y="40616"/>
                  </a:lnTo>
                  <a:lnTo>
                    <a:pt x="0" y="51532"/>
                  </a:lnTo>
                  <a:lnTo>
                    <a:pt x="1032" y="62317"/>
                  </a:lnTo>
                  <a:lnTo>
                    <a:pt x="3621" y="72483"/>
                  </a:lnTo>
                  <a:lnTo>
                    <a:pt x="7797" y="81594"/>
                  </a:lnTo>
                  <a:lnTo>
                    <a:pt x="13871" y="89110"/>
                  </a:lnTo>
                  <a:lnTo>
                    <a:pt x="21841" y="94896"/>
                  </a:lnTo>
                  <a:lnTo>
                    <a:pt x="31278" y="98986"/>
                  </a:lnTo>
                  <a:lnTo>
                    <a:pt x="41520" y="101379"/>
                  </a:lnTo>
                  <a:lnTo>
                    <a:pt x="52101" y="102245"/>
                  </a:lnTo>
                  <a:lnTo>
                    <a:pt x="62458" y="101542"/>
                  </a:lnTo>
                  <a:lnTo>
                    <a:pt x="71872" y="98951"/>
                  </a:lnTo>
                  <a:lnTo>
                    <a:pt x="80047" y="94469"/>
                  </a:lnTo>
                  <a:lnTo>
                    <a:pt x="87045" y="88359"/>
                  </a:lnTo>
                  <a:lnTo>
                    <a:pt x="93068" y="80971"/>
                  </a:lnTo>
                  <a:lnTo>
                    <a:pt x="98343" y="72646"/>
                  </a:lnTo>
                  <a:lnTo>
                    <a:pt x="102920" y="64110"/>
                  </a:lnTo>
                  <a:lnTo>
                    <a:pt x="107120" y="55630"/>
                  </a:lnTo>
                  <a:lnTo>
                    <a:pt x="111317" y="46467"/>
                  </a:lnTo>
                  <a:lnTo>
                    <a:pt x="116198" y="3518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74103" y="979150"/>
              <a:ext cx="138126" cy="179961"/>
            </a:xfrm>
            <a:custGeom>
              <a:avLst/>
              <a:gdLst/>
              <a:ahLst/>
              <a:cxnLst/>
              <a:rect l="0" t="0" r="0" b="0"/>
              <a:pathLst>
                <a:path w="138126" h="179961">
                  <a:moveTo>
                    <a:pt x="1254" y="94756"/>
                  </a:moveTo>
                  <a:lnTo>
                    <a:pt x="7054" y="103558"/>
                  </a:lnTo>
                  <a:lnTo>
                    <a:pt x="11979" y="111904"/>
                  </a:lnTo>
                  <a:lnTo>
                    <a:pt x="16486" y="120598"/>
                  </a:lnTo>
                  <a:lnTo>
                    <a:pt x="20880" y="129547"/>
                  </a:lnTo>
                  <a:lnTo>
                    <a:pt x="25541" y="138393"/>
                  </a:lnTo>
                  <a:lnTo>
                    <a:pt x="30652" y="146937"/>
                  </a:lnTo>
                  <a:lnTo>
                    <a:pt x="36057" y="155298"/>
                  </a:lnTo>
                  <a:lnTo>
                    <a:pt x="41381" y="163824"/>
                  </a:lnTo>
                  <a:lnTo>
                    <a:pt x="46383" y="172630"/>
                  </a:lnTo>
                  <a:lnTo>
                    <a:pt x="50252" y="179062"/>
                  </a:lnTo>
                  <a:lnTo>
                    <a:pt x="51973" y="179960"/>
                  </a:lnTo>
                  <a:lnTo>
                    <a:pt x="51801" y="176645"/>
                  </a:lnTo>
                  <a:lnTo>
                    <a:pt x="50190" y="170672"/>
                  </a:lnTo>
                  <a:lnTo>
                    <a:pt x="47315" y="163048"/>
                  </a:lnTo>
                  <a:lnTo>
                    <a:pt x="43356" y="154388"/>
                  </a:lnTo>
                  <a:lnTo>
                    <a:pt x="38528" y="145072"/>
                  </a:lnTo>
                  <a:lnTo>
                    <a:pt x="33047" y="135335"/>
                  </a:lnTo>
                  <a:lnTo>
                    <a:pt x="27097" y="125326"/>
                  </a:lnTo>
                  <a:lnTo>
                    <a:pt x="20978" y="115140"/>
                  </a:lnTo>
                  <a:lnTo>
                    <a:pt x="15102" y="104838"/>
                  </a:lnTo>
                  <a:lnTo>
                    <a:pt x="9680" y="94459"/>
                  </a:lnTo>
                  <a:lnTo>
                    <a:pt x="5057" y="84030"/>
                  </a:lnTo>
                  <a:lnTo>
                    <a:pt x="1782" y="73568"/>
                  </a:lnTo>
                  <a:lnTo>
                    <a:pt x="36" y="63092"/>
                  </a:lnTo>
                  <a:lnTo>
                    <a:pt x="0" y="52939"/>
                  </a:lnTo>
                  <a:lnTo>
                    <a:pt x="2020" y="43726"/>
                  </a:lnTo>
                  <a:lnTo>
                    <a:pt x="6088" y="35717"/>
                  </a:lnTo>
                  <a:lnTo>
                    <a:pt x="12073" y="28849"/>
                  </a:lnTo>
                  <a:lnTo>
                    <a:pt x="19902" y="22919"/>
                  </a:lnTo>
                  <a:lnTo>
                    <a:pt x="29351" y="17711"/>
                  </a:lnTo>
                  <a:lnTo>
                    <a:pt x="40100" y="13194"/>
                  </a:lnTo>
                  <a:lnTo>
                    <a:pt x="51830" y="9525"/>
                  </a:lnTo>
                  <a:lnTo>
                    <a:pt x="64264" y="6719"/>
                  </a:lnTo>
                  <a:lnTo>
                    <a:pt x="76969" y="4659"/>
                  </a:lnTo>
                  <a:lnTo>
                    <a:pt x="90810" y="2969"/>
                  </a:lnTo>
                  <a:lnTo>
                    <a:pt x="109233" y="1501"/>
                  </a:lnTo>
                  <a:lnTo>
                    <a:pt x="138125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67625" y="926507"/>
              <a:ext cx="49930" cy="273742"/>
            </a:xfrm>
            <a:custGeom>
              <a:avLst/>
              <a:gdLst/>
              <a:ahLst/>
              <a:cxnLst/>
              <a:rect l="0" t="0" r="0" b="0"/>
              <a:pathLst>
                <a:path w="49930" h="273742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2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90" y="76216"/>
                  </a:lnTo>
                  <a:lnTo>
                    <a:pt x="3254" y="90146"/>
                  </a:lnTo>
                  <a:lnTo>
                    <a:pt x="4468" y="104916"/>
                  </a:lnTo>
                  <a:lnTo>
                    <a:pt x="5604" y="120257"/>
                  </a:lnTo>
                  <a:lnTo>
                    <a:pt x="6971" y="135707"/>
                  </a:lnTo>
                  <a:lnTo>
                    <a:pt x="8743" y="150985"/>
                  </a:lnTo>
                  <a:lnTo>
                    <a:pt x="10934" y="165836"/>
                  </a:lnTo>
                  <a:lnTo>
                    <a:pt x="13483" y="179963"/>
                  </a:lnTo>
                  <a:lnTo>
                    <a:pt x="16312" y="193278"/>
                  </a:lnTo>
                  <a:lnTo>
                    <a:pt x="19349" y="205863"/>
                  </a:lnTo>
                  <a:lnTo>
                    <a:pt x="22531" y="217863"/>
                  </a:lnTo>
                  <a:lnTo>
                    <a:pt x="25820" y="229408"/>
                  </a:lnTo>
                  <a:lnTo>
                    <a:pt x="29220" y="240167"/>
                  </a:lnTo>
                  <a:lnTo>
                    <a:pt x="33229" y="250407"/>
                  </a:lnTo>
                  <a:lnTo>
                    <a:pt x="39316" y="261029"/>
                  </a:lnTo>
                  <a:lnTo>
                    <a:pt x="49929" y="27374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359626" y="1031792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21057"/>
                  </a:moveTo>
                  <a:lnTo>
                    <a:pt x="198836" y="18191"/>
                  </a:lnTo>
                  <a:lnTo>
                    <a:pt x="187707" y="16048"/>
                  </a:lnTo>
                  <a:lnTo>
                    <a:pt x="176108" y="14441"/>
                  </a:lnTo>
                  <a:lnTo>
                    <a:pt x="163946" y="13088"/>
                  </a:lnTo>
                  <a:lnTo>
                    <a:pt x="151287" y="11591"/>
                  </a:lnTo>
                  <a:lnTo>
                    <a:pt x="138227" y="9744"/>
                  </a:lnTo>
                  <a:lnTo>
                    <a:pt x="124701" y="7677"/>
                  </a:lnTo>
                  <a:lnTo>
                    <a:pt x="110488" y="5745"/>
                  </a:lnTo>
                  <a:lnTo>
                    <a:pt x="95529" y="4149"/>
                  </a:lnTo>
                  <a:lnTo>
                    <a:pt x="80086" y="2923"/>
                  </a:lnTo>
                  <a:lnTo>
                    <a:pt x="62827" y="1892"/>
                  </a:lnTo>
                  <a:lnTo>
                    <a:pt x="38882" y="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591253" y="884393"/>
              <a:ext cx="305328" cy="297410"/>
            </a:xfrm>
            <a:custGeom>
              <a:avLst/>
              <a:gdLst/>
              <a:ahLst/>
              <a:cxnLst/>
              <a:rect l="0" t="0" r="0" b="0"/>
              <a:pathLst>
                <a:path w="305328" h="29741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4" y="41079"/>
                  </a:lnTo>
                  <a:lnTo>
                    <a:pt x="177" y="54594"/>
                  </a:lnTo>
                  <a:lnTo>
                    <a:pt x="826" y="68751"/>
                  </a:lnTo>
                  <a:lnTo>
                    <a:pt x="2079" y="83653"/>
                  </a:lnTo>
                  <a:lnTo>
                    <a:pt x="3905" y="99072"/>
                  </a:lnTo>
                  <a:lnTo>
                    <a:pt x="6202" y="114569"/>
                  </a:lnTo>
                  <a:lnTo>
                    <a:pt x="8853" y="129881"/>
                  </a:lnTo>
                  <a:lnTo>
                    <a:pt x="11598" y="144923"/>
                  </a:lnTo>
                  <a:lnTo>
                    <a:pt x="14055" y="159709"/>
                  </a:lnTo>
                  <a:lnTo>
                    <a:pt x="16041" y="174285"/>
                  </a:lnTo>
                  <a:lnTo>
                    <a:pt x="17711" y="188701"/>
                  </a:lnTo>
                  <a:lnTo>
                    <a:pt x="19447" y="203000"/>
                  </a:lnTo>
                  <a:lnTo>
                    <a:pt x="21464" y="217218"/>
                  </a:lnTo>
                  <a:lnTo>
                    <a:pt x="23652" y="231377"/>
                  </a:lnTo>
                  <a:lnTo>
                    <a:pt x="25666" y="245498"/>
                  </a:lnTo>
                  <a:lnTo>
                    <a:pt x="27328" y="259497"/>
                  </a:lnTo>
                  <a:lnTo>
                    <a:pt x="28869" y="270104"/>
                  </a:lnTo>
                  <a:lnTo>
                    <a:pt x="30640" y="273471"/>
                  </a:lnTo>
                  <a:lnTo>
                    <a:pt x="32629" y="271300"/>
                  </a:lnTo>
                  <a:lnTo>
                    <a:pt x="34717" y="265578"/>
                  </a:lnTo>
                  <a:lnTo>
                    <a:pt x="36613" y="257396"/>
                  </a:lnTo>
                  <a:lnTo>
                    <a:pt x="38166" y="247453"/>
                  </a:lnTo>
                  <a:lnTo>
                    <a:pt x="39687" y="236581"/>
                  </a:lnTo>
                  <a:lnTo>
                    <a:pt x="41840" y="225768"/>
                  </a:lnTo>
                  <a:lnTo>
                    <a:pt x="44962" y="215565"/>
                  </a:lnTo>
                  <a:lnTo>
                    <a:pt x="49382" y="206754"/>
                  </a:lnTo>
                  <a:lnTo>
                    <a:pt x="55561" y="200499"/>
                  </a:lnTo>
                  <a:lnTo>
                    <a:pt x="63564" y="197191"/>
                  </a:lnTo>
                  <a:lnTo>
                    <a:pt x="72668" y="196733"/>
                  </a:lnTo>
                  <a:lnTo>
                    <a:pt x="81615" y="198918"/>
                  </a:lnTo>
                  <a:lnTo>
                    <a:pt x="89696" y="203345"/>
                  </a:lnTo>
                  <a:lnTo>
                    <a:pt x="96744" y="209533"/>
                  </a:lnTo>
                  <a:lnTo>
                    <a:pt x="102858" y="217031"/>
                  </a:lnTo>
                  <a:lnTo>
                    <a:pt x="108228" y="225472"/>
                  </a:lnTo>
                  <a:lnTo>
                    <a:pt x="113038" y="234575"/>
                  </a:lnTo>
                  <a:lnTo>
                    <a:pt x="117444" y="244137"/>
                  </a:lnTo>
                  <a:lnTo>
                    <a:pt x="121570" y="253990"/>
                  </a:lnTo>
                  <a:lnTo>
                    <a:pt x="125691" y="263208"/>
                  </a:lnTo>
                  <a:lnTo>
                    <a:pt x="130980" y="269923"/>
                  </a:lnTo>
                  <a:lnTo>
                    <a:pt x="137681" y="272984"/>
                  </a:lnTo>
                  <a:lnTo>
                    <a:pt x="144113" y="272445"/>
                  </a:lnTo>
                  <a:lnTo>
                    <a:pt x="149802" y="269002"/>
                  </a:lnTo>
                  <a:lnTo>
                    <a:pt x="155167" y="263730"/>
                  </a:lnTo>
                  <a:lnTo>
                    <a:pt x="160999" y="257865"/>
                  </a:lnTo>
                  <a:lnTo>
                    <a:pt x="167710" y="252137"/>
                  </a:lnTo>
                  <a:lnTo>
                    <a:pt x="175508" y="246981"/>
                  </a:lnTo>
                  <a:lnTo>
                    <a:pt x="184570" y="242737"/>
                  </a:lnTo>
                  <a:lnTo>
                    <a:pt x="194847" y="239470"/>
                  </a:lnTo>
                  <a:lnTo>
                    <a:pt x="205985" y="236901"/>
                  </a:lnTo>
                  <a:lnTo>
                    <a:pt x="217444" y="234544"/>
                  </a:lnTo>
                  <a:lnTo>
                    <a:pt x="228886" y="232097"/>
                  </a:lnTo>
                  <a:lnTo>
                    <a:pt x="240176" y="229448"/>
                  </a:lnTo>
                  <a:lnTo>
                    <a:pt x="251289" y="226589"/>
                  </a:lnTo>
                  <a:lnTo>
                    <a:pt x="262236" y="223543"/>
                  </a:lnTo>
                  <a:lnTo>
                    <a:pt x="272723" y="220021"/>
                  </a:lnTo>
                  <a:lnTo>
                    <a:pt x="282168" y="215447"/>
                  </a:lnTo>
                  <a:lnTo>
                    <a:pt x="290322" y="209590"/>
                  </a:lnTo>
                  <a:lnTo>
                    <a:pt x="296781" y="202538"/>
                  </a:lnTo>
                  <a:lnTo>
                    <a:pt x="300839" y="194509"/>
                  </a:lnTo>
                  <a:lnTo>
                    <a:pt x="302341" y="185741"/>
                  </a:lnTo>
                  <a:lnTo>
                    <a:pt x="301586" y="176601"/>
                  </a:lnTo>
                  <a:lnTo>
                    <a:pt x="299038" y="167554"/>
                  </a:lnTo>
                  <a:lnTo>
                    <a:pt x="295134" y="158853"/>
                  </a:lnTo>
                  <a:lnTo>
                    <a:pt x="289925" y="150878"/>
                  </a:lnTo>
                  <a:lnTo>
                    <a:pt x="283082" y="144200"/>
                  </a:lnTo>
                  <a:lnTo>
                    <a:pt x="274560" y="139017"/>
                  </a:lnTo>
                  <a:lnTo>
                    <a:pt x="264737" y="135519"/>
                  </a:lnTo>
                  <a:lnTo>
                    <a:pt x="254226" y="134062"/>
                  </a:lnTo>
                  <a:lnTo>
                    <a:pt x="243458" y="134643"/>
                  </a:lnTo>
                  <a:lnTo>
                    <a:pt x="232805" y="137133"/>
                  </a:lnTo>
                  <a:lnTo>
                    <a:pt x="222658" y="141462"/>
                  </a:lnTo>
                  <a:lnTo>
                    <a:pt x="213180" y="147412"/>
                  </a:lnTo>
                  <a:lnTo>
                    <a:pt x="204665" y="154829"/>
                  </a:lnTo>
                  <a:lnTo>
                    <a:pt x="197617" y="163700"/>
                  </a:lnTo>
                  <a:lnTo>
                    <a:pt x="192175" y="173884"/>
                  </a:lnTo>
                  <a:lnTo>
                    <a:pt x="188334" y="184975"/>
                  </a:lnTo>
                  <a:lnTo>
                    <a:pt x="186113" y="196411"/>
                  </a:lnTo>
                  <a:lnTo>
                    <a:pt x="185359" y="207841"/>
                  </a:lnTo>
                  <a:lnTo>
                    <a:pt x="185798" y="219125"/>
                  </a:lnTo>
                  <a:lnTo>
                    <a:pt x="187148" y="230235"/>
                  </a:lnTo>
                  <a:lnTo>
                    <a:pt x="189170" y="241186"/>
                  </a:lnTo>
                  <a:lnTo>
                    <a:pt x="192000" y="251845"/>
                  </a:lnTo>
                  <a:lnTo>
                    <a:pt x="196108" y="261936"/>
                  </a:lnTo>
                  <a:lnTo>
                    <a:pt x="201658" y="271348"/>
                  </a:lnTo>
                  <a:lnTo>
                    <a:pt x="208673" y="279805"/>
                  </a:lnTo>
                  <a:lnTo>
                    <a:pt x="217211" y="286808"/>
                  </a:lnTo>
                  <a:lnTo>
                    <a:pt x="227138" y="292210"/>
                  </a:lnTo>
                  <a:lnTo>
                    <a:pt x="238041" y="295854"/>
                  </a:lnTo>
                  <a:lnTo>
                    <a:pt x="249345" y="297409"/>
                  </a:lnTo>
                  <a:lnTo>
                    <a:pt x="260668" y="296908"/>
                  </a:lnTo>
                  <a:lnTo>
                    <a:pt x="271408" y="294966"/>
                  </a:lnTo>
                  <a:lnTo>
                    <a:pt x="281697" y="292405"/>
                  </a:lnTo>
                  <a:lnTo>
                    <a:pt x="292431" y="289005"/>
                  </a:lnTo>
                  <a:lnTo>
                    <a:pt x="305327" y="2842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951936" y="1049831"/>
              <a:ext cx="249972" cy="224118"/>
            </a:xfrm>
            <a:custGeom>
              <a:avLst/>
              <a:gdLst/>
              <a:ahLst/>
              <a:cxnLst/>
              <a:rect l="0" t="0" r="0" b="0"/>
              <a:pathLst>
                <a:path w="249972" h="224118">
                  <a:moveTo>
                    <a:pt x="7815" y="34604"/>
                  </a:moveTo>
                  <a:lnTo>
                    <a:pt x="4949" y="46406"/>
                  </a:lnTo>
                  <a:lnTo>
                    <a:pt x="2807" y="58175"/>
                  </a:lnTo>
                  <a:lnTo>
                    <a:pt x="1208" y="71061"/>
                  </a:lnTo>
                  <a:lnTo>
                    <a:pt x="200" y="84736"/>
                  </a:lnTo>
                  <a:lnTo>
                    <a:pt x="0" y="98416"/>
                  </a:lnTo>
                  <a:lnTo>
                    <a:pt x="667" y="111602"/>
                  </a:lnTo>
                  <a:lnTo>
                    <a:pt x="2501" y="123072"/>
                  </a:lnTo>
                  <a:lnTo>
                    <a:pt x="5570" y="129574"/>
                  </a:lnTo>
                  <a:lnTo>
                    <a:pt x="8563" y="129454"/>
                  </a:lnTo>
                  <a:lnTo>
                    <a:pt x="10213" y="124658"/>
                  </a:lnTo>
                  <a:lnTo>
                    <a:pt x="10754" y="116978"/>
                  </a:lnTo>
                  <a:lnTo>
                    <a:pt x="11112" y="107738"/>
                  </a:lnTo>
                  <a:lnTo>
                    <a:pt x="11860" y="97733"/>
                  </a:lnTo>
                  <a:lnTo>
                    <a:pt x="13017" y="87214"/>
                  </a:lnTo>
                  <a:lnTo>
                    <a:pt x="14255" y="76072"/>
                  </a:lnTo>
                  <a:lnTo>
                    <a:pt x="15352" y="64281"/>
                  </a:lnTo>
                  <a:lnTo>
                    <a:pt x="16559" y="52239"/>
                  </a:lnTo>
                  <a:lnTo>
                    <a:pt x="18500" y="40678"/>
                  </a:lnTo>
                  <a:lnTo>
                    <a:pt x="21471" y="29992"/>
                  </a:lnTo>
                  <a:lnTo>
                    <a:pt x="25474" y="20876"/>
                  </a:lnTo>
                  <a:lnTo>
                    <a:pt x="31207" y="14759"/>
                  </a:lnTo>
                  <a:lnTo>
                    <a:pt x="38705" y="12605"/>
                  </a:lnTo>
                  <a:lnTo>
                    <a:pt x="46313" y="14390"/>
                  </a:lnTo>
                  <a:lnTo>
                    <a:pt x="53623" y="19519"/>
                  </a:lnTo>
                  <a:lnTo>
                    <a:pt x="60725" y="27248"/>
                  </a:lnTo>
                  <a:lnTo>
                    <a:pt x="67730" y="36897"/>
                  </a:lnTo>
                  <a:lnTo>
                    <a:pt x="74698" y="47886"/>
                  </a:lnTo>
                  <a:lnTo>
                    <a:pt x="81511" y="58645"/>
                  </a:lnTo>
                  <a:lnTo>
                    <a:pt x="88473" y="66237"/>
                  </a:lnTo>
                  <a:lnTo>
                    <a:pt x="95393" y="68953"/>
                  </a:lnTo>
                  <a:lnTo>
                    <a:pt x="100891" y="67113"/>
                  </a:lnTo>
                  <a:lnTo>
                    <a:pt x="104830" y="61692"/>
                  </a:lnTo>
                  <a:lnTo>
                    <a:pt x="107879" y="53965"/>
                  </a:lnTo>
                  <a:lnTo>
                    <a:pt x="111011" y="45311"/>
                  </a:lnTo>
                  <a:lnTo>
                    <a:pt x="114753" y="36558"/>
                  </a:lnTo>
                  <a:lnTo>
                    <a:pt x="119234" y="28050"/>
                  </a:lnTo>
                  <a:lnTo>
                    <a:pt x="124383" y="19871"/>
                  </a:lnTo>
                  <a:lnTo>
                    <a:pt x="130066" y="12018"/>
                  </a:lnTo>
                  <a:lnTo>
                    <a:pt x="136151" y="5250"/>
                  </a:lnTo>
                  <a:lnTo>
                    <a:pt x="142526" y="1044"/>
                  </a:lnTo>
                  <a:lnTo>
                    <a:pt x="149101" y="0"/>
                  </a:lnTo>
                  <a:lnTo>
                    <a:pt x="155649" y="2080"/>
                  </a:lnTo>
                  <a:lnTo>
                    <a:pt x="161817" y="7054"/>
                  </a:lnTo>
                  <a:lnTo>
                    <a:pt x="167443" y="14476"/>
                  </a:lnTo>
                  <a:lnTo>
                    <a:pt x="172372" y="23812"/>
                  </a:lnTo>
                  <a:lnTo>
                    <a:pt x="176387" y="34570"/>
                  </a:lnTo>
                  <a:lnTo>
                    <a:pt x="179460" y="46349"/>
                  </a:lnTo>
                  <a:lnTo>
                    <a:pt x="181880" y="58846"/>
                  </a:lnTo>
                  <a:lnTo>
                    <a:pt x="184129" y="71839"/>
                  </a:lnTo>
                  <a:lnTo>
                    <a:pt x="186499" y="85172"/>
                  </a:lnTo>
                  <a:lnTo>
                    <a:pt x="189094" y="98736"/>
                  </a:lnTo>
                  <a:lnTo>
                    <a:pt x="191915" y="112455"/>
                  </a:lnTo>
                  <a:lnTo>
                    <a:pt x="194932" y="126271"/>
                  </a:lnTo>
                  <a:lnTo>
                    <a:pt x="198262" y="139821"/>
                  </a:lnTo>
                  <a:lnTo>
                    <a:pt x="202178" y="152467"/>
                  </a:lnTo>
                  <a:lnTo>
                    <a:pt x="206773" y="163935"/>
                  </a:lnTo>
                  <a:lnTo>
                    <a:pt x="211995" y="174279"/>
                  </a:lnTo>
                  <a:lnTo>
                    <a:pt x="217723" y="183696"/>
                  </a:lnTo>
                  <a:lnTo>
                    <a:pt x="223828" y="192393"/>
                  </a:lnTo>
                  <a:lnTo>
                    <a:pt x="229898" y="200263"/>
                  </a:lnTo>
                  <a:lnTo>
                    <a:pt x="235852" y="207643"/>
                  </a:lnTo>
                  <a:lnTo>
                    <a:pt x="242207" y="215187"/>
                  </a:lnTo>
                  <a:lnTo>
                    <a:pt x="249971" y="22411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65077" y="1210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453347" y="1295005"/>
            <a:ext cx="916150" cy="44769"/>
            <a:chOff x="3453347" y="1295005"/>
            <a:chExt cx="916150" cy="44769"/>
          </a:xfrm>
        </p:grpSpPr>
        <p:sp>
          <p:nvSpPr>
            <p:cNvPr id="92" name="Freeform 91"/>
            <p:cNvSpPr/>
            <p:nvPr/>
          </p:nvSpPr>
          <p:spPr>
            <a:xfrm>
              <a:off x="3453347" y="1295005"/>
              <a:ext cx="1417" cy="8843"/>
            </a:xfrm>
            <a:custGeom>
              <a:avLst/>
              <a:gdLst/>
              <a:ahLst/>
              <a:cxnLst/>
              <a:rect l="0" t="0" r="0" b="0"/>
              <a:pathLst>
                <a:path w="1417" h="8843">
                  <a:moveTo>
                    <a:pt x="0" y="0"/>
                  </a:moveTo>
                  <a:lnTo>
                    <a:pt x="1416" y="8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69326" y="1337119"/>
              <a:ext cx="171" cy="2655"/>
            </a:xfrm>
            <a:custGeom>
              <a:avLst/>
              <a:gdLst/>
              <a:ahLst/>
              <a:cxnLst/>
              <a:rect l="0" t="0" r="0" b="0"/>
              <a:pathLst>
                <a:path w="171" h="2655">
                  <a:moveTo>
                    <a:pt x="0" y="0"/>
                  </a:moveTo>
                  <a:lnTo>
                    <a:pt x="170" y="2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89353" y="2575933"/>
            <a:ext cx="5596840" cy="189509"/>
            <a:chOff x="689353" y="2575933"/>
            <a:chExt cx="5596840" cy="189509"/>
          </a:xfrm>
        </p:grpSpPr>
        <p:sp>
          <p:nvSpPr>
            <p:cNvPr id="95" name="Freeform 94"/>
            <p:cNvSpPr/>
            <p:nvPr/>
          </p:nvSpPr>
          <p:spPr>
            <a:xfrm>
              <a:off x="710410" y="276544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89353" y="2575933"/>
              <a:ext cx="5596840" cy="178981"/>
            </a:xfrm>
            <a:custGeom>
              <a:avLst/>
              <a:gdLst/>
              <a:ahLst/>
              <a:cxnLst/>
              <a:rect l="0" t="0" r="0" b="0"/>
              <a:pathLst>
                <a:path w="5596840" h="178981">
                  <a:moveTo>
                    <a:pt x="0" y="178980"/>
                  </a:moveTo>
                  <a:lnTo>
                    <a:pt x="58617" y="178980"/>
                  </a:lnTo>
                  <a:lnTo>
                    <a:pt x="118333" y="170647"/>
                  </a:lnTo>
                  <a:lnTo>
                    <a:pt x="179099" y="161505"/>
                  </a:lnTo>
                  <a:lnTo>
                    <a:pt x="240553" y="152805"/>
                  </a:lnTo>
                  <a:lnTo>
                    <a:pt x="303945" y="136654"/>
                  </a:lnTo>
                  <a:lnTo>
                    <a:pt x="363799" y="126275"/>
                  </a:lnTo>
                  <a:lnTo>
                    <a:pt x="420917" y="115790"/>
                  </a:lnTo>
                  <a:lnTo>
                    <a:pt x="477248" y="107356"/>
                  </a:lnTo>
                  <a:lnTo>
                    <a:pt x="539143" y="97220"/>
                  </a:lnTo>
                  <a:lnTo>
                    <a:pt x="593538" y="89650"/>
                  </a:lnTo>
                  <a:lnTo>
                    <a:pt x="649343" y="84125"/>
                  </a:lnTo>
                  <a:lnTo>
                    <a:pt x="705426" y="76102"/>
                  </a:lnTo>
                  <a:lnTo>
                    <a:pt x="761564" y="74170"/>
                  </a:lnTo>
                  <a:lnTo>
                    <a:pt x="809265" y="73836"/>
                  </a:lnTo>
                  <a:lnTo>
                    <a:pt x="860444" y="73736"/>
                  </a:lnTo>
                  <a:lnTo>
                    <a:pt x="912652" y="68118"/>
                  </a:lnTo>
                  <a:lnTo>
                    <a:pt x="975460" y="64144"/>
                  </a:lnTo>
                  <a:lnTo>
                    <a:pt x="1024590" y="63456"/>
                  </a:lnTo>
                  <a:lnTo>
                    <a:pt x="1086825" y="63223"/>
                  </a:lnTo>
                  <a:lnTo>
                    <a:pt x="1137786" y="60064"/>
                  </a:lnTo>
                  <a:lnTo>
                    <a:pt x="1186810" y="54838"/>
                  </a:lnTo>
                  <a:lnTo>
                    <a:pt x="1234091" y="53290"/>
                  </a:lnTo>
                  <a:lnTo>
                    <a:pt x="1285145" y="52831"/>
                  </a:lnTo>
                  <a:lnTo>
                    <a:pt x="1337317" y="52695"/>
                  </a:lnTo>
                  <a:lnTo>
                    <a:pt x="1386701" y="52655"/>
                  </a:lnTo>
                  <a:lnTo>
                    <a:pt x="1434088" y="52643"/>
                  </a:lnTo>
                  <a:lnTo>
                    <a:pt x="1496913" y="47049"/>
                  </a:lnTo>
                  <a:lnTo>
                    <a:pt x="1545772" y="49162"/>
                  </a:lnTo>
                  <a:lnTo>
                    <a:pt x="1607449" y="44715"/>
                  </a:lnTo>
                  <a:lnTo>
                    <a:pt x="1656382" y="42881"/>
                  </a:lnTo>
                  <a:lnTo>
                    <a:pt x="1718551" y="42262"/>
                  </a:lnTo>
                  <a:lnTo>
                    <a:pt x="1769500" y="45274"/>
                  </a:lnTo>
                  <a:lnTo>
                    <a:pt x="1818522" y="50456"/>
                  </a:lnTo>
                  <a:lnTo>
                    <a:pt x="1865802" y="51991"/>
                  </a:lnTo>
                  <a:lnTo>
                    <a:pt x="1928591" y="52510"/>
                  </a:lnTo>
                  <a:lnTo>
                    <a:pt x="1977443" y="58189"/>
                  </a:lnTo>
                  <a:lnTo>
                    <a:pt x="2039118" y="62183"/>
                  </a:lnTo>
                  <a:lnTo>
                    <a:pt x="2089221" y="62875"/>
                  </a:lnTo>
                  <a:lnTo>
                    <a:pt x="2141111" y="63080"/>
                  </a:lnTo>
                  <a:lnTo>
                    <a:pt x="2193531" y="63141"/>
                  </a:lnTo>
                  <a:lnTo>
                    <a:pt x="2246107" y="63159"/>
                  </a:lnTo>
                  <a:lnTo>
                    <a:pt x="2298730" y="63164"/>
                  </a:lnTo>
                  <a:lnTo>
                    <a:pt x="2350197" y="63165"/>
                  </a:lnTo>
                  <a:lnTo>
                    <a:pt x="2413221" y="63166"/>
                  </a:lnTo>
                  <a:lnTo>
                    <a:pt x="2464319" y="63166"/>
                  </a:lnTo>
                  <a:lnTo>
                    <a:pt x="2516504" y="63166"/>
                  </a:lnTo>
                  <a:lnTo>
                    <a:pt x="2569010" y="63166"/>
                  </a:lnTo>
                  <a:lnTo>
                    <a:pt x="2621613" y="63166"/>
                  </a:lnTo>
                  <a:lnTo>
                    <a:pt x="2677363" y="63166"/>
                  </a:lnTo>
                  <a:lnTo>
                    <a:pt x="2735216" y="63166"/>
                  </a:lnTo>
                  <a:lnTo>
                    <a:pt x="2789402" y="63166"/>
                  </a:lnTo>
                  <a:lnTo>
                    <a:pt x="2842502" y="63166"/>
                  </a:lnTo>
                  <a:lnTo>
                    <a:pt x="2898399" y="63166"/>
                  </a:lnTo>
                  <a:lnTo>
                    <a:pt x="2956295" y="63166"/>
                  </a:lnTo>
                  <a:lnTo>
                    <a:pt x="3010495" y="63166"/>
                  </a:lnTo>
                  <a:lnTo>
                    <a:pt x="3063598" y="63166"/>
                  </a:lnTo>
                  <a:lnTo>
                    <a:pt x="3116378" y="63166"/>
                  </a:lnTo>
                  <a:lnTo>
                    <a:pt x="3172180" y="63166"/>
                  </a:lnTo>
                  <a:lnTo>
                    <a:pt x="3230048" y="63166"/>
                  </a:lnTo>
                  <a:lnTo>
                    <a:pt x="3284239" y="63166"/>
                  </a:lnTo>
                  <a:lnTo>
                    <a:pt x="3340460" y="60047"/>
                  </a:lnTo>
                  <a:lnTo>
                    <a:pt x="3398452" y="54833"/>
                  </a:lnTo>
                  <a:lnTo>
                    <a:pt x="3452680" y="53288"/>
                  </a:lnTo>
                  <a:lnTo>
                    <a:pt x="3508912" y="52831"/>
                  </a:lnTo>
                  <a:lnTo>
                    <a:pt x="3563787" y="52695"/>
                  </a:lnTo>
                  <a:lnTo>
                    <a:pt x="3615922" y="52655"/>
                  </a:lnTo>
                  <a:lnTo>
                    <a:pt x="3672703" y="52643"/>
                  </a:lnTo>
                  <a:lnTo>
                    <a:pt x="3726572" y="52639"/>
                  </a:lnTo>
                  <a:lnTo>
                    <a:pt x="3779578" y="52638"/>
                  </a:lnTo>
                  <a:lnTo>
                    <a:pt x="3832328" y="49518"/>
                  </a:lnTo>
                  <a:lnTo>
                    <a:pt x="3885002" y="44304"/>
                  </a:lnTo>
                  <a:lnTo>
                    <a:pt x="3937654" y="42760"/>
                  </a:lnTo>
                  <a:lnTo>
                    <a:pt x="3990299" y="39182"/>
                  </a:lnTo>
                  <a:lnTo>
                    <a:pt x="4042943" y="33833"/>
                  </a:lnTo>
                  <a:lnTo>
                    <a:pt x="4095585" y="32248"/>
                  </a:lnTo>
                  <a:lnTo>
                    <a:pt x="4148228" y="31778"/>
                  </a:lnTo>
                  <a:lnTo>
                    <a:pt x="4200870" y="28520"/>
                  </a:lnTo>
                  <a:lnTo>
                    <a:pt x="4253513" y="23265"/>
                  </a:lnTo>
                  <a:lnTo>
                    <a:pt x="4303036" y="21708"/>
                  </a:lnTo>
                  <a:lnTo>
                    <a:pt x="4350465" y="21247"/>
                  </a:lnTo>
                  <a:lnTo>
                    <a:pt x="4401563" y="17990"/>
                  </a:lnTo>
                  <a:lnTo>
                    <a:pt x="4450628" y="12736"/>
                  </a:lnTo>
                  <a:lnTo>
                    <a:pt x="4497921" y="11179"/>
                  </a:lnTo>
                  <a:lnTo>
                    <a:pt x="4548978" y="10718"/>
                  </a:lnTo>
                  <a:lnTo>
                    <a:pt x="4598032" y="10581"/>
                  </a:lnTo>
                  <a:lnTo>
                    <a:pt x="4656528" y="10535"/>
                  </a:lnTo>
                  <a:lnTo>
                    <a:pt x="4704637" y="10527"/>
                  </a:lnTo>
                  <a:lnTo>
                    <a:pt x="4764890" y="10525"/>
                  </a:lnTo>
                  <a:lnTo>
                    <a:pt x="4821853" y="10524"/>
                  </a:lnTo>
                  <a:lnTo>
                    <a:pt x="4878164" y="10524"/>
                  </a:lnTo>
                  <a:lnTo>
                    <a:pt x="4934348" y="10524"/>
                  </a:lnTo>
                  <a:lnTo>
                    <a:pt x="4979977" y="10524"/>
                  </a:lnTo>
                  <a:lnTo>
                    <a:pt x="5021313" y="10524"/>
                  </a:lnTo>
                  <a:lnTo>
                    <a:pt x="5066980" y="10524"/>
                  </a:lnTo>
                  <a:lnTo>
                    <a:pt x="5114572" y="10524"/>
                  </a:lnTo>
                  <a:lnTo>
                    <a:pt x="5163021" y="10524"/>
                  </a:lnTo>
                  <a:lnTo>
                    <a:pt x="5211850" y="10524"/>
                  </a:lnTo>
                  <a:lnTo>
                    <a:pt x="5272900" y="7404"/>
                  </a:lnTo>
                  <a:lnTo>
                    <a:pt x="5322574" y="2191"/>
                  </a:lnTo>
                  <a:lnTo>
                    <a:pt x="5381747" y="646"/>
                  </a:lnTo>
                  <a:lnTo>
                    <a:pt x="5440613" y="188"/>
                  </a:lnTo>
                  <a:lnTo>
                    <a:pt x="5495099" y="52"/>
                  </a:lnTo>
                  <a:lnTo>
                    <a:pt x="5545169" y="12"/>
                  </a:lnTo>
                  <a:lnTo>
                    <a:pt x="5592760" y="0"/>
                  </a:lnTo>
                  <a:lnTo>
                    <a:pt x="55968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942329" y="1881047"/>
            <a:ext cx="5306072" cy="1295007"/>
            <a:chOff x="942329" y="1881047"/>
            <a:chExt cx="5306072" cy="1295007"/>
          </a:xfrm>
        </p:grpSpPr>
        <p:sp>
          <p:nvSpPr>
            <p:cNvPr id="98" name="Freeform 97"/>
            <p:cNvSpPr/>
            <p:nvPr/>
          </p:nvSpPr>
          <p:spPr>
            <a:xfrm>
              <a:off x="1131550" y="2007389"/>
              <a:ext cx="31586" cy="52644"/>
            </a:xfrm>
            <a:custGeom>
              <a:avLst/>
              <a:gdLst/>
              <a:ahLst/>
              <a:cxnLst/>
              <a:rect l="0" t="0" r="0" b="0"/>
              <a:pathLst>
                <a:path w="31586" h="52644">
                  <a:moveTo>
                    <a:pt x="31585" y="52643"/>
                  </a:moveTo>
                  <a:lnTo>
                    <a:pt x="15944" y="346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42329" y="2060032"/>
              <a:ext cx="391553" cy="497361"/>
            </a:xfrm>
            <a:custGeom>
              <a:avLst/>
              <a:gdLst/>
              <a:ahLst/>
              <a:cxnLst/>
              <a:rect l="0" t="0" r="0" b="0"/>
              <a:pathLst>
                <a:path w="391553" h="497361">
                  <a:moveTo>
                    <a:pt x="126050" y="0"/>
                  </a:moveTo>
                  <a:lnTo>
                    <a:pt x="109282" y="11178"/>
                  </a:lnTo>
                  <a:lnTo>
                    <a:pt x="74514" y="58793"/>
                  </a:lnTo>
                  <a:lnTo>
                    <a:pt x="49911" y="115237"/>
                  </a:lnTo>
                  <a:lnTo>
                    <a:pt x="23101" y="176713"/>
                  </a:lnTo>
                  <a:lnTo>
                    <a:pt x="4695" y="239733"/>
                  </a:lnTo>
                  <a:lnTo>
                    <a:pt x="693" y="295013"/>
                  </a:lnTo>
                  <a:lnTo>
                    <a:pt x="0" y="343215"/>
                  </a:lnTo>
                  <a:lnTo>
                    <a:pt x="5355" y="405617"/>
                  </a:lnTo>
                  <a:lnTo>
                    <a:pt x="14306" y="426329"/>
                  </a:lnTo>
                  <a:lnTo>
                    <a:pt x="44705" y="464279"/>
                  </a:lnTo>
                  <a:lnTo>
                    <a:pt x="74262" y="483965"/>
                  </a:lnTo>
                  <a:lnTo>
                    <a:pt x="116424" y="497206"/>
                  </a:lnTo>
                  <a:lnTo>
                    <a:pt x="171551" y="497360"/>
                  </a:lnTo>
                  <a:lnTo>
                    <a:pt x="226749" y="489997"/>
                  </a:lnTo>
                  <a:lnTo>
                    <a:pt x="279822" y="475859"/>
                  </a:lnTo>
                  <a:lnTo>
                    <a:pt x="332751" y="439466"/>
                  </a:lnTo>
                  <a:lnTo>
                    <a:pt x="375630" y="399543"/>
                  </a:lnTo>
                  <a:lnTo>
                    <a:pt x="388273" y="378786"/>
                  </a:lnTo>
                  <a:lnTo>
                    <a:pt x="391552" y="357862"/>
                  </a:lnTo>
                  <a:lnTo>
                    <a:pt x="387940" y="338034"/>
                  </a:lnTo>
                  <a:lnTo>
                    <a:pt x="372753" y="313718"/>
                  </a:lnTo>
                  <a:lnTo>
                    <a:pt x="343540" y="284540"/>
                  </a:lnTo>
                  <a:lnTo>
                    <a:pt x="323318" y="271522"/>
                  </a:lnTo>
                  <a:lnTo>
                    <a:pt x="285625" y="258785"/>
                  </a:lnTo>
                  <a:lnTo>
                    <a:pt x="23133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381320" y="2174973"/>
              <a:ext cx="160842" cy="304730"/>
            </a:xfrm>
            <a:custGeom>
              <a:avLst/>
              <a:gdLst/>
              <a:ahLst/>
              <a:cxnLst/>
              <a:rect l="0" t="0" r="0" b="0"/>
              <a:pathLst>
                <a:path w="160842" h="304730">
                  <a:moveTo>
                    <a:pt x="23971" y="116686"/>
                  </a:moveTo>
                  <a:lnTo>
                    <a:pt x="66662" y="113566"/>
                  </a:lnTo>
                  <a:lnTo>
                    <a:pt x="97841" y="102113"/>
                  </a:lnTo>
                  <a:lnTo>
                    <a:pt x="134229" y="77282"/>
                  </a:lnTo>
                  <a:lnTo>
                    <a:pt x="151136" y="51198"/>
                  </a:lnTo>
                  <a:lnTo>
                    <a:pt x="152032" y="41442"/>
                  </a:lnTo>
                  <a:lnTo>
                    <a:pt x="146787" y="21243"/>
                  </a:lnTo>
                  <a:lnTo>
                    <a:pt x="133538" y="6806"/>
                  </a:lnTo>
                  <a:lnTo>
                    <a:pt x="125092" y="1319"/>
                  </a:lnTo>
                  <a:lnTo>
                    <a:pt x="117121" y="0"/>
                  </a:lnTo>
                  <a:lnTo>
                    <a:pt x="109467" y="1461"/>
                  </a:lnTo>
                  <a:lnTo>
                    <a:pt x="93555" y="10492"/>
                  </a:lnTo>
                  <a:lnTo>
                    <a:pt x="44486" y="54781"/>
                  </a:lnTo>
                  <a:lnTo>
                    <a:pt x="12382" y="111520"/>
                  </a:lnTo>
                  <a:lnTo>
                    <a:pt x="0" y="154799"/>
                  </a:lnTo>
                  <a:lnTo>
                    <a:pt x="5111" y="211345"/>
                  </a:lnTo>
                  <a:lnTo>
                    <a:pt x="17213" y="250408"/>
                  </a:lnTo>
                  <a:lnTo>
                    <a:pt x="42263" y="289459"/>
                  </a:lnTo>
                  <a:lnTo>
                    <a:pt x="62126" y="298759"/>
                  </a:lnTo>
                  <a:lnTo>
                    <a:pt x="113006" y="304729"/>
                  </a:lnTo>
                  <a:lnTo>
                    <a:pt x="160841" y="29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62269" y="2196902"/>
              <a:ext cx="156006" cy="274150"/>
            </a:xfrm>
            <a:custGeom>
              <a:avLst/>
              <a:gdLst/>
              <a:ahLst/>
              <a:cxnLst/>
              <a:rect l="0" t="0" r="0" b="0"/>
              <a:pathLst>
                <a:path w="156006" h="274150">
                  <a:moveTo>
                    <a:pt x="127291" y="21057"/>
                  </a:moveTo>
                  <a:lnTo>
                    <a:pt x="110523" y="9879"/>
                  </a:lnTo>
                  <a:lnTo>
                    <a:pt x="92933" y="7510"/>
                  </a:lnTo>
                  <a:lnTo>
                    <a:pt x="83329" y="8516"/>
                  </a:lnTo>
                  <a:lnTo>
                    <a:pt x="66418" y="15873"/>
                  </a:lnTo>
                  <a:lnTo>
                    <a:pt x="58633" y="21111"/>
                  </a:lnTo>
                  <a:lnTo>
                    <a:pt x="36498" y="50839"/>
                  </a:lnTo>
                  <a:lnTo>
                    <a:pt x="9342" y="111287"/>
                  </a:lnTo>
                  <a:lnTo>
                    <a:pt x="0" y="141878"/>
                  </a:lnTo>
                  <a:lnTo>
                    <a:pt x="3535" y="199644"/>
                  </a:lnTo>
                  <a:lnTo>
                    <a:pt x="10287" y="225601"/>
                  </a:lnTo>
                  <a:lnTo>
                    <a:pt x="21087" y="244937"/>
                  </a:lnTo>
                  <a:lnTo>
                    <a:pt x="45910" y="268976"/>
                  </a:lnTo>
                  <a:lnTo>
                    <a:pt x="55490" y="272904"/>
                  </a:lnTo>
                  <a:lnTo>
                    <a:pt x="75492" y="274149"/>
                  </a:lnTo>
                  <a:lnTo>
                    <a:pt x="106484" y="262683"/>
                  </a:lnTo>
                  <a:lnTo>
                    <a:pt x="132305" y="238879"/>
                  </a:lnTo>
                  <a:lnTo>
                    <a:pt x="149184" y="204010"/>
                  </a:lnTo>
                  <a:lnTo>
                    <a:pt x="156005" y="158454"/>
                  </a:lnTo>
                  <a:lnTo>
                    <a:pt x="149904" y="99063"/>
                  </a:lnTo>
                  <a:lnTo>
                    <a:pt x="139580" y="58728"/>
                  </a:lnTo>
                  <a:lnTo>
                    <a:pt x="1062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84317" y="2162595"/>
              <a:ext cx="189514" cy="322061"/>
            </a:xfrm>
            <a:custGeom>
              <a:avLst/>
              <a:gdLst/>
              <a:ahLst/>
              <a:cxnLst/>
              <a:rect l="0" t="0" r="0" b="0"/>
              <a:pathLst>
                <a:path w="189514" h="322061">
                  <a:moveTo>
                    <a:pt x="0" y="55364"/>
                  </a:moveTo>
                  <a:lnTo>
                    <a:pt x="0" y="104295"/>
                  </a:lnTo>
                  <a:lnTo>
                    <a:pt x="3119" y="155260"/>
                  </a:lnTo>
                  <a:lnTo>
                    <a:pt x="8333" y="214814"/>
                  </a:lnTo>
                  <a:lnTo>
                    <a:pt x="12997" y="270675"/>
                  </a:lnTo>
                  <a:lnTo>
                    <a:pt x="19814" y="299626"/>
                  </a:lnTo>
                  <a:lnTo>
                    <a:pt x="30643" y="320293"/>
                  </a:lnTo>
                  <a:lnTo>
                    <a:pt x="34467" y="322060"/>
                  </a:lnTo>
                  <a:lnTo>
                    <a:pt x="37016" y="318559"/>
                  </a:lnTo>
                  <a:lnTo>
                    <a:pt x="41107" y="273730"/>
                  </a:lnTo>
                  <a:lnTo>
                    <a:pt x="33509" y="221850"/>
                  </a:lnTo>
                  <a:lnTo>
                    <a:pt x="25266" y="168644"/>
                  </a:lnTo>
                  <a:lnTo>
                    <a:pt x="23474" y="116485"/>
                  </a:lnTo>
                  <a:lnTo>
                    <a:pt x="32756" y="59465"/>
                  </a:lnTo>
                  <a:lnTo>
                    <a:pt x="40294" y="37300"/>
                  </a:lnTo>
                  <a:lnTo>
                    <a:pt x="51444" y="19649"/>
                  </a:lnTo>
                  <a:lnTo>
                    <a:pt x="70437" y="7126"/>
                  </a:lnTo>
                  <a:lnTo>
                    <a:pt x="93306" y="0"/>
                  </a:lnTo>
                  <a:lnTo>
                    <a:pt x="115169" y="732"/>
                  </a:lnTo>
                  <a:lnTo>
                    <a:pt x="165251" y="22246"/>
                  </a:lnTo>
                  <a:lnTo>
                    <a:pt x="189513" y="34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79211" y="2191313"/>
              <a:ext cx="246827" cy="714979"/>
            </a:xfrm>
            <a:custGeom>
              <a:avLst/>
              <a:gdLst/>
              <a:ahLst/>
              <a:cxnLst/>
              <a:rect l="0" t="0" r="0" b="0"/>
              <a:pathLst>
                <a:path w="246827" h="714979">
                  <a:moveTo>
                    <a:pt x="163075" y="5589"/>
                  </a:moveTo>
                  <a:lnTo>
                    <a:pt x="140718" y="0"/>
                  </a:lnTo>
                  <a:lnTo>
                    <a:pt x="130623" y="1863"/>
                  </a:lnTo>
                  <a:lnTo>
                    <a:pt x="110047" y="13292"/>
                  </a:lnTo>
                  <a:lnTo>
                    <a:pt x="84322" y="45046"/>
                  </a:lnTo>
                  <a:lnTo>
                    <a:pt x="58973" y="108329"/>
                  </a:lnTo>
                  <a:lnTo>
                    <a:pt x="43985" y="158075"/>
                  </a:lnTo>
                  <a:lnTo>
                    <a:pt x="32099" y="220197"/>
                  </a:lnTo>
                  <a:lnTo>
                    <a:pt x="33894" y="249929"/>
                  </a:lnTo>
                  <a:lnTo>
                    <a:pt x="41710" y="272502"/>
                  </a:lnTo>
                  <a:lnTo>
                    <a:pt x="47070" y="281797"/>
                  </a:lnTo>
                  <a:lnTo>
                    <a:pt x="55322" y="286824"/>
                  </a:lnTo>
                  <a:lnTo>
                    <a:pt x="76970" y="289290"/>
                  </a:lnTo>
                  <a:lnTo>
                    <a:pt x="95950" y="283367"/>
                  </a:lnTo>
                  <a:lnTo>
                    <a:pt x="104287" y="278512"/>
                  </a:lnTo>
                  <a:lnTo>
                    <a:pt x="127198" y="249322"/>
                  </a:lnTo>
                  <a:lnTo>
                    <a:pt x="147496" y="203603"/>
                  </a:lnTo>
                  <a:lnTo>
                    <a:pt x="159109" y="156157"/>
                  </a:lnTo>
                  <a:lnTo>
                    <a:pt x="167619" y="100505"/>
                  </a:lnTo>
                  <a:lnTo>
                    <a:pt x="161199" y="38593"/>
                  </a:lnTo>
                  <a:lnTo>
                    <a:pt x="158315" y="24082"/>
                  </a:lnTo>
                  <a:lnTo>
                    <a:pt x="156392" y="20258"/>
                  </a:lnTo>
                  <a:lnTo>
                    <a:pt x="155110" y="23557"/>
                  </a:lnTo>
                  <a:lnTo>
                    <a:pt x="154255" y="31606"/>
                  </a:lnTo>
                  <a:lnTo>
                    <a:pt x="168525" y="92617"/>
                  </a:lnTo>
                  <a:lnTo>
                    <a:pt x="183822" y="152155"/>
                  </a:lnTo>
                  <a:lnTo>
                    <a:pt x="198108" y="203386"/>
                  </a:lnTo>
                  <a:lnTo>
                    <a:pt x="212195" y="255707"/>
                  </a:lnTo>
                  <a:lnTo>
                    <a:pt x="223124" y="311102"/>
                  </a:lnTo>
                  <a:lnTo>
                    <a:pt x="231218" y="367105"/>
                  </a:lnTo>
                  <a:lnTo>
                    <a:pt x="236846" y="429293"/>
                  </a:lnTo>
                  <a:lnTo>
                    <a:pt x="244891" y="480918"/>
                  </a:lnTo>
                  <a:lnTo>
                    <a:pt x="246826" y="535829"/>
                  </a:lnTo>
                  <a:lnTo>
                    <a:pt x="237633" y="592906"/>
                  </a:lnTo>
                  <a:lnTo>
                    <a:pt x="217620" y="653053"/>
                  </a:lnTo>
                  <a:lnTo>
                    <a:pt x="196466" y="699423"/>
                  </a:lnTo>
                  <a:lnTo>
                    <a:pt x="187675" y="706791"/>
                  </a:lnTo>
                  <a:lnTo>
                    <a:pt x="165429" y="714978"/>
                  </a:lnTo>
                  <a:lnTo>
                    <a:pt x="126598" y="713997"/>
                  </a:lnTo>
                  <a:lnTo>
                    <a:pt x="85456" y="695120"/>
                  </a:lnTo>
                  <a:lnTo>
                    <a:pt x="31973" y="657299"/>
                  </a:lnTo>
                  <a:lnTo>
                    <a:pt x="12780" y="636830"/>
                  </a:lnTo>
                  <a:lnTo>
                    <a:pt x="2690" y="612914"/>
                  </a:lnTo>
                  <a:lnTo>
                    <a:pt x="0" y="599985"/>
                  </a:lnTo>
                  <a:lnTo>
                    <a:pt x="1716" y="589027"/>
                  </a:lnTo>
                  <a:lnTo>
                    <a:pt x="12981" y="570611"/>
                  </a:lnTo>
                  <a:lnTo>
                    <a:pt x="20898" y="567104"/>
                  </a:lnTo>
                  <a:lnTo>
                    <a:pt x="29686" y="567106"/>
                  </a:lnTo>
                  <a:lnTo>
                    <a:pt x="58821" y="578287"/>
                  </a:lnTo>
                  <a:lnTo>
                    <a:pt x="89375" y="595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27660" y="2173778"/>
              <a:ext cx="128167" cy="338980"/>
            </a:xfrm>
            <a:custGeom>
              <a:avLst/>
              <a:gdLst/>
              <a:ahLst/>
              <a:cxnLst/>
              <a:rect l="0" t="0" r="0" b="0"/>
              <a:pathLst>
                <a:path w="128167" h="338980">
                  <a:moveTo>
                    <a:pt x="30439" y="107352"/>
                  </a:moveTo>
                  <a:lnTo>
                    <a:pt x="90380" y="88224"/>
                  </a:lnTo>
                  <a:lnTo>
                    <a:pt x="108162" y="77014"/>
                  </a:lnTo>
                  <a:lnTo>
                    <a:pt x="120745" y="61113"/>
                  </a:lnTo>
                  <a:lnTo>
                    <a:pt x="125738" y="51960"/>
                  </a:lnTo>
                  <a:lnTo>
                    <a:pt x="128166" y="32431"/>
                  </a:lnTo>
                  <a:lnTo>
                    <a:pt x="127176" y="22310"/>
                  </a:lnTo>
                  <a:lnTo>
                    <a:pt x="123006" y="14392"/>
                  </a:lnTo>
                  <a:lnTo>
                    <a:pt x="109015" y="2476"/>
                  </a:lnTo>
                  <a:lnTo>
                    <a:pt x="100370" y="0"/>
                  </a:lnTo>
                  <a:lnTo>
                    <a:pt x="81407" y="369"/>
                  </a:lnTo>
                  <a:lnTo>
                    <a:pt x="64400" y="7552"/>
                  </a:lnTo>
                  <a:lnTo>
                    <a:pt x="56589" y="12742"/>
                  </a:lnTo>
                  <a:lnTo>
                    <a:pt x="44791" y="27869"/>
                  </a:lnTo>
                  <a:lnTo>
                    <a:pt x="16688" y="83627"/>
                  </a:lnTo>
                  <a:lnTo>
                    <a:pt x="4658" y="119430"/>
                  </a:lnTo>
                  <a:lnTo>
                    <a:pt x="0" y="182744"/>
                  </a:lnTo>
                  <a:lnTo>
                    <a:pt x="1703" y="215729"/>
                  </a:lnTo>
                  <a:lnTo>
                    <a:pt x="21860" y="271913"/>
                  </a:lnTo>
                  <a:lnTo>
                    <a:pt x="35985" y="293964"/>
                  </a:lnTo>
                  <a:lnTo>
                    <a:pt x="63668" y="318363"/>
                  </a:lnTo>
                  <a:lnTo>
                    <a:pt x="104139" y="338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500254" y="1965275"/>
              <a:ext cx="240535" cy="515739"/>
            </a:xfrm>
            <a:custGeom>
              <a:avLst/>
              <a:gdLst/>
              <a:ahLst/>
              <a:cxnLst/>
              <a:rect l="0" t="0" r="0" b="0"/>
              <a:pathLst>
                <a:path w="240535" h="515739">
                  <a:moveTo>
                    <a:pt x="0" y="0"/>
                  </a:moveTo>
                  <a:lnTo>
                    <a:pt x="17959" y="61111"/>
                  </a:lnTo>
                  <a:lnTo>
                    <a:pt x="28548" y="114237"/>
                  </a:lnTo>
                  <a:lnTo>
                    <a:pt x="36575" y="174514"/>
                  </a:lnTo>
                  <a:lnTo>
                    <a:pt x="42190" y="228621"/>
                  </a:lnTo>
                  <a:lnTo>
                    <a:pt x="53351" y="281250"/>
                  </a:lnTo>
                  <a:lnTo>
                    <a:pt x="66821" y="331377"/>
                  </a:lnTo>
                  <a:lnTo>
                    <a:pt x="80747" y="385168"/>
                  </a:lnTo>
                  <a:lnTo>
                    <a:pt x="98270" y="441619"/>
                  </a:lnTo>
                  <a:lnTo>
                    <a:pt x="133978" y="501842"/>
                  </a:lnTo>
                  <a:lnTo>
                    <a:pt x="139622" y="505357"/>
                  </a:lnTo>
                  <a:lnTo>
                    <a:pt x="144554" y="503021"/>
                  </a:lnTo>
                  <a:lnTo>
                    <a:pt x="149012" y="496784"/>
                  </a:lnTo>
                  <a:lnTo>
                    <a:pt x="155286" y="454472"/>
                  </a:lnTo>
                  <a:lnTo>
                    <a:pt x="151556" y="403070"/>
                  </a:lnTo>
                  <a:lnTo>
                    <a:pt x="148220" y="351064"/>
                  </a:lnTo>
                  <a:lnTo>
                    <a:pt x="147764" y="357630"/>
                  </a:lnTo>
                  <a:lnTo>
                    <a:pt x="157047" y="392737"/>
                  </a:lnTo>
                  <a:lnTo>
                    <a:pt x="177078" y="446639"/>
                  </a:lnTo>
                  <a:lnTo>
                    <a:pt x="186326" y="475757"/>
                  </a:lnTo>
                  <a:lnTo>
                    <a:pt x="198235" y="496497"/>
                  </a:lnTo>
                  <a:lnTo>
                    <a:pt x="214447" y="510394"/>
                  </a:lnTo>
                  <a:lnTo>
                    <a:pt x="223683" y="515738"/>
                  </a:lnTo>
                  <a:lnTo>
                    <a:pt x="229841" y="513451"/>
                  </a:lnTo>
                  <a:lnTo>
                    <a:pt x="233946" y="506078"/>
                  </a:lnTo>
                  <a:lnTo>
                    <a:pt x="240534" y="446627"/>
                  </a:lnTo>
                  <a:lnTo>
                    <a:pt x="233430" y="384104"/>
                  </a:lnTo>
                  <a:lnTo>
                    <a:pt x="224103" y="338547"/>
                  </a:lnTo>
                  <a:lnTo>
                    <a:pt x="213930" y="285144"/>
                  </a:lnTo>
                  <a:lnTo>
                    <a:pt x="200012" y="227641"/>
                  </a:lnTo>
                  <a:lnTo>
                    <a:pt x="192624" y="187162"/>
                  </a:lnTo>
                  <a:lnTo>
                    <a:pt x="189513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785538" y="2123203"/>
              <a:ext cx="188500" cy="410612"/>
            </a:xfrm>
            <a:custGeom>
              <a:avLst/>
              <a:gdLst/>
              <a:ahLst/>
              <a:cxnLst/>
              <a:rect l="0" t="0" r="0" b="0"/>
              <a:pathLst>
                <a:path w="188500" h="410612">
                  <a:moveTo>
                    <a:pt x="51628" y="0"/>
                  </a:moveTo>
                  <a:lnTo>
                    <a:pt x="34861" y="11178"/>
                  </a:lnTo>
                  <a:lnTo>
                    <a:pt x="23509" y="26025"/>
                  </a:lnTo>
                  <a:lnTo>
                    <a:pt x="10541" y="60354"/>
                  </a:lnTo>
                  <a:lnTo>
                    <a:pt x="2410" y="107570"/>
                  </a:lnTo>
                  <a:lnTo>
                    <a:pt x="0" y="161724"/>
                  </a:lnTo>
                  <a:lnTo>
                    <a:pt x="2406" y="212865"/>
                  </a:lnTo>
                  <a:lnTo>
                    <a:pt x="13700" y="267175"/>
                  </a:lnTo>
                  <a:lnTo>
                    <a:pt x="35601" y="313388"/>
                  </a:lnTo>
                  <a:lnTo>
                    <a:pt x="48795" y="330746"/>
                  </a:lnTo>
                  <a:lnTo>
                    <a:pt x="55588" y="333971"/>
                  </a:lnTo>
                  <a:lnTo>
                    <a:pt x="62457" y="333782"/>
                  </a:lnTo>
                  <a:lnTo>
                    <a:pt x="69376" y="331315"/>
                  </a:lnTo>
                  <a:lnTo>
                    <a:pt x="75159" y="324992"/>
                  </a:lnTo>
                  <a:lnTo>
                    <a:pt x="84703" y="305488"/>
                  </a:lnTo>
                  <a:lnTo>
                    <a:pt x="86605" y="281221"/>
                  </a:lnTo>
                  <a:lnTo>
                    <a:pt x="84219" y="235013"/>
                  </a:lnTo>
                  <a:lnTo>
                    <a:pt x="77823" y="173284"/>
                  </a:lnTo>
                  <a:lnTo>
                    <a:pt x="65295" y="120060"/>
                  </a:lnTo>
                  <a:lnTo>
                    <a:pt x="57367" y="92505"/>
                  </a:lnTo>
                  <a:lnTo>
                    <a:pt x="59248" y="97265"/>
                  </a:lnTo>
                  <a:lnTo>
                    <a:pt x="73227" y="155254"/>
                  </a:lnTo>
                  <a:lnTo>
                    <a:pt x="90304" y="210218"/>
                  </a:lnTo>
                  <a:lnTo>
                    <a:pt x="111296" y="273710"/>
                  </a:lnTo>
                  <a:lnTo>
                    <a:pt x="134427" y="331968"/>
                  </a:lnTo>
                  <a:lnTo>
                    <a:pt x="174644" y="394060"/>
                  </a:lnTo>
                  <a:lnTo>
                    <a:pt x="18849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56927" y="2102146"/>
              <a:ext cx="177536" cy="389555"/>
            </a:xfrm>
            <a:custGeom>
              <a:avLst/>
              <a:gdLst/>
              <a:ahLst/>
              <a:cxnLst/>
              <a:rect l="0" t="0" r="0" b="0"/>
              <a:pathLst>
                <a:path w="177536" h="389555">
                  <a:moveTo>
                    <a:pt x="90809" y="0"/>
                  </a:moveTo>
                  <a:lnTo>
                    <a:pt x="74042" y="5589"/>
                  </a:lnTo>
                  <a:lnTo>
                    <a:pt x="59571" y="17692"/>
                  </a:lnTo>
                  <a:lnTo>
                    <a:pt x="10111" y="75582"/>
                  </a:lnTo>
                  <a:lnTo>
                    <a:pt x="2301" y="98713"/>
                  </a:lnTo>
                  <a:lnTo>
                    <a:pt x="0" y="123421"/>
                  </a:lnTo>
                  <a:lnTo>
                    <a:pt x="2876" y="146100"/>
                  </a:lnTo>
                  <a:lnTo>
                    <a:pt x="11174" y="164759"/>
                  </a:lnTo>
                  <a:lnTo>
                    <a:pt x="23830" y="180851"/>
                  </a:lnTo>
                  <a:lnTo>
                    <a:pt x="51856" y="201894"/>
                  </a:lnTo>
                  <a:lnTo>
                    <a:pt x="102656" y="223197"/>
                  </a:lnTo>
                  <a:lnTo>
                    <a:pt x="157750" y="255178"/>
                  </a:lnTo>
                  <a:lnTo>
                    <a:pt x="167022" y="266045"/>
                  </a:lnTo>
                  <a:lnTo>
                    <a:pt x="177324" y="290597"/>
                  </a:lnTo>
                  <a:lnTo>
                    <a:pt x="177535" y="330728"/>
                  </a:lnTo>
                  <a:lnTo>
                    <a:pt x="169908" y="352101"/>
                  </a:lnTo>
                  <a:lnTo>
                    <a:pt x="164599" y="361076"/>
                  </a:lnTo>
                  <a:lnTo>
                    <a:pt x="149341" y="374167"/>
                  </a:lnTo>
                  <a:lnTo>
                    <a:pt x="129692" y="382716"/>
                  </a:lnTo>
                  <a:lnTo>
                    <a:pt x="8028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89850" y="1881047"/>
              <a:ext cx="294799" cy="610654"/>
            </a:xfrm>
            <a:custGeom>
              <a:avLst/>
              <a:gdLst/>
              <a:ahLst/>
              <a:cxnLst/>
              <a:rect l="0" t="0" r="0" b="0"/>
              <a:pathLst>
                <a:path w="294799" h="610654">
                  <a:moveTo>
                    <a:pt x="0" y="0"/>
                  </a:moveTo>
                  <a:lnTo>
                    <a:pt x="14655" y="55141"/>
                  </a:lnTo>
                  <a:lnTo>
                    <a:pt x="24750" y="109145"/>
                  </a:lnTo>
                  <a:lnTo>
                    <a:pt x="38641" y="172295"/>
                  </a:lnTo>
                  <a:lnTo>
                    <a:pt x="52650" y="222897"/>
                  </a:lnTo>
                  <a:lnTo>
                    <a:pt x="66682" y="277606"/>
                  </a:lnTo>
                  <a:lnTo>
                    <a:pt x="84229" y="336035"/>
                  </a:lnTo>
                  <a:lnTo>
                    <a:pt x="101776" y="389439"/>
                  </a:lnTo>
                  <a:lnTo>
                    <a:pt x="115814" y="437885"/>
                  </a:lnTo>
                  <a:lnTo>
                    <a:pt x="135441" y="497497"/>
                  </a:lnTo>
                  <a:lnTo>
                    <a:pt x="149445" y="534622"/>
                  </a:lnTo>
                  <a:lnTo>
                    <a:pt x="151103" y="536569"/>
                  </a:lnTo>
                  <a:lnTo>
                    <a:pt x="148118" y="488276"/>
                  </a:lnTo>
                  <a:lnTo>
                    <a:pt x="153202" y="437133"/>
                  </a:lnTo>
                  <a:lnTo>
                    <a:pt x="162117" y="383115"/>
                  </a:lnTo>
                  <a:lnTo>
                    <a:pt x="172167" y="341243"/>
                  </a:lnTo>
                  <a:lnTo>
                    <a:pt x="177949" y="333951"/>
                  </a:lnTo>
                  <a:lnTo>
                    <a:pt x="185313" y="330259"/>
                  </a:lnTo>
                  <a:lnTo>
                    <a:pt x="193732" y="328967"/>
                  </a:lnTo>
                  <a:lnTo>
                    <a:pt x="201685" y="331616"/>
                  </a:lnTo>
                  <a:lnTo>
                    <a:pt x="216760" y="343917"/>
                  </a:lnTo>
                  <a:lnTo>
                    <a:pt x="238401" y="381752"/>
                  </a:lnTo>
                  <a:lnTo>
                    <a:pt x="254042" y="430007"/>
                  </a:lnTo>
                  <a:lnTo>
                    <a:pt x="266084" y="481349"/>
                  </a:lnTo>
                  <a:lnTo>
                    <a:pt x="279464" y="542694"/>
                  </a:lnTo>
                  <a:lnTo>
                    <a:pt x="286440" y="590514"/>
                  </a:lnTo>
                  <a:lnTo>
                    <a:pt x="294798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26762" y="2260073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5054" y="166569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426762" y="21021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32047" y="2218568"/>
              <a:ext cx="168457" cy="252076"/>
            </a:xfrm>
            <a:custGeom>
              <a:avLst/>
              <a:gdLst/>
              <a:ahLst/>
              <a:cxnLst/>
              <a:rect l="0" t="0" r="0" b="0"/>
              <a:pathLst>
                <a:path w="168457" h="252076">
                  <a:moveTo>
                    <a:pt x="0" y="9920"/>
                  </a:moveTo>
                  <a:lnTo>
                    <a:pt x="3120" y="67184"/>
                  </a:lnTo>
                  <a:lnTo>
                    <a:pt x="11453" y="116574"/>
                  </a:lnTo>
                  <a:lnTo>
                    <a:pt x="21331" y="165133"/>
                  </a:lnTo>
                  <a:lnTo>
                    <a:pt x="36301" y="221086"/>
                  </a:lnTo>
                  <a:lnTo>
                    <a:pt x="24918" y="167158"/>
                  </a:lnTo>
                  <a:lnTo>
                    <a:pt x="23371" y="119940"/>
                  </a:lnTo>
                  <a:lnTo>
                    <a:pt x="29802" y="70075"/>
                  </a:lnTo>
                  <a:lnTo>
                    <a:pt x="40286" y="27484"/>
                  </a:lnTo>
                  <a:lnTo>
                    <a:pt x="51440" y="7587"/>
                  </a:lnTo>
                  <a:lnTo>
                    <a:pt x="60030" y="2516"/>
                  </a:lnTo>
                  <a:lnTo>
                    <a:pt x="82052" y="0"/>
                  </a:lnTo>
                  <a:lnTo>
                    <a:pt x="92136" y="4476"/>
                  </a:lnTo>
                  <a:lnTo>
                    <a:pt x="109580" y="21928"/>
                  </a:lnTo>
                  <a:lnTo>
                    <a:pt x="126965" y="58062"/>
                  </a:lnTo>
                  <a:lnTo>
                    <a:pt x="136084" y="119428"/>
                  </a:lnTo>
                  <a:lnTo>
                    <a:pt x="147937" y="174704"/>
                  </a:lnTo>
                  <a:lnTo>
                    <a:pt x="163847" y="234261"/>
                  </a:lnTo>
                  <a:lnTo>
                    <a:pt x="168456" y="252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96938" y="2196902"/>
              <a:ext cx="240120" cy="647738"/>
            </a:xfrm>
            <a:custGeom>
              <a:avLst/>
              <a:gdLst/>
              <a:ahLst/>
              <a:cxnLst/>
              <a:rect l="0" t="0" r="0" b="0"/>
              <a:pathLst>
                <a:path w="240120" h="647738">
                  <a:moveTo>
                    <a:pt x="208850" y="0"/>
                  </a:moveTo>
                  <a:lnTo>
                    <a:pt x="177611" y="37478"/>
                  </a:lnTo>
                  <a:lnTo>
                    <a:pt x="154846" y="83312"/>
                  </a:lnTo>
                  <a:lnTo>
                    <a:pt x="142806" y="132310"/>
                  </a:lnTo>
                  <a:lnTo>
                    <a:pt x="137419" y="180103"/>
                  </a:lnTo>
                  <a:lnTo>
                    <a:pt x="142398" y="203268"/>
                  </a:lnTo>
                  <a:lnTo>
                    <a:pt x="147001" y="212721"/>
                  </a:lnTo>
                  <a:lnTo>
                    <a:pt x="154749" y="219023"/>
                  </a:lnTo>
                  <a:lnTo>
                    <a:pt x="175837" y="226025"/>
                  </a:lnTo>
                  <a:lnTo>
                    <a:pt x="185671" y="223213"/>
                  </a:lnTo>
                  <a:lnTo>
                    <a:pt x="202838" y="207610"/>
                  </a:lnTo>
                  <a:lnTo>
                    <a:pt x="212027" y="178839"/>
                  </a:lnTo>
                  <a:lnTo>
                    <a:pt x="217200" y="126299"/>
                  </a:lnTo>
                  <a:lnTo>
                    <a:pt x="215614" y="76806"/>
                  </a:lnTo>
                  <a:lnTo>
                    <a:pt x="213359" y="61733"/>
                  </a:lnTo>
                  <a:lnTo>
                    <a:pt x="210686" y="57533"/>
                  </a:lnTo>
                  <a:lnTo>
                    <a:pt x="207735" y="60582"/>
                  </a:lnTo>
                  <a:lnTo>
                    <a:pt x="204597" y="68464"/>
                  </a:lnTo>
                  <a:lnTo>
                    <a:pt x="207482" y="127963"/>
                  </a:lnTo>
                  <a:lnTo>
                    <a:pt x="214169" y="182814"/>
                  </a:lnTo>
                  <a:lnTo>
                    <a:pt x="219519" y="239879"/>
                  </a:lnTo>
                  <a:lnTo>
                    <a:pt x="227509" y="303144"/>
                  </a:lnTo>
                  <a:lnTo>
                    <a:pt x="235023" y="361048"/>
                  </a:lnTo>
                  <a:lnTo>
                    <a:pt x="239367" y="421055"/>
                  </a:lnTo>
                  <a:lnTo>
                    <a:pt x="240119" y="482596"/>
                  </a:lnTo>
                  <a:lnTo>
                    <a:pt x="239172" y="537745"/>
                  </a:lnTo>
                  <a:lnTo>
                    <a:pt x="228964" y="595775"/>
                  </a:lnTo>
                  <a:lnTo>
                    <a:pt x="221299" y="618078"/>
                  </a:lnTo>
                  <a:lnTo>
                    <a:pt x="210094" y="635790"/>
                  </a:lnTo>
                  <a:lnTo>
                    <a:pt x="201491" y="641449"/>
                  </a:lnTo>
                  <a:lnTo>
                    <a:pt x="179453" y="647737"/>
                  </a:lnTo>
                  <a:lnTo>
                    <a:pt x="135149" y="645687"/>
                  </a:lnTo>
                  <a:lnTo>
                    <a:pt x="90567" y="626493"/>
                  </a:lnTo>
                  <a:lnTo>
                    <a:pt x="34046" y="573167"/>
                  </a:lnTo>
                  <a:lnTo>
                    <a:pt x="2615" y="535788"/>
                  </a:lnTo>
                  <a:lnTo>
                    <a:pt x="0" y="526818"/>
                  </a:lnTo>
                  <a:lnTo>
                    <a:pt x="597" y="518498"/>
                  </a:lnTo>
                  <a:lnTo>
                    <a:pt x="3334" y="510612"/>
                  </a:lnTo>
                  <a:lnTo>
                    <a:pt x="8669" y="507694"/>
                  </a:lnTo>
                  <a:lnTo>
                    <a:pt x="15734" y="508089"/>
                  </a:lnTo>
                  <a:lnTo>
                    <a:pt x="36207" y="516703"/>
                  </a:lnTo>
                  <a:lnTo>
                    <a:pt x="5092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01810" y="1975804"/>
              <a:ext cx="30321" cy="526426"/>
            </a:xfrm>
            <a:custGeom>
              <a:avLst/>
              <a:gdLst/>
              <a:ahLst/>
              <a:cxnLst/>
              <a:rect l="0" t="0" r="0" b="0"/>
              <a:pathLst>
                <a:path w="30321" h="526426">
                  <a:moveTo>
                    <a:pt x="19792" y="0"/>
                  </a:moveTo>
                  <a:lnTo>
                    <a:pt x="5137" y="62092"/>
                  </a:lnTo>
                  <a:lnTo>
                    <a:pt x="0" y="114647"/>
                  </a:lnTo>
                  <a:lnTo>
                    <a:pt x="2104" y="177021"/>
                  </a:lnTo>
                  <a:lnTo>
                    <a:pt x="7849" y="234748"/>
                  </a:lnTo>
                  <a:lnTo>
                    <a:pt x="8984" y="291212"/>
                  </a:lnTo>
                  <a:lnTo>
                    <a:pt x="12327" y="353664"/>
                  </a:lnTo>
                  <a:lnTo>
                    <a:pt x="17580" y="409336"/>
                  </a:lnTo>
                  <a:lnTo>
                    <a:pt x="19136" y="459756"/>
                  </a:lnTo>
                  <a:lnTo>
                    <a:pt x="22717" y="498092"/>
                  </a:lnTo>
                  <a:lnTo>
                    <a:pt x="3032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90016" y="233377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0" y="10528"/>
                  </a:moveTo>
                  <a:lnTo>
                    <a:pt x="42692" y="740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98056" y="2305047"/>
              <a:ext cx="116135" cy="164751"/>
            </a:xfrm>
            <a:custGeom>
              <a:avLst/>
              <a:gdLst/>
              <a:ahLst/>
              <a:cxnLst/>
              <a:rect l="0" t="0" r="0" b="0"/>
              <a:pathLst>
                <a:path w="116135" h="164751">
                  <a:moveTo>
                    <a:pt x="70945" y="18197"/>
                  </a:moveTo>
                  <a:lnTo>
                    <a:pt x="65356" y="1430"/>
                  </a:lnTo>
                  <a:lnTo>
                    <a:pt x="60200" y="0"/>
                  </a:lnTo>
                  <a:lnTo>
                    <a:pt x="45112" y="7770"/>
                  </a:lnTo>
                  <a:lnTo>
                    <a:pt x="22476" y="37464"/>
                  </a:lnTo>
                  <a:lnTo>
                    <a:pt x="6541" y="75898"/>
                  </a:lnTo>
                  <a:lnTo>
                    <a:pt x="0" y="122511"/>
                  </a:lnTo>
                  <a:lnTo>
                    <a:pt x="4708" y="146837"/>
                  </a:lnTo>
                  <a:lnTo>
                    <a:pt x="9240" y="156600"/>
                  </a:lnTo>
                  <a:lnTo>
                    <a:pt x="16940" y="161938"/>
                  </a:lnTo>
                  <a:lnTo>
                    <a:pt x="37974" y="164750"/>
                  </a:lnTo>
                  <a:lnTo>
                    <a:pt x="59800" y="158981"/>
                  </a:lnTo>
                  <a:lnTo>
                    <a:pt x="80030" y="147448"/>
                  </a:lnTo>
                  <a:lnTo>
                    <a:pt x="96820" y="130624"/>
                  </a:lnTo>
                  <a:lnTo>
                    <a:pt x="113836" y="95833"/>
                  </a:lnTo>
                  <a:lnTo>
                    <a:pt x="116134" y="69469"/>
                  </a:lnTo>
                  <a:lnTo>
                    <a:pt x="108077" y="20006"/>
                  </a:lnTo>
                  <a:lnTo>
                    <a:pt x="102718" y="13554"/>
                  </a:lnTo>
                  <a:lnTo>
                    <a:pt x="95637" y="10422"/>
                  </a:lnTo>
                  <a:lnTo>
                    <a:pt x="80749" y="10062"/>
                  </a:lnTo>
                  <a:lnTo>
                    <a:pt x="60416" y="18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84852" y="2290254"/>
              <a:ext cx="157891" cy="201447"/>
            </a:xfrm>
            <a:custGeom>
              <a:avLst/>
              <a:gdLst/>
              <a:ahLst/>
              <a:cxnLst/>
              <a:rect l="0" t="0" r="0" b="0"/>
              <a:pathLst>
                <a:path w="157891" h="201447">
                  <a:moveTo>
                    <a:pt x="10491" y="11933"/>
                  </a:moveTo>
                  <a:lnTo>
                    <a:pt x="7371" y="60864"/>
                  </a:lnTo>
                  <a:lnTo>
                    <a:pt x="1426" y="119995"/>
                  </a:lnTo>
                  <a:lnTo>
                    <a:pt x="251" y="166206"/>
                  </a:lnTo>
                  <a:lnTo>
                    <a:pt x="0" y="120752"/>
                  </a:lnTo>
                  <a:lnTo>
                    <a:pt x="19753" y="61922"/>
                  </a:lnTo>
                  <a:lnTo>
                    <a:pt x="29815" y="37660"/>
                  </a:lnTo>
                  <a:lnTo>
                    <a:pt x="45985" y="19078"/>
                  </a:lnTo>
                  <a:lnTo>
                    <a:pt x="74820" y="1052"/>
                  </a:lnTo>
                  <a:lnTo>
                    <a:pt x="83793" y="0"/>
                  </a:lnTo>
                  <a:lnTo>
                    <a:pt x="100001" y="5070"/>
                  </a:lnTo>
                  <a:lnTo>
                    <a:pt x="122280" y="21078"/>
                  </a:lnTo>
                  <a:lnTo>
                    <a:pt x="133484" y="40174"/>
                  </a:lnTo>
                  <a:lnTo>
                    <a:pt x="150209" y="90561"/>
                  </a:lnTo>
                  <a:lnTo>
                    <a:pt x="156373" y="145575"/>
                  </a:lnTo>
                  <a:lnTo>
                    <a:pt x="157890" y="201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11237" y="1975804"/>
              <a:ext cx="157889" cy="533280"/>
            </a:xfrm>
            <a:custGeom>
              <a:avLst/>
              <a:gdLst/>
              <a:ahLst/>
              <a:cxnLst/>
              <a:rect l="0" t="0" r="0" b="0"/>
              <a:pathLst>
                <a:path w="157889" h="533280">
                  <a:moveTo>
                    <a:pt x="84189" y="0"/>
                  </a:moveTo>
                  <a:lnTo>
                    <a:pt x="84189" y="54144"/>
                  </a:lnTo>
                  <a:lnTo>
                    <a:pt x="84189" y="109091"/>
                  </a:lnTo>
                  <a:lnTo>
                    <a:pt x="90427" y="130763"/>
                  </a:lnTo>
                  <a:lnTo>
                    <a:pt x="95367" y="139818"/>
                  </a:lnTo>
                  <a:lnTo>
                    <a:pt x="97490" y="140005"/>
                  </a:lnTo>
                  <a:lnTo>
                    <a:pt x="95313" y="88656"/>
                  </a:lnTo>
                  <a:lnTo>
                    <a:pt x="88743" y="68258"/>
                  </a:lnTo>
                  <a:lnTo>
                    <a:pt x="83715" y="59543"/>
                  </a:lnTo>
                  <a:lnTo>
                    <a:pt x="68771" y="46741"/>
                  </a:lnTo>
                  <a:lnTo>
                    <a:pt x="59872" y="41689"/>
                  </a:lnTo>
                  <a:lnTo>
                    <a:pt x="51600" y="40661"/>
                  </a:lnTo>
                  <a:lnTo>
                    <a:pt x="36169" y="45757"/>
                  </a:lnTo>
                  <a:lnTo>
                    <a:pt x="24633" y="62060"/>
                  </a:lnTo>
                  <a:lnTo>
                    <a:pt x="11560" y="106905"/>
                  </a:lnTo>
                  <a:lnTo>
                    <a:pt x="5116" y="150459"/>
                  </a:lnTo>
                  <a:lnTo>
                    <a:pt x="2252" y="201011"/>
                  </a:lnTo>
                  <a:lnTo>
                    <a:pt x="639" y="259730"/>
                  </a:lnTo>
                  <a:lnTo>
                    <a:pt x="162" y="312353"/>
                  </a:lnTo>
                  <a:lnTo>
                    <a:pt x="0" y="374131"/>
                  </a:lnTo>
                  <a:lnTo>
                    <a:pt x="1142" y="419559"/>
                  </a:lnTo>
                  <a:lnTo>
                    <a:pt x="10709" y="472924"/>
                  </a:lnTo>
                  <a:lnTo>
                    <a:pt x="25795" y="500307"/>
                  </a:lnTo>
                  <a:lnTo>
                    <a:pt x="47317" y="517936"/>
                  </a:lnTo>
                  <a:lnTo>
                    <a:pt x="72481" y="528501"/>
                  </a:lnTo>
                  <a:lnTo>
                    <a:pt x="111785" y="533279"/>
                  </a:lnTo>
                  <a:lnTo>
                    <a:pt x="157888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55272" y="2228488"/>
              <a:ext cx="129667" cy="242156"/>
            </a:xfrm>
            <a:custGeom>
              <a:avLst/>
              <a:gdLst/>
              <a:ahLst/>
              <a:cxnLst/>
              <a:rect l="0" t="0" r="0" b="0"/>
              <a:pathLst>
                <a:path w="129667" h="242156">
                  <a:moveTo>
                    <a:pt x="98081" y="0"/>
                  </a:moveTo>
                  <a:lnTo>
                    <a:pt x="81314" y="5589"/>
                  </a:lnTo>
                  <a:lnTo>
                    <a:pt x="66842" y="17692"/>
                  </a:lnTo>
                  <a:lnTo>
                    <a:pt x="38488" y="59647"/>
                  </a:lnTo>
                  <a:lnTo>
                    <a:pt x="14786" y="118469"/>
                  </a:lnTo>
                  <a:lnTo>
                    <a:pt x="0" y="172490"/>
                  </a:lnTo>
                  <a:lnTo>
                    <a:pt x="520" y="208645"/>
                  </a:lnTo>
                  <a:lnTo>
                    <a:pt x="4964" y="217476"/>
                  </a:lnTo>
                  <a:lnTo>
                    <a:pt x="19261" y="230407"/>
                  </a:lnTo>
                  <a:lnTo>
                    <a:pt x="26817" y="231983"/>
                  </a:lnTo>
                  <a:lnTo>
                    <a:pt x="34194" y="230695"/>
                  </a:lnTo>
                  <a:lnTo>
                    <a:pt x="41452" y="227496"/>
                  </a:lnTo>
                  <a:lnTo>
                    <a:pt x="62845" y="206226"/>
                  </a:lnTo>
                  <a:lnTo>
                    <a:pt x="78412" y="172108"/>
                  </a:lnTo>
                  <a:lnTo>
                    <a:pt x="84844" y="132363"/>
                  </a:lnTo>
                  <a:lnTo>
                    <a:pt x="78612" y="77012"/>
                  </a:lnTo>
                  <a:lnTo>
                    <a:pt x="72661" y="49045"/>
                  </a:lnTo>
                  <a:lnTo>
                    <a:pt x="69436" y="43225"/>
                  </a:lnTo>
                  <a:lnTo>
                    <a:pt x="66116" y="42855"/>
                  </a:lnTo>
                  <a:lnTo>
                    <a:pt x="62733" y="46117"/>
                  </a:lnTo>
                  <a:lnTo>
                    <a:pt x="62094" y="62221"/>
                  </a:lnTo>
                  <a:lnTo>
                    <a:pt x="74321" y="116858"/>
                  </a:lnTo>
                  <a:lnTo>
                    <a:pt x="90832" y="166236"/>
                  </a:lnTo>
                  <a:lnTo>
                    <a:pt x="120740" y="224532"/>
                  </a:lnTo>
                  <a:lnTo>
                    <a:pt x="12966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27486" y="2247332"/>
              <a:ext cx="104853" cy="215903"/>
            </a:xfrm>
            <a:custGeom>
              <a:avLst/>
              <a:gdLst/>
              <a:ahLst/>
              <a:cxnLst/>
              <a:rect l="0" t="0" r="0" b="0"/>
              <a:pathLst>
                <a:path w="104853" h="215903">
                  <a:moveTo>
                    <a:pt x="10095" y="12741"/>
                  </a:moveTo>
                  <a:lnTo>
                    <a:pt x="1762" y="50219"/>
                  </a:lnTo>
                  <a:lnTo>
                    <a:pt x="0" y="101643"/>
                  </a:lnTo>
                  <a:lnTo>
                    <a:pt x="822" y="155691"/>
                  </a:lnTo>
                  <a:lnTo>
                    <a:pt x="15193" y="215902"/>
                  </a:lnTo>
                  <a:lnTo>
                    <a:pt x="13141" y="210660"/>
                  </a:lnTo>
                  <a:lnTo>
                    <a:pt x="10496" y="154430"/>
                  </a:lnTo>
                  <a:lnTo>
                    <a:pt x="15763" y="100001"/>
                  </a:lnTo>
                  <a:lnTo>
                    <a:pt x="28069" y="48218"/>
                  </a:lnTo>
                  <a:lnTo>
                    <a:pt x="34851" y="24999"/>
                  </a:lnTo>
                  <a:lnTo>
                    <a:pt x="40637" y="16234"/>
                  </a:lnTo>
                  <a:lnTo>
                    <a:pt x="56425" y="3375"/>
                  </a:lnTo>
                  <a:lnTo>
                    <a:pt x="75140" y="0"/>
                  </a:lnTo>
                  <a:lnTo>
                    <a:pt x="85043" y="737"/>
                  </a:lnTo>
                  <a:lnTo>
                    <a:pt x="91646" y="3569"/>
                  </a:lnTo>
                  <a:lnTo>
                    <a:pt x="96048" y="7796"/>
                  </a:lnTo>
                  <a:lnTo>
                    <a:pt x="104852" y="23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95509" y="2207431"/>
              <a:ext cx="94757" cy="233476"/>
            </a:xfrm>
            <a:custGeom>
              <a:avLst/>
              <a:gdLst/>
              <a:ahLst/>
              <a:cxnLst/>
              <a:rect l="0" t="0" r="0" b="0"/>
              <a:pathLst>
                <a:path w="94757" h="233476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69" y="173388"/>
                  </a:lnTo>
                  <a:lnTo>
                    <a:pt x="14654" y="230890"/>
                  </a:lnTo>
                  <a:lnTo>
                    <a:pt x="19127" y="233475"/>
                  </a:lnTo>
                  <a:lnTo>
                    <a:pt x="24450" y="230519"/>
                  </a:lnTo>
                  <a:lnTo>
                    <a:pt x="35433" y="214757"/>
                  </a:lnTo>
                  <a:lnTo>
                    <a:pt x="52016" y="163390"/>
                  </a:lnTo>
                  <a:lnTo>
                    <a:pt x="62985" y="111193"/>
                  </a:lnTo>
                  <a:lnTo>
                    <a:pt x="73644" y="6063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21850" y="2177960"/>
              <a:ext cx="84230" cy="208456"/>
            </a:xfrm>
            <a:custGeom>
              <a:avLst/>
              <a:gdLst/>
              <a:ahLst/>
              <a:cxnLst/>
              <a:rect l="0" t="0" r="0" b="0"/>
              <a:pathLst>
                <a:path w="84230" h="208456">
                  <a:moveTo>
                    <a:pt x="0" y="92642"/>
                  </a:moveTo>
                  <a:lnTo>
                    <a:pt x="58564" y="43144"/>
                  </a:lnTo>
                  <a:lnTo>
                    <a:pt x="66972" y="23069"/>
                  </a:lnTo>
                  <a:lnTo>
                    <a:pt x="69215" y="11165"/>
                  </a:lnTo>
                  <a:lnTo>
                    <a:pt x="67200" y="4399"/>
                  </a:lnTo>
                  <a:lnTo>
                    <a:pt x="62348" y="1058"/>
                  </a:lnTo>
                  <a:lnTo>
                    <a:pt x="55603" y="0"/>
                  </a:lnTo>
                  <a:lnTo>
                    <a:pt x="48767" y="2805"/>
                  </a:lnTo>
                  <a:lnTo>
                    <a:pt x="34933" y="15280"/>
                  </a:lnTo>
                  <a:lnTo>
                    <a:pt x="19579" y="47623"/>
                  </a:lnTo>
                  <a:lnTo>
                    <a:pt x="7621" y="86842"/>
                  </a:lnTo>
                  <a:lnTo>
                    <a:pt x="7848" y="139276"/>
                  </a:lnTo>
                  <a:lnTo>
                    <a:pt x="20913" y="182499"/>
                  </a:lnTo>
                  <a:lnTo>
                    <a:pt x="30320" y="191151"/>
                  </a:lnTo>
                  <a:lnTo>
                    <a:pt x="84229" y="20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70532" y="2144260"/>
              <a:ext cx="82946" cy="275907"/>
            </a:xfrm>
            <a:custGeom>
              <a:avLst/>
              <a:gdLst/>
              <a:ahLst/>
              <a:cxnLst/>
              <a:rect l="0" t="0" r="0" b="0"/>
              <a:pathLst>
                <a:path w="82946" h="275907">
                  <a:moveTo>
                    <a:pt x="19774" y="94756"/>
                  </a:moveTo>
                  <a:lnTo>
                    <a:pt x="19774" y="153373"/>
                  </a:lnTo>
                  <a:lnTo>
                    <a:pt x="19774" y="207547"/>
                  </a:lnTo>
                  <a:lnTo>
                    <a:pt x="22894" y="260189"/>
                  </a:lnTo>
                  <a:lnTo>
                    <a:pt x="25840" y="275906"/>
                  </a:lnTo>
                  <a:lnTo>
                    <a:pt x="24988" y="275184"/>
                  </a:lnTo>
                  <a:lnTo>
                    <a:pt x="23250" y="271194"/>
                  </a:lnTo>
                  <a:lnTo>
                    <a:pt x="17112" y="210119"/>
                  </a:lnTo>
                  <a:lnTo>
                    <a:pt x="5211" y="154329"/>
                  </a:lnTo>
                  <a:lnTo>
                    <a:pt x="0" y="98248"/>
                  </a:lnTo>
                  <a:lnTo>
                    <a:pt x="2090" y="45230"/>
                  </a:lnTo>
                  <a:lnTo>
                    <a:pt x="4475" y="33663"/>
                  </a:lnTo>
                  <a:lnTo>
                    <a:pt x="16484" y="14571"/>
                  </a:lnTo>
                  <a:lnTo>
                    <a:pt x="24600" y="6204"/>
                  </a:lnTo>
                  <a:lnTo>
                    <a:pt x="33520" y="1796"/>
                  </a:lnTo>
                  <a:lnTo>
                    <a:pt x="829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406120" y="1881047"/>
              <a:ext cx="42115" cy="1295007"/>
            </a:xfrm>
            <a:custGeom>
              <a:avLst/>
              <a:gdLst/>
              <a:ahLst/>
              <a:cxnLst/>
              <a:rect l="0" t="0" r="0" b="0"/>
              <a:pathLst>
                <a:path w="42115" h="1295007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095" y="156281"/>
                  </a:lnTo>
                  <a:lnTo>
                    <a:pt x="10443" y="217741"/>
                  </a:lnTo>
                  <a:lnTo>
                    <a:pt x="10503" y="268977"/>
                  </a:lnTo>
                  <a:lnTo>
                    <a:pt x="10521" y="328092"/>
                  </a:lnTo>
                  <a:lnTo>
                    <a:pt x="11696" y="390061"/>
                  </a:lnTo>
                  <a:lnTo>
                    <a:pt x="16117" y="431893"/>
                  </a:lnTo>
                  <a:lnTo>
                    <a:pt x="18862" y="477002"/>
                  </a:lnTo>
                  <a:lnTo>
                    <a:pt x="20081" y="523177"/>
                  </a:lnTo>
                  <a:lnTo>
                    <a:pt x="20623" y="567095"/>
                  </a:lnTo>
                  <a:lnTo>
                    <a:pt x="17745" y="613131"/>
                  </a:lnTo>
                  <a:lnTo>
                    <a:pt x="13735" y="660887"/>
                  </a:lnTo>
                  <a:lnTo>
                    <a:pt x="11954" y="709409"/>
                  </a:lnTo>
                  <a:lnTo>
                    <a:pt x="11162" y="758270"/>
                  </a:lnTo>
                  <a:lnTo>
                    <a:pt x="10810" y="806112"/>
                  </a:lnTo>
                  <a:lnTo>
                    <a:pt x="10654" y="850772"/>
                  </a:lnTo>
                  <a:lnTo>
                    <a:pt x="10584" y="894018"/>
                  </a:lnTo>
                  <a:lnTo>
                    <a:pt x="10545" y="954706"/>
                  </a:lnTo>
                  <a:lnTo>
                    <a:pt x="13653" y="1012852"/>
                  </a:lnTo>
                  <a:lnTo>
                    <a:pt x="18863" y="1068295"/>
                  </a:lnTo>
                  <a:lnTo>
                    <a:pt x="20623" y="1128951"/>
                  </a:lnTo>
                  <a:lnTo>
                    <a:pt x="28207" y="1187162"/>
                  </a:lnTo>
                  <a:lnTo>
                    <a:pt x="34038" y="1247534"/>
                  </a:lnTo>
                  <a:lnTo>
                    <a:pt x="42114" y="1295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69634" y="2144260"/>
              <a:ext cx="201567" cy="339553"/>
            </a:xfrm>
            <a:custGeom>
              <a:avLst/>
              <a:gdLst/>
              <a:ahLst/>
              <a:cxnLst/>
              <a:rect l="0" t="0" r="0" b="0"/>
              <a:pathLst>
                <a:path w="201567" h="339553">
                  <a:moveTo>
                    <a:pt x="178641" y="0"/>
                  </a:moveTo>
                  <a:lnTo>
                    <a:pt x="143850" y="2339"/>
                  </a:lnTo>
                  <a:lnTo>
                    <a:pt x="88104" y="19786"/>
                  </a:lnTo>
                  <a:lnTo>
                    <a:pt x="50430" y="37448"/>
                  </a:lnTo>
                  <a:lnTo>
                    <a:pt x="15871" y="64908"/>
                  </a:lnTo>
                  <a:lnTo>
                    <a:pt x="6956" y="74857"/>
                  </a:lnTo>
                  <a:lnTo>
                    <a:pt x="2183" y="85000"/>
                  </a:lnTo>
                  <a:lnTo>
                    <a:pt x="0" y="105628"/>
                  </a:lnTo>
                  <a:lnTo>
                    <a:pt x="3395" y="114872"/>
                  </a:lnTo>
                  <a:lnTo>
                    <a:pt x="16526" y="131383"/>
                  </a:lnTo>
                  <a:lnTo>
                    <a:pt x="43650" y="148242"/>
                  </a:lnTo>
                  <a:lnTo>
                    <a:pt x="99897" y="172825"/>
                  </a:lnTo>
                  <a:lnTo>
                    <a:pt x="160242" y="207173"/>
                  </a:lnTo>
                  <a:lnTo>
                    <a:pt x="184368" y="233740"/>
                  </a:lnTo>
                  <a:lnTo>
                    <a:pt x="200745" y="263838"/>
                  </a:lnTo>
                  <a:lnTo>
                    <a:pt x="201566" y="272988"/>
                  </a:lnTo>
                  <a:lnTo>
                    <a:pt x="196239" y="289394"/>
                  </a:lnTo>
                  <a:lnTo>
                    <a:pt x="180086" y="317373"/>
                  </a:lnTo>
                  <a:lnTo>
                    <a:pt x="164076" y="331347"/>
                  </a:lnTo>
                  <a:lnTo>
                    <a:pt x="154893" y="336712"/>
                  </a:lnTo>
                  <a:lnTo>
                    <a:pt x="132212" y="339552"/>
                  </a:lnTo>
                  <a:lnTo>
                    <a:pt x="85112" y="331844"/>
                  </a:lnTo>
                  <a:lnTo>
                    <a:pt x="417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21975" y="1954747"/>
              <a:ext cx="52643" cy="536954"/>
            </a:xfrm>
            <a:custGeom>
              <a:avLst/>
              <a:gdLst/>
              <a:ahLst/>
              <a:cxnLst/>
              <a:rect l="0" t="0" r="0" b="0"/>
              <a:pathLst>
                <a:path w="52643" h="536954">
                  <a:moveTo>
                    <a:pt x="0" y="0"/>
                  </a:moveTo>
                  <a:lnTo>
                    <a:pt x="7236" y="50433"/>
                  </a:lnTo>
                  <a:lnTo>
                    <a:pt x="9553" y="107749"/>
                  </a:lnTo>
                  <a:lnTo>
                    <a:pt x="10239" y="166846"/>
                  </a:lnTo>
                  <a:lnTo>
                    <a:pt x="10471" y="229922"/>
                  </a:lnTo>
                  <a:lnTo>
                    <a:pt x="16106" y="287442"/>
                  </a:lnTo>
                  <a:lnTo>
                    <a:pt x="28484" y="346204"/>
                  </a:lnTo>
                  <a:lnTo>
                    <a:pt x="38725" y="401666"/>
                  </a:lnTo>
                  <a:lnTo>
                    <a:pt x="47999" y="455664"/>
                  </a:lnTo>
                  <a:lnTo>
                    <a:pt x="51725" y="513834"/>
                  </a:lnTo>
                  <a:lnTo>
                    <a:pt x="52642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43032" y="2260073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0" y="0"/>
                  </a:moveTo>
                  <a:lnTo>
                    <a:pt x="62093" y="558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869807" y="2249545"/>
              <a:ext cx="94324" cy="252685"/>
            </a:xfrm>
            <a:custGeom>
              <a:avLst/>
              <a:gdLst/>
              <a:ahLst/>
              <a:cxnLst/>
              <a:rect l="0" t="0" r="0" b="0"/>
              <a:pathLst>
                <a:path w="94324" h="252685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4" y="150691"/>
                  </a:lnTo>
                  <a:lnTo>
                    <a:pt x="14196" y="172649"/>
                  </a:lnTo>
                  <a:lnTo>
                    <a:pt x="19848" y="181780"/>
                  </a:lnTo>
                  <a:lnTo>
                    <a:pt x="25956" y="183187"/>
                  </a:lnTo>
                  <a:lnTo>
                    <a:pt x="32368" y="179447"/>
                  </a:lnTo>
                  <a:lnTo>
                    <a:pt x="38981" y="172274"/>
                  </a:lnTo>
                  <a:lnTo>
                    <a:pt x="46330" y="151825"/>
                  </a:lnTo>
                  <a:lnTo>
                    <a:pt x="51048" y="100570"/>
                  </a:lnTo>
                  <a:lnTo>
                    <a:pt x="51980" y="45385"/>
                  </a:lnTo>
                  <a:lnTo>
                    <a:pt x="52141" y="13967"/>
                  </a:lnTo>
                  <a:lnTo>
                    <a:pt x="52204" y="73664"/>
                  </a:lnTo>
                  <a:lnTo>
                    <a:pt x="55328" y="135130"/>
                  </a:lnTo>
                  <a:lnTo>
                    <a:pt x="66863" y="192678"/>
                  </a:lnTo>
                  <a:lnTo>
                    <a:pt x="80407" y="237191"/>
                  </a:lnTo>
                  <a:lnTo>
                    <a:pt x="9432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992010" y="2080939"/>
              <a:ext cx="161634" cy="368648"/>
            </a:xfrm>
            <a:custGeom>
              <a:avLst/>
              <a:gdLst/>
              <a:ahLst/>
              <a:cxnLst/>
              <a:rect l="0" t="0" r="0" b="0"/>
              <a:pathLst>
                <a:path w="161634" h="368648">
                  <a:moveTo>
                    <a:pt x="119519" y="189663"/>
                  </a:moveTo>
                  <a:lnTo>
                    <a:pt x="102752" y="178484"/>
                  </a:lnTo>
                  <a:lnTo>
                    <a:pt x="69968" y="171533"/>
                  </a:lnTo>
                  <a:lnTo>
                    <a:pt x="47194" y="179265"/>
                  </a:lnTo>
                  <a:lnTo>
                    <a:pt x="27713" y="194400"/>
                  </a:lnTo>
                  <a:lnTo>
                    <a:pt x="10169" y="222652"/>
                  </a:lnTo>
                  <a:lnTo>
                    <a:pt x="1509" y="242929"/>
                  </a:lnTo>
                  <a:lnTo>
                    <a:pt x="0" y="266759"/>
                  </a:lnTo>
                  <a:lnTo>
                    <a:pt x="8563" y="314596"/>
                  </a:lnTo>
                  <a:lnTo>
                    <a:pt x="23732" y="341584"/>
                  </a:lnTo>
                  <a:lnTo>
                    <a:pt x="32265" y="347095"/>
                  </a:lnTo>
                  <a:lnTo>
                    <a:pt x="54224" y="353219"/>
                  </a:lnTo>
                  <a:lnTo>
                    <a:pt x="64290" y="351343"/>
                  </a:lnTo>
                  <a:lnTo>
                    <a:pt x="81715" y="339900"/>
                  </a:lnTo>
                  <a:lnTo>
                    <a:pt x="99089" y="313726"/>
                  </a:lnTo>
                  <a:lnTo>
                    <a:pt x="114271" y="255460"/>
                  </a:lnTo>
                  <a:lnTo>
                    <a:pt x="116794" y="197850"/>
                  </a:lnTo>
                  <a:lnTo>
                    <a:pt x="111822" y="136326"/>
                  </a:lnTo>
                  <a:lnTo>
                    <a:pt x="108660" y="75983"/>
                  </a:lnTo>
                  <a:lnTo>
                    <a:pt x="97703" y="15606"/>
                  </a:lnTo>
                  <a:lnTo>
                    <a:pt x="94447" y="3435"/>
                  </a:lnTo>
                  <a:lnTo>
                    <a:pt x="92276" y="0"/>
                  </a:lnTo>
                  <a:lnTo>
                    <a:pt x="90829" y="2390"/>
                  </a:lnTo>
                  <a:lnTo>
                    <a:pt x="88506" y="51025"/>
                  </a:lnTo>
                  <a:lnTo>
                    <a:pt x="93692" y="108031"/>
                  </a:lnTo>
                  <a:lnTo>
                    <a:pt x="102638" y="169375"/>
                  </a:lnTo>
                  <a:lnTo>
                    <a:pt x="112697" y="232005"/>
                  </a:lnTo>
                  <a:lnTo>
                    <a:pt x="123087" y="283837"/>
                  </a:lnTo>
                  <a:lnTo>
                    <a:pt x="148917" y="337794"/>
                  </a:lnTo>
                  <a:lnTo>
                    <a:pt x="161633" y="368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21277" y="2228488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5862" y="144323"/>
                  </a:lnTo>
                  <a:lnTo>
                    <a:pt x="8345" y="184962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185229" y="21653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6290514" y="2039628"/>
            <a:ext cx="747524" cy="542359"/>
            <a:chOff x="6290514" y="2039628"/>
            <a:chExt cx="747524" cy="542359"/>
          </a:xfrm>
        </p:grpSpPr>
        <p:sp>
          <p:nvSpPr>
            <p:cNvPr id="132" name="Freeform 131"/>
            <p:cNvSpPr/>
            <p:nvPr/>
          </p:nvSpPr>
          <p:spPr>
            <a:xfrm>
              <a:off x="6290514" y="2523286"/>
              <a:ext cx="747524" cy="58701"/>
            </a:xfrm>
            <a:custGeom>
              <a:avLst/>
              <a:gdLst/>
              <a:ahLst/>
              <a:cxnLst/>
              <a:rect l="0" t="0" r="0" b="0"/>
              <a:pathLst>
                <a:path w="747524" h="58701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91142" y="21649"/>
                  </a:lnTo>
                  <a:lnTo>
                    <a:pt x="142396" y="29276"/>
                  </a:lnTo>
                  <a:lnTo>
                    <a:pt x="202562" y="31129"/>
                  </a:lnTo>
                  <a:lnTo>
                    <a:pt x="250961" y="31450"/>
                  </a:lnTo>
                  <a:lnTo>
                    <a:pt x="311312" y="31559"/>
                  </a:lnTo>
                  <a:lnTo>
                    <a:pt x="371412" y="31580"/>
                  </a:lnTo>
                  <a:lnTo>
                    <a:pt x="428085" y="37173"/>
                  </a:lnTo>
                  <a:lnTo>
                    <a:pt x="480309" y="42308"/>
                  </a:lnTo>
                  <a:lnTo>
                    <a:pt x="542016" y="51050"/>
                  </a:lnTo>
                  <a:lnTo>
                    <a:pt x="604157" y="52328"/>
                  </a:lnTo>
                  <a:lnTo>
                    <a:pt x="662705" y="52580"/>
                  </a:lnTo>
                  <a:lnTo>
                    <a:pt x="722662" y="58700"/>
                  </a:lnTo>
                  <a:lnTo>
                    <a:pt x="747523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311571" y="2209546"/>
              <a:ext cx="105893" cy="250570"/>
            </a:xfrm>
            <a:custGeom>
              <a:avLst/>
              <a:gdLst/>
              <a:ahLst/>
              <a:cxnLst/>
              <a:rect l="0" t="0" r="0" b="0"/>
              <a:pathLst>
                <a:path w="105893" h="250570">
                  <a:moveTo>
                    <a:pt x="0" y="92641"/>
                  </a:moveTo>
                  <a:lnTo>
                    <a:pt x="22357" y="92641"/>
                  </a:lnTo>
                  <a:lnTo>
                    <a:pt x="53028" y="81463"/>
                  </a:lnTo>
                  <a:lnTo>
                    <a:pt x="101193" y="43143"/>
                  </a:lnTo>
                  <a:lnTo>
                    <a:pt x="104897" y="33906"/>
                  </a:lnTo>
                  <a:lnTo>
                    <a:pt x="105892" y="11165"/>
                  </a:lnTo>
                  <a:lnTo>
                    <a:pt x="101010" y="4398"/>
                  </a:lnTo>
                  <a:lnTo>
                    <a:pt x="93076" y="1057"/>
                  </a:lnTo>
                  <a:lnTo>
                    <a:pt x="83108" y="0"/>
                  </a:lnTo>
                  <a:lnTo>
                    <a:pt x="65792" y="5064"/>
                  </a:lnTo>
                  <a:lnTo>
                    <a:pt x="50298" y="16283"/>
                  </a:lnTo>
                  <a:lnTo>
                    <a:pt x="29591" y="42331"/>
                  </a:lnTo>
                  <a:lnTo>
                    <a:pt x="7680" y="98537"/>
                  </a:lnTo>
                  <a:lnTo>
                    <a:pt x="2687" y="151604"/>
                  </a:lnTo>
                  <a:lnTo>
                    <a:pt x="14854" y="207901"/>
                  </a:lnTo>
                  <a:lnTo>
                    <a:pt x="30397" y="234287"/>
                  </a:lnTo>
                  <a:lnTo>
                    <a:pt x="37812" y="239714"/>
                  </a:lnTo>
                  <a:lnTo>
                    <a:pt x="73699" y="25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86017" y="2039628"/>
              <a:ext cx="215109" cy="452073"/>
            </a:xfrm>
            <a:custGeom>
              <a:avLst/>
              <a:gdLst/>
              <a:ahLst/>
              <a:cxnLst/>
              <a:rect l="0" t="0" r="0" b="0"/>
              <a:pathLst>
                <a:path w="215109" h="452073">
                  <a:moveTo>
                    <a:pt x="99294" y="199388"/>
                  </a:moveTo>
                  <a:lnTo>
                    <a:pt x="88116" y="188210"/>
                  </a:lnTo>
                  <a:lnTo>
                    <a:pt x="81313" y="187257"/>
                  </a:lnTo>
                  <a:lnTo>
                    <a:pt x="64397" y="192437"/>
                  </a:lnTo>
                  <a:lnTo>
                    <a:pt x="40731" y="208507"/>
                  </a:lnTo>
                  <a:lnTo>
                    <a:pt x="24491" y="233675"/>
                  </a:lnTo>
                  <a:lnTo>
                    <a:pt x="4855" y="295425"/>
                  </a:lnTo>
                  <a:lnTo>
                    <a:pt x="0" y="322790"/>
                  </a:lnTo>
                  <a:lnTo>
                    <a:pt x="6415" y="375365"/>
                  </a:lnTo>
                  <a:lnTo>
                    <a:pt x="13561" y="396923"/>
                  </a:lnTo>
                  <a:lnTo>
                    <a:pt x="24536" y="414303"/>
                  </a:lnTo>
                  <a:lnTo>
                    <a:pt x="33078" y="419874"/>
                  </a:lnTo>
                  <a:lnTo>
                    <a:pt x="55047" y="426063"/>
                  </a:lnTo>
                  <a:lnTo>
                    <a:pt x="88135" y="423959"/>
                  </a:lnTo>
                  <a:lnTo>
                    <a:pt x="106423" y="415791"/>
                  </a:lnTo>
                  <a:lnTo>
                    <a:pt x="122350" y="403192"/>
                  </a:lnTo>
                  <a:lnTo>
                    <a:pt x="143300" y="375198"/>
                  </a:lnTo>
                  <a:lnTo>
                    <a:pt x="165300" y="316401"/>
                  </a:lnTo>
                  <a:lnTo>
                    <a:pt x="171474" y="257684"/>
                  </a:lnTo>
                  <a:lnTo>
                    <a:pt x="169574" y="202931"/>
                  </a:lnTo>
                  <a:lnTo>
                    <a:pt x="163870" y="141206"/>
                  </a:lnTo>
                  <a:lnTo>
                    <a:pt x="157293" y="87523"/>
                  </a:lnTo>
                  <a:lnTo>
                    <a:pt x="137353" y="26556"/>
                  </a:lnTo>
                  <a:lnTo>
                    <a:pt x="128689" y="2081"/>
                  </a:lnTo>
                  <a:lnTo>
                    <a:pt x="125909" y="0"/>
                  </a:lnTo>
                  <a:lnTo>
                    <a:pt x="124057" y="4461"/>
                  </a:lnTo>
                  <a:lnTo>
                    <a:pt x="123168" y="26186"/>
                  </a:lnTo>
                  <a:lnTo>
                    <a:pt x="128075" y="77879"/>
                  </a:lnTo>
                  <a:lnTo>
                    <a:pt x="131219" y="138819"/>
                  </a:lnTo>
                  <a:lnTo>
                    <a:pt x="136099" y="184557"/>
                  </a:lnTo>
                  <a:lnTo>
                    <a:pt x="142169" y="229061"/>
                  </a:lnTo>
                  <a:lnTo>
                    <a:pt x="152163" y="284219"/>
                  </a:lnTo>
                  <a:lnTo>
                    <a:pt x="166020" y="345476"/>
                  </a:lnTo>
                  <a:lnTo>
                    <a:pt x="188428" y="404327"/>
                  </a:lnTo>
                  <a:lnTo>
                    <a:pt x="215108" y="45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048565" y="1965275"/>
            <a:ext cx="526427" cy="1040863"/>
            <a:chOff x="7048565" y="1965275"/>
            <a:chExt cx="526427" cy="1040863"/>
          </a:xfrm>
        </p:grpSpPr>
        <p:sp>
          <p:nvSpPr>
            <p:cNvPr id="136" name="Freeform 135"/>
            <p:cNvSpPr/>
            <p:nvPr/>
          </p:nvSpPr>
          <p:spPr>
            <a:xfrm>
              <a:off x="7048565" y="1965275"/>
              <a:ext cx="368499" cy="579069"/>
            </a:xfrm>
            <a:custGeom>
              <a:avLst/>
              <a:gdLst/>
              <a:ahLst/>
              <a:cxnLst/>
              <a:rect l="0" t="0" r="0" b="0"/>
              <a:pathLst>
                <a:path w="368499" h="579069">
                  <a:moveTo>
                    <a:pt x="0" y="579068"/>
                  </a:moveTo>
                  <a:lnTo>
                    <a:pt x="19128" y="524023"/>
                  </a:lnTo>
                  <a:lnTo>
                    <a:pt x="43120" y="478854"/>
                  </a:lnTo>
                  <a:lnTo>
                    <a:pt x="91306" y="419357"/>
                  </a:lnTo>
                  <a:lnTo>
                    <a:pt x="133367" y="357813"/>
                  </a:lnTo>
                  <a:lnTo>
                    <a:pt x="168458" y="302186"/>
                  </a:lnTo>
                  <a:lnTo>
                    <a:pt x="203552" y="243129"/>
                  </a:lnTo>
                  <a:lnTo>
                    <a:pt x="238646" y="189641"/>
                  </a:lnTo>
                  <a:lnTo>
                    <a:pt x="275171" y="126354"/>
                  </a:lnTo>
                  <a:lnTo>
                    <a:pt x="309097" y="70582"/>
                  </a:lnTo>
                  <a:lnTo>
                    <a:pt x="354256" y="15223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59094" y="2481172"/>
              <a:ext cx="505369" cy="524966"/>
            </a:xfrm>
            <a:custGeom>
              <a:avLst/>
              <a:gdLst/>
              <a:ahLst/>
              <a:cxnLst/>
              <a:rect l="0" t="0" r="0" b="0"/>
              <a:pathLst>
                <a:path w="505369" h="524966">
                  <a:moveTo>
                    <a:pt x="0" y="0"/>
                  </a:moveTo>
                  <a:lnTo>
                    <a:pt x="20243" y="43963"/>
                  </a:lnTo>
                  <a:lnTo>
                    <a:pt x="65488" y="105447"/>
                  </a:lnTo>
                  <a:lnTo>
                    <a:pt x="119048" y="162205"/>
                  </a:lnTo>
                  <a:lnTo>
                    <a:pt x="176773" y="223544"/>
                  </a:lnTo>
                  <a:lnTo>
                    <a:pt x="227988" y="285876"/>
                  </a:lnTo>
                  <a:lnTo>
                    <a:pt x="287966" y="341274"/>
                  </a:lnTo>
                  <a:lnTo>
                    <a:pt x="346733" y="399414"/>
                  </a:lnTo>
                  <a:lnTo>
                    <a:pt x="405905" y="457379"/>
                  </a:lnTo>
                  <a:lnTo>
                    <a:pt x="462403" y="500391"/>
                  </a:lnTo>
                  <a:lnTo>
                    <a:pt x="488998" y="522480"/>
                  </a:lnTo>
                  <a:lnTo>
                    <a:pt x="494455" y="524965"/>
                  </a:lnTo>
                  <a:lnTo>
                    <a:pt x="498092" y="524282"/>
                  </a:lnTo>
                  <a:lnTo>
                    <a:pt x="505368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459611" y="1975804"/>
              <a:ext cx="31152" cy="200042"/>
            </a:xfrm>
            <a:custGeom>
              <a:avLst/>
              <a:gdLst/>
              <a:ahLst/>
              <a:cxnLst/>
              <a:rect l="0" t="0" r="0" b="0"/>
              <a:pathLst>
                <a:path w="31152" h="200042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11076" y="149747"/>
                  </a:lnTo>
                  <a:lnTo>
                    <a:pt x="20914" y="180850"/>
                  </a:lnTo>
                  <a:lnTo>
                    <a:pt x="31151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501291" y="229165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9065" y="58617"/>
                  </a:lnTo>
                  <a:lnTo>
                    <a:pt x="5122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556165" y="2607514"/>
              <a:ext cx="18827" cy="178985"/>
            </a:xfrm>
            <a:custGeom>
              <a:avLst/>
              <a:gdLst/>
              <a:ahLst/>
              <a:cxnLst/>
              <a:rect l="0" t="0" r="0" b="0"/>
              <a:pathLst>
                <a:path w="18827" h="178985">
                  <a:moveTo>
                    <a:pt x="18826" y="0"/>
                  </a:moveTo>
                  <a:lnTo>
                    <a:pt x="10492" y="37478"/>
                  </a:lnTo>
                  <a:lnTo>
                    <a:pt x="1351" y="96485"/>
                  </a:lnTo>
                  <a:lnTo>
                    <a:pt x="0" y="139462"/>
                  </a:lnTo>
                  <a:lnTo>
                    <a:pt x="829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6859053" y="1891576"/>
            <a:ext cx="21058" cy="642239"/>
          </a:xfrm>
          <a:custGeom>
            <a:avLst/>
            <a:gdLst/>
            <a:ahLst/>
            <a:cxnLst/>
            <a:rect l="0" t="0" r="0" b="0"/>
            <a:pathLst>
              <a:path w="21058" h="642239">
                <a:moveTo>
                  <a:pt x="21057" y="0"/>
                </a:moveTo>
                <a:lnTo>
                  <a:pt x="17938" y="42691"/>
                </a:lnTo>
                <a:lnTo>
                  <a:pt x="14991" y="63428"/>
                </a:lnTo>
                <a:lnTo>
                  <a:pt x="16393" y="108455"/>
                </a:lnTo>
                <a:lnTo>
                  <a:pt x="11687" y="162063"/>
                </a:lnTo>
                <a:lnTo>
                  <a:pt x="10757" y="217713"/>
                </a:lnTo>
                <a:lnTo>
                  <a:pt x="10573" y="273765"/>
                </a:lnTo>
                <a:lnTo>
                  <a:pt x="10537" y="329898"/>
                </a:lnTo>
                <a:lnTo>
                  <a:pt x="10530" y="386046"/>
                </a:lnTo>
                <a:lnTo>
                  <a:pt x="10529" y="442197"/>
                </a:lnTo>
                <a:lnTo>
                  <a:pt x="10528" y="498349"/>
                </a:lnTo>
                <a:lnTo>
                  <a:pt x="10528" y="554501"/>
                </a:lnTo>
                <a:lnTo>
                  <a:pt x="10528" y="610653"/>
                </a:lnTo>
                <a:lnTo>
                  <a:pt x="9358" y="632880"/>
                </a:lnTo>
                <a:lnTo>
                  <a:pt x="7409" y="637169"/>
                </a:lnTo>
                <a:lnTo>
                  <a:pt x="0" y="6422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7288290" y="1670477"/>
            <a:ext cx="1802805" cy="1684561"/>
            <a:chOff x="7288290" y="1670477"/>
            <a:chExt cx="1802805" cy="1684561"/>
          </a:xfrm>
        </p:grpSpPr>
        <p:sp>
          <p:nvSpPr>
            <p:cNvPr id="143" name="Freeform 142"/>
            <p:cNvSpPr/>
            <p:nvPr/>
          </p:nvSpPr>
          <p:spPr>
            <a:xfrm>
              <a:off x="7336581" y="2449586"/>
              <a:ext cx="175239" cy="263292"/>
            </a:xfrm>
            <a:custGeom>
              <a:avLst/>
              <a:gdLst/>
              <a:ahLst/>
              <a:cxnLst/>
              <a:rect l="0" t="0" r="0" b="0"/>
              <a:pathLst>
                <a:path w="175239" h="263292">
                  <a:moveTo>
                    <a:pt x="59425" y="63171"/>
                  </a:moveTo>
                  <a:lnTo>
                    <a:pt x="42657" y="57582"/>
                  </a:lnTo>
                  <a:lnTo>
                    <a:pt x="36548" y="60615"/>
                  </a:lnTo>
                  <a:lnTo>
                    <a:pt x="8897" y="111693"/>
                  </a:lnTo>
                  <a:lnTo>
                    <a:pt x="0" y="157357"/>
                  </a:lnTo>
                  <a:lnTo>
                    <a:pt x="2953" y="196753"/>
                  </a:lnTo>
                  <a:lnTo>
                    <a:pt x="16826" y="230653"/>
                  </a:lnTo>
                  <a:lnTo>
                    <a:pt x="35755" y="257335"/>
                  </a:lnTo>
                  <a:lnTo>
                    <a:pt x="43645" y="261634"/>
                  </a:lnTo>
                  <a:lnTo>
                    <a:pt x="61770" y="263291"/>
                  </a:lnTo>
                  <a:lnTo>
                    <a:pt x="78405" y="257008"/>
                  </a:lnTo>
                  <a:lnTo>
                    <a:pt x="86116" y="252058"/>
                  </a:lnTo>
                  <a:lnTo>
                    <a:pt x="97803" y="237198"/>
                  </a:lnTo>
                  <a:lnTo>
                    <a:pt x="122268" y="178549"/>
                  </a:lnTo>
                  <a:lnTo>
                    <a:pt x="127130" y="157734"/>
                  </a:lnTo>
                  <a:lnTo>
                    <a:pt x="125391" y="136785"/>
                  </a:lnTo>
                  <a:lnTo>
                    <a:pt x="117599" y="118895"/>
                  </a:lnTo>
                  <a:lnTo>
                    <a:pt x="112246" y="110849"/>
                  </a:lnTo>
                  <a:lnTo>
                    <a:pt x="93819" y="98789"/>
                  </a:lnTo>
                  <a:lnTo>
                    <a:pt x="38737" y="70505"/>
                  </a:lnTo>
                  <a:lnTo>
                    <a:pt x="13911" y="59625"/>
                  </a:lnTo>
                  <a:lnTo>
                    <a:pt x="15044" y="59637"/>
                  </a:lnTo>
                  <a:lnTo>
                    <a:pt x="36527" y="62124"/>
                  </a:lnTo>
                  <a:lnTo>
                    <a:pt x="69408" y="59741"/>
                  </a:lnTo>
                  <a:lnTo>
                    <a:pt x="111960" y="48456"/>
                  </a:lnTo>
                  <a:lnTo>
                    <a:pt x="129957" y="35574"/>
                  </a:lnTo>
                  <a:lnTo>
                    <a:pt x="1752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288290" y="2270602"/>
              <a:ext cx="139303" cy="105286"/>
            </a:xfrm>
            <a:custGeom>
              <a:avLst/>
              <a:gdLst/>
              <a:ahLst/>
              <a:cxnLst/>
              <a:rect l="0" t="0" r="0" b="0"/>
              <a:pathLst>
                <a:path w="139303" h="105286">
                  <a:moveTo>
                    <a:pt x="34017" y="105285"/>
                  </a:moveTo>
                  <a:lnTo>
                    <a:pt x="45195" y="94106"/>
                  </a:lnTo>
                  <a:lnTo>
                    <a:pt x="53168" y="91983"/>
                  </a:lnTo>
                  <a:lnTo>
                    <a:pt x="112823" y="94160"/>
                  </a:lnTo>
                  <a:lnTo>
                    <a:pt x="118140" y="95528"/>
                  </a:lnTo>
                  <a:lnTo>
                    <a:pt x="118175" y="97611"/>
                  </a:lnTo>
                  <a:lnTo>
                    <a:pt x="114689" y="100169"/>
                  </a:lnTo>
                  <a:lnTo>
                    <a:pt x="87425" y="103769"/>
                  </a:lnTo>
                  <a:lnTo>
                    <a:pt x="34118" y="93632"/>
                  </a:lnTo>
                  <a:lnTo>
                    <a:pt x="23555" y="90497"/>
                  </a:lnTo>
                  <a:lnTo>
                    <a:pt x="15344" y="84898"/>
                  </a:lnTo>
                  <a:lnTo>
                    <a:pt x="3101" y="69318"/>
                  </a:lnTo>
                  <a:lnTo>
                    <a:pt x="0" y="50695"/>
                  </a:lnTo>
                  <a:lnTo>
                    <a:pt x="810" y="40815"/>
                  </a:lnTo>
                  <a:lnTo>
                    <a:pt x="4860" y="33059"/>
                  </a:lnTo>
                  <a:lnTo>
                    <a:pt x="18719" y="21322"/>
                  </a:lnTo>
                  <a:lnTo>
                    <a:pt x="46252" y="8137"/>
                  </a:lnTo>
                  <a:lnTo>
                    <a:pt x="105746" y="1071"/>
                  </a:lnTo>
                  <a:lnTo>
                    <a:pt x="1393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02868" y="2060032"/>
              <a:ext cx="157999" cy="142277"/>
            </a:xfrm>
            <a:custGeom>
              <a:avLst/>
              <a:gdLst/>
              <a:ahLst/>
              <a:cxnLst/>
              <a:rect l="0" t="0" r="0" b="0"/>
              <a:pathLst>
                <a:path w="157999" h="142277">
                  <a:moveTo>
                    <a:pt x="124724" y="31585"/>
                  </a:moveTo>
                  <a:lnTo>
                    <a:pt x="102367" y="31585"/>
                  </a:lnTo>
                  <a:lnTo>
                    <a:pt x="71696" y="42764"/>
                  </a:lnTo>
                  <a:lnTo>
                    <a:pt x="57092" y="57611"/>
                  </a:lnTo>
                  <a:lnTo>
                    <a:pt x="47872" y="77077"/>
                  </a:lnTo>
                  <a:lnTo>
                    <a:pt x="43775" y="101327"/>
                  </a:lnTo>
                  <a:lnTo>
                    <a:pt x="48191" y="121463"/>
                  </a:lnTo>
                  <a:lnTo>
                    <a:pt x="52645" y="130108"/>
                  </a:lnTo>
                  <a:lnTo>
                    <a:pt x="60294" y="135872"/>
                  </a:lnTo>
                  <a:lnTo>
                    <a:pt x="81270" y="142276"/>
                  </a:lnTo>
                  <a:lnTo>
                    <a:pt x="113798" y="140292"/>
                  </a:lnTo>
                  <a:lnTo>
                    <a:pt x="131956" y="132152"/>
                  </a:lnTo>
                  <a:lnTo>
                    <a:pt x="140074" y="126706"/>
                  </a:lnTo>
                  <a:lnTo>
                    <a:pt x="152213" y="111296"/>
                  </a:lnTo>
                  <a:lnTo>
                    <a:pt x="157088" y="102273"/>
                  </a:lnTo>
                  <a:lnTo>
                    <a:pt x="157998" y="92748"/>
                  </a:lnTo>
                  <a:lnTo>
                    <a:pt x="152770" y="72807"/>
                  </a:lnTo>
                  <a:lnTo>
                    <a:pt x="139528" y="55365"/>
                  </a:lnTo>
                  <a:lnTo>
                    <a:pt x="121945" y="40984"/>
                  </a:lnTo>
                  <a:lnTo>
                    <a:pt x="67374" y="8489"/>
                  </a:lnTo>
                  <a:lnTo>
                    <a:pt x="4319" y="1118"/>
                  </a:lnTo>
                  <a:lnTo>
                    <a:pt x="0" y="745"/>
                  </a:lnTo>
                  <a:lnTo>
                    <a:pt x="50738" y="65"/>
                  </a:lnTo>
                  <a:lnTo>
                    <a:pt x="101183" y="13"/>
                  </a:lnTo>
                  <a:lnTo>
                    <a:pt x="1352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17063" y="1928101"/>
              <a:ext cx="1042322" cy="37175"/>
            </a:xfrm>
            <a:custGeom>
              <a:avLst/>
              <a:gdLst/>
              <a:ahLst/>
              <a:cxnLst/>
              <a:rect l="0" t="0" r="0" b="0"/>
              <a:pathLst>
                <a:path w="1042322" h="37175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107998" y="13464"/>
                  </a:lnTo>
                  <a:lnTo>
                    <a:pt x="161973" y="15593"/>
                  </a:lnTo>
                  <a:lnTo>
                    <a:pt x="218865" y="16014"/>
                  </a:lnTo>
                  <a:lnTo>
                    <a:pt x="268140" y="16087"/>
                  </a:lnTo>
                  <a:lnTo>
                    <a:pt x="319785" y="17278"/>
                  </a:lnTo>
                  <a:lnTo>
                    <a:pt x="370962" y="23350"/>
                  </a:lnTo>
                  <a:lnTo>
                    <a:pt x="433888" y="29114"/>
                  </a:lnTo>
                  <a:lnTo>
                    <a:pt x="484969" y="34786"/>
                  </a:lnTo>
                  <a:lnTo>
                    <a:pt x="537149" y="36467"/>
                  </a:lnTo>
                  <a:lnTo>
                    <a:pt x="586534" y="33845"/>
                  </a:lnTo>
                  <a:lnTo>
                    <a:pt x="633922" y="28779"/>
                  </a:lnTo>
                  <a:lnTo>
                    <a:pt x="696747" y="27067"/>
                  </a:lnTo>
                  <a:lnTo>
                    <a:pt x="745607" y="26771"/>
                  </a:lnTo>
                  <a:lnTo>
                    <a:pt x="806114" y="26671"/>
                  </a:lnTo>
                  <a:lnTo>
                    <a:pt x="863125" y="26651"/>
                  </a:lnTo>
                  <a:lnTo>
                    <a:pt x="913858" y="32236"/>
                  </a:lnTo>
                  <a:lnTo>
                    <a:pt x="973316" y="36199"/>
                  </a:lnTo>
                  <a:lnTo>
                    <a:pt x="1021975" y="36982"/>
                  </a:lnTo>
                  <a:lnTo>
                    <a:pt x="1042321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511819" y="2954954"/>
              <a:ext cx="968624" cy="94757"/>
            </a:xfrm>
            <a:custGeom>
              <a:avLst/>
              <a:gdLst/>
              <a:ahLst/>
              <a:cxnLst/>
              <a:rect l="0" t="0" r="0" b="0"/>
              <a:pathLst>
                <a:path w="968624" h="94757">
                  <a:moveTo>
                    <a:pt x="0" y="0"/>
                  </a:moveTo>
                  <a:lnTo>
                    <a:pt x="58618" y="0"/>
                  </a:lnTo>
                  <a:lnTo>
                    <a:pt x="113962" y="1170"/>
                  </a:lnTo>
                  <a:lnTo>
                    <a:pt x="162968" y="7236"/>
                  </a:lnTo>
                  <a:lnTo>
                    <a:pt x="214533" y="10723"/>
                  </a:lnTo>
                  <a:lnTo>
                    <a:pt x="264517" y="18645"/>
                  </a:lnTo>
                  <a:lnTo>
                    <a:pt x="323392" y="28683"/>
                  </a:lnTo>
                  <a:lnTo>
                    <a:pt x="378140" y="30725"/>
                  </a:lnTo>
                  <a:lnTo>
                    <a:pt x="437863" y="37005"/>
                  </a:lnTo>
                  <a:lnTo>
                    <a:pt x="489267" y="40600"/>
                  </a:lnTo>
                  <a:lnTo>
                    <a:pt x="543361" y="47254"/>
                  </a:lnTo>
                  <a:lnTo>
                    <a:pt x="596434" y="56635"/>
                  </a:lnTo>
                  <a:lnTo>
                    <a:pt x="649204" y="61234"/>
                  </a:lnTo>
                  <a:lnTo>
                    <a:pt x="701885" y="68186"/>
                  </a:lnTo>
                  <a:lnTo>
                    <a:pt x="764852" y="72610"/>
                  </a:lnTo>
                  <a:lnTo>
                    <a:pt x="814010" y="74547"/>
                  </a:lnTo>
                  <a:lnTo>
                    <a:pt x="873134" y="81969"/>
                  </a:lnTo>
                  <a:lnTo>
                    <a:pt x="934384" y="91166"/>
                  </a:lnTo>
                  <a:lnTo>
                    <a:pt x="96862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88640" y="1778795"/>
              <a:ext cx="91926" cy="322737"/>
            </a:xfrm>
            <a:custGeom>
              <a:avLst/>
              <a:gdLst/>
              <a:ahLst/>
              <a:cxnLst/>
              <a:rect l="0" t="0" r="0" b="0"/>
              <a:pathLst>
                <a:path w="91926" h="322737">
                  <a:moveTo>
                    <a:pt x="17936" y="7496"/>
                  </a:moveTo>
                  <a:lnTo>
                    <a:pt x="6758" y="18674"/>
                  </a:lnTo>
                  <a:lnTo>
                    <a:pt x="1269" y="36641"/>
                  </a:lnTo>
                  <a:lnTo>
                    <a:pt x="0" y="60223"/>
                  </a:lnTo>
                  <a:lnTo>
                    <a:pt x="8717" y="116610"/>
                  </a:lnTo>
                  <a:lnTo>
                    <a:pt x="18324" y="166558"/>
                  </a:lnTo>
                  <a:lnTo>
                    <a:pt x="28579" y="218402"/>
                  </a:lnTo>
                  <a:lnTo>
                    <a:pt x="39027" y="267688"/>
                  </a:lnTo>
                  <a:lnTo>
                    <a:pt x="53038" y="320674"/>
                  </a:lnTo>
                  <a:lnTo>
                    <a:pt x="55375" y="322736"/>
                  </a:lnTo>
                  <a:lnTo>
                    <a:pt x="57973" y="309430"/>
                  </a:lnTo>
                  <a:lnTo>
                    <a:pt x="39990" y="251400"/>
                  </a:lnTo>
                  <a:lnTo>
                    <a:pt x="25152" y="196704"/>
                  </a:lnTo>
                  <a:lnTo>
                    <a:pt x="12126" y="144046"/>
                  </a:lnTo>
                  <a:lnTo>
                    <a:pt x="8340" y="82865"/>
                  </a:lnTo>
                  <a:lnTo>
                    <a:pt x="13181" y="30962"/>
                  </a:lnTo>
                  <a:lnTo>
                    <a:pt x="25181" y="11686"/>
                  </a:lnTo>
                  <a:lnTo>
                    <a:pt x="33294" y="3271"/>
                  </a:lnTo>
                  <a:lnTo>
                    <a:pt x="42213" y="0"/>
                  </a:lnTo>
                  <a:lnTo>
                    <a:pt x="51668" y="159"/>
                  </a:lnTo>
                  <a:lnTo>
                    <a:pt x="61481" y="2604"/>
                  </a:lnTo>
                  <a:lnTo>
                    <a:pt x="78623" y="14680"/>
                  </a:lnTo>
                  <a:lnTo>
                    <a:pt x="86470" y="22814"/>
                  </a:lnTo>
                  <a:lnTo>
                    <a:pt x="90532" y="31746"/>
                  </a:lnTo>
                  <a:lnTo>
                    <a:pt x="91925" y="51029"/>
                  </a:lnTo>
                  <a:lnTo>
                    <a:pt x="88319" y="58745"/>
                  </a:lnTo>
                  <a:lnTo>
                    <a:pt x="74954" y="70437"/>
                  </a:lnTo>
                  <a:lnTo>
                    <a:pt x="17936" y="91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714832" y="1716631"/>
              <a:ext cx="102315" cy="178633"/>
            </a:xfrm>
            <a:custGeom>
              <a:avLst/>
              <a:gdLst/>
              <a:ahLst/>
              <a:cxnLst/>
              <a:rect l="0" t="0" r="0" b="0"/>
              <a:pathLst>
                <a:path w="102315" h="178633">
                  <a:moveTo>
                    <a:pt x="7557" y="69660"/>
                  </a:moveTo>
                  <a:lnTo>
                    <a:pt x="51520" y="49417"/>
                  </a:lnTo>
                  <a:lnTo>
                    <a:pt x="76215" y="30256"/>
                  </a:lnTo>
                  <a:lnTo>
                    <a:pt x="80236" y="22334"/>
                  </a:lnTo>
                  <a:lnTo>
                    <a:pt x="81583" y="4172"/>
                  </a:lnTo>
                  <a:lnTo>
                    <a:pt x="77965" y="265"/>
                  </a:lnTo>
                  <a:lnTo>
                    <a:pt x="72043" y="0"/>
                  </a:lnTo>
                  <a:lnTo>
                    <a:pt x="57274" y="5945"/>
                  </a:lnTo>
                  <a:lnTo>
                    <a:pt x="35806" y="23615"/>
                  </a:lnTo>
                  <a:lnTo>
                    <a:pt x="15797" y="50558"/>
                  </a:lnTo>
                  <a:lnTo>
                    <a:pt x="3110" y="81937"/>
                  </a:lnTo>
                  <a:lnTo>
                    <a:pt x="0" y="119181"/>
                  </a:lnTo>
                  <a:lnTo>
                    <a:pt x="3419" y="141972"/>
                  </a:lnTo>
                  <a:lnTo>
                    <a:pt x="8308" y="150623"/>
                  </a:lnTo>
                  <a:lnTo>
                    <a:pt x="23098" y="163355"/>
                  </a:lnTo>
                  <a:lnTo>
                    <a:pt x="51156" y="177100"/>
                  </a:lnTo>
                  <a:lnTo>
                    <a:pt x="71388" y="178632"/>
                  </a:lnTo>
                  <a:lnTo>
                    <a:pt x="102314" y="174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840433" y="1700460"/>
              <a:ext cx="145170" cy="233231"/>
            </a:xfrm>
            <a:custGeom>
              <a:avLst/>
              <a:gdLst/>
              <a:ahLst/>
              <a:cxnLst/>
              <a:rect l="0" t="0" r="0" b="0"/>
              <a:pathLst>
                <a:path w="145170" h="233231">
                  <a:moveTo>
                    <a:pt x="60941" y="12131"/>
                  </a:moveTo>
                  <a:lnTo>
                    <a:pt x="49762" y="953"/>
                  </a:lnTo>
                  <a:lnTo>
                    <a:pt x="44130" y="0"/>
                  </a:lnTo>
                  <a:lnTo>
                    <a:pt x="38035" y="1704"/>
                  </a:lnTo>
                  <a:lnTo>
                    <a:pt x="31633" y="5180"/>
                  </a:lnTo>
                  <a:lnTo>
                    <a:pt x="21398" y="21520"/>
                  </a:lnTo>
                  <a:lnTo>
                    <a:pt x="2789" y="76322"/>
                  </a:lnTo>
                  <a:lnTo>
                    <a:pt x="0" y="101882"/>
                  </a:lnTo>
                  <a:lnTo>
                    <a:pt x="5001" y="125720"/>
                  </a:lnTo>
                  <a:lnTo>
                    <a:pt x="9609" y="136990"/>
                  </a:lnTo>
                  <a:lnTo>
                    <a:pt x="24089" y="152632"/>
                  </a:lnTo>
                  <a:lnTo>
                    <a:pt x="32863" y="158441"/>
                  </a:lnTo>
                  <a:lnTo>
                    <a:pt x="41053" y="159974"/>
                  </a:lnTo>
                  <a:lnTo>
                    <a:pt x="48852" y="158656"/>
                  </a:lnTo>
                  <a:lnTo>
                    <a:pt x="63757" y="150953"/>
                  </a:lnTo>
                  <a:lnTo>
                    <a:pt x="78180" y="139730"/>
                  </a:lnTo>
                  <a:lnTo>
                    <a:pt x="89269" y="120705"/>
                  </a:lnTo>
                  <a:lnTo>
                    <a:pt x="95758" y="97821"/>
                  </a:lnTo>
                  <a:lnTo>
                    <a:pt x="92834" y="65207"/>
                  </a:lnTo>
                  <a:lnTo>
                    <a:pt x="86898" y="41505"/>
                  </a:lnTo>
                  <a:lnTo>
                    <a:pt x="100284" y="101802"/>
                  </a:lnTo>
                  <a:lnTo>
                    <a:pt x="117190" y="158861"/>
                  </a:lnTo>
                  <a:lnTo>
                    <a:pt x="134653" y="208965"/>
                  </a:lnTo>
                  <a:lnTo>
                    <a:pt x="145169" y="2332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038245" y="1723120"/>
              <a:ext cx="147399" cy="168457"/>
            </a:xfrm>
            <a:custGeom>
              <a:avLst/>
              <a:gdLst/>
              <a:ahLst/>
              <a:cxnLst/>
              <a:rect l="0" t="0" r="0" b="0"/>
              <a:pathLst>
                <a:path w="147399" h="168457">
                  <a:moveTo>
                    <a:pt x="0" y="0"/>
                  </a:moveTo>
                  <a:lnTo>
                    <a:pt x="0" y="54144"/>
                  </a:lnTo>
                  <a:lnTo>
                    <a:pt x="7235" y="115795"/>
                  </a:lnTo>
                  <a:lnTo>
                    <a:pt x="10722" y="147263"/>
                  </a:lnTo>
                  <a:lnTo>
                    <a:pt x="12997" y="147309"/>
                  </a:lnTo>
                  <a:lnTo>
                    <a:pt x="15684" y="143829"/>
                  </a:lnTo>
                  <a:lnTo>
                    <a:pt x="23469" y="91975"/>
                  </a:lnTo>
                  <a:lnTo>
                    <a:pt x="35419" y="54938"/>
                  </a:lnTo>
                  <a:lnTo>
                    <a:pt x="41160" y="43644"/>
                  </a:lnTo>
                  <a:lnTo>
                    <a:pt x="56898" y="27976"/>
                  </a:lnTo>
                  <a:lnTo>
                    <a:pt x="66008" y="22160"/>
                  </a:lnTo>
                  <a:lnTo>
                    <a:pt x="74421" y="20623"/>
                  </a:lnTo>
                  <a:lnTo>
                    <a:pt x="82369" y="21937"/>
                  </a:lnTo>
                  <a:lnTo>
                    <a:pt x="90007" y="25153"/>
                  </a:lnTo>
                  <a:lnTo>
                    <a:pt x="101614" y="38085"/>
                  </a:lnTo>
                  <a:lnTo>
                    <a:pt x="118597" y="80573"/>
                  </a:lnTo>
                  <a:lnTo>
                    <a:pt x="131560" y="141603"/>
                  </a:lnTo>
                  <a:lnTo>
                    <a:pt x="14739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206700" y="1723120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6239" y="130306"/>
                  </a:lnTo>
                  <a:lnTo>
                    <a:pt x="11179" y="139513"/>
                  </a:lnTo>
                  <a:lnTo>
                    <a:pt x="17980" y="144481"/>
                  </a:lnTo>
                  <a:lnTo>
                    <a:pt x="26025" y="146624"/>
                  </a:lnTo>
                  <a:lnTo>
                    <a:pt x="34897" y="146882"/>
                  </a:lnTo>
                  <a:lnTo>
                    <a:pt x="43152" y="143545"/>
                  </a:lnTo>
                  <a:lnTo>
                    <a:pt x="58563" y="130478"/>
                  </a:lnTo>
                  <a:lnTo>
                    <a:pt x="74804" y="97802"/>
                  </a:lnTo>
                  <a:lnTo>
                    <a:pt x="82367" y="44839"/>
                  </a:lnTo>
                  <a:lnTo>
                    <a:pt x="83677" y="12636"/>
                  </a:lnTo>
                  <a:lnTo>
                    <a:pt x="87316" y="75877"/>
                  </a:lnTo>
                  <a:lnTo>
                    <a:pt x="98876" y="130281"/>
                  </a:lnTo>
                  <a:lnTo>
                    <a:pt x="114564" y="160915"/>
                  </a:lnTo>
                  <a:lnTo>
                    <a:pt x="124227" y="170953"/>
                  </a:lnTo>
                  <a:lnTo>
                    <a:pt x="13687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390147" y="1670477"/>
              <a:ext cx="27124" cy="231628"/>
            </a:xfrm>
            <a:custGeom>
              <a:avLst/>
              <a:gdLst/>
              <a:ahLst/>
              <a:cxnLst/>
              <a:rect l="0" t="0" r="0" b="0"/>
              <a:pathLst>
                <a:path w="27124" h="231628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5761" y="156586"/>
                  </a:lnTo>
                  <a:lnTo>
                    <a:pt x="14412" y="205886"/>
                  </a:lnTo>
                  <a:lnTo>
                    <a:pt x="27123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375157" y="1754705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0" y="10529"/>
                  </a:moveTo>
                  <a:lnTo>
                    <a:pt x="37478" y="219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508693" y="1717531"/>
              <a:ext cx="82932" cy="205631"/>
            </a:xfrm>
            <a:custGeom>
              <a:avLst/>
              <a:gdLst/>
              <a:ahLst/>
              <a:cxnLst/>
              <a:rect l="0" t="0" r="0" b="0"/>
              <a:pathLst>
                <a:path w="82932" h="205631">
                  <a:moveTo>
                    <a:pt x="55976" y="5589"/>
                  </a:moveTo>
                  <a:lnTo>
                    <a:pt x="39209" y="0"/>
                  </a:lnTo>
                  <a:lnTo>
                    <a:pt x="31930" y="693"/>
                  </a:lnTo>
                  <a:lnTo>
                    <a:pt x="17603" y="7702"/>
                  </a:lnTo>
                  <a:lnTo>
                    <a:pt x="6556" y="21736"/>
                  </a:lnTo>
                  <a:lnTo>
                    <a:pt x="1972" y="30392"/>
                  </a:lnTo>
                  <a:lnTo>
                    <a:pt x="0" y="52487"/>
                  </a:lnTo>
                  <a:lnTo>
                    <a:pt x="1110" y="64931"/>
                  </a:lnTo>
                  <a:lnTo>
                    <a:pt x="5361" y="74396"/>
                  </a:lnTo>
                  <a:lnTo>
                    <a:pt x="19443" y="88032"/>
                  </a:lnTo>
                  <a:lnTo>
                    <a:pt x="64120" y="116416"/>
                  </a:lnTo>
                  <a:lnTo>
                    <a:pt x="71934" y="125097"/>
                  </a:lnTo>
                  <a:lnTo>
                    <a:pt x="80616" y="147221"/>
                  </a:lnTo>
                  <a:lnTo>
                    <a:pt x="82931" y="159672"/>
                  </a:lnTo>
                  <a:lnTo>
                    <a:pt x="80965" y="169142"/>
                  </a:lnTo>
                  <a:lnTo>
                    <a:pt x="76145" y="176626"/>
                  </a:lnTo>
                  <a:lnTo>
                    <a:pt x="61431" y="188060"/>
                  </a:lnTo>
                  <a:lnTo>
                    <a:pt x="34586" y="199905"/>
                  </a:lnTo>
                  <a:lnTo>
                    <a:pt x="3333" y="205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27633" y="2604495"/>
              <a:ext cx="159657" cy="314767"/>
            </a:xfrm>
            <a:custGeom>
              <a:avLst/>
              <a:gdLst/>
              <a:ahLst/>
              <a:cxnLst/>
              <a:rect l="0" t="0" r="0" b="0"/>
              <a:pathLst>
                <a:path w="159657" h="314767">
                  <a:moveTo>
                    <a:pt x="147399" y="13547"/>
                  </a:moveTo>
                  <a:lnTo>
                    <a:pt x="136221" y="2369"/>
                  </a:lnTo>
                  <a:lnTo>
                    <a:pt x="115134" y="0"/>
                  </a:lnTo>
                  <a:lnTo>
                    <a:pt x="88606" y="4017"/>
                  </a:lnTo>
                  <a:lnTo>
                    <a:pt x="55109" y="19432"/>
                  </a:lnTo>
                  <a:lnTo>
                    <a:pt x="37751" y="32150"/>
                  </a:lnTo>
                  <a:lnTo>
                    <a:pt x="20414" y="58053"/>
                  </a:lnTo>
                  <a:lnTo>
                    <a:pt x="18042" y="77781"/>
                  </a:lnTo>
                  <a:lnTo>
                    <a:pt x="22057" y="97078"/>
                  </a:lnTo>
                  <a:lnTo>
                    <a:pt x="31639" y="113453"/>
                  </a:lnTo>
                  <a:lnTo>
                    <a:pt x="85158" y="162862"/>
                  </a:lnTo>
                  <a:lnTo>
                    <a:pt x="141891" y="218696"/>
                  </a:lnTo>
                  <a:lnTo>
                    <a:pt x="158765" y="246687"/>
                  </a:lnTo>
                  <a:lnTo>
                    <a:pt x="159656" y="255542"/>
                  </a:lnTo>
                  <a:lnTo>
                    <a:pt x="154406" y="271619"/>
                  </a:lnTo>
                  <a:lnTo>
                    <a:pt x="138296" y="293824"/>
                  </a:lnTo>
                  <a:lnTo>
                    <a:pt x="119177" y="305011"/>
                  </a:lnTo>
                  <a:lnTo>
                    <a:pt x="82105" y="314766"/>
                  </a:lnTo>
                  <a:lnTo>
                    <a:pt x="44604" y="314537"/>
                  </a:lnTo>
                  <a:lnTo>
                    <a:pt x="17505" y="307060"/>
                  </a:lnTo>
                  <a:lnTo>
                    <a:pt x="0" y="297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34761" y="2670685"/>
              <a:ext cx="100951" cy="233159"/>
            </a:xfrm>
            <a:custGeom>
              <a:avLst/>
              <a:gdLst/>
              <a:ahLst/>
              <a:cxnLst/>
              <a:rect l="0" t="0" r="0" b="0"/>
              <a:pathLst>
                <a:path w="100951" h="233159">
                  <a:moveTo>
                    <a:pt x="98198" y="0"/>
                  </a:moveTo>
                  <a:lnTo>
                    <a:pt x="75842" y="5589"/>
                  </a:lnTo>
                  <a:lnTo>
                    <a:pt x="58626" y="20811"/>
                  </a:lnTo>
                  <a:lnTo>
                    <a:pt x="34100" y="63122"/>
                  </a:lnTo>
                  <a:lnTo>
                    <a:pt x="14311" y="118926"/>
                  </a:lnTo>
                  <a:lnTo>
                    <a:pt x="0" y="172580"/>
                  </a:lnTo>
                  <a:lnTo>
                    <a:pt x="603" y="208672"/>
                  </a:lnTo>
                  <a:lnTo>
                    <a:pt x="5059" y="217493"/>
                  </a:lnTo>
                  <a:lnTo>
                    <a:pt x="19368" y="230414"/>
                  </a:lnTo>
                  <a:lnTo>
                    <a:pt x="28097" y="233158"/>
                  </a:lnTo>
                  <a:lnTo>
                    <a:pt x="47155" y="233087"/>
                  </a:lnTo>
                  <a:lnTo>
                    <a:pt x="64204" y="226037"/>
                  </a:lnTo>
                  <a:lnTo>
                    <a:pt x="72026" y="220881"/>
                  </a:lnTo>
                  <a:lnTo>
                    <a:pt x="83837" y="202674"/>
                  </a:lnTo>
                  <a:lnTo>
                    <a:pt x="100950" y="152858"/>
                  </a:lnTo>
                  <a:lnTo>
                    <a:pt x="99956" y="90722"/>
                  </a:lnTo>
                  <a:lnTo>
                    <a:pt x="96379" y="48847"/>
                  </a:lnTo>
                  <a:lnTo>
                    <a:pt x="7714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017188" y="2681213"/>
              <a:ext cx="42114" cy="252685"/>
            </a:xfrm>
            <a:custGeom>
              <a:avLst/>
              <a:gdLst/>
              <a:ahLst/>
              <a:cxnLst/>
              <a:rect l="0" t="0" r="0" b="0"/>
              <a:pathLst>
                <a:path w="42114" h="252685">
                  <a:moveTo>
                    <a:pt x="0" y="0"/>
                  </a:moveTo>
                  <a:lnTo>
                    <a:pt x="5588" y="58617"/>
                  </a:lnTo>
                  <a:lnTo>
                    <a:pt x="17957" y="121196"/>
                  </a:lnTo>
                  <a:lnTo>
                    <a:pt x="31666" y="183644"/>
                  </a:lnTo>
                  <a:lnTo>
                    <a:pt x="39017" y="219359"/>
                  </a:lnTo>
                  <a:lnTo>
                    <a:pt x="4211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922431" y="2702270"/>
              <a:ext cx="221100" cy="652768"/>
            </a:xfrm>
            <a:custGeom>
              <a:avLst/>
              <a:gdLst/>
              <a:ahLst/>
              <a:cxnLst/>
              <a:rect l="0" t="0" r="0" b="0"/>
              <a:pathLst>
                <a:path w="221100" h="652768">
                  <a:moveTo>
                    <a:pt x="221099" y="0"/>
                  </a:moveTo>
                  <a:lnTo>
                    <a:pt x="203140" y="55045"/>
                  </a:lnTo>
                  <a:lnTo>
                    <a:pt x="185949" y="114513"/>
                  </a:lnTo>
                  <a:lnTo>
                    <a:pt x="171954" y="172142"/>
                  </a:lnTo>
                  <a:lnTo>
                    <a:pt x="157925" y="225986"/>
                  </a:lnTo>
                  <a:lnTo>
                    <a:pt x="147398" y="275189"/>
                  </a:lnTo>
                  <a:lnTo>
                    <a:pt x="127772" y="338628"/>
                  </a:lnTo>
                  <a:lnTo>
                    <a:pt x="108178" y="387593"/>
                  </a:lnTo>
                  <a:lnTo>
                    <a:pt x="87832" y="448135"/>
                  </a:lnTo>
                  <a:lnTo>
                    <a:pt x="65616" y="502035"/>
                  </a:lnTo>
                  <a:lnTo>
                    <a:pt x="45946" y="557572"/>
                  </a:lnTo>
                  <a:lnTo>
                    <a:pt x="17359" y="619973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175314" y="2449586"/>
              <a:ext cx="149842" cy="511519"/>
            </a:xfrm>
            <a:custGeom>
              <a:avLst/>
              <a:gdLst/>
              <a:ahLst/>
              <a:cxnLst/>
              <a:rect l="0" t="0" r="0" b="0"/>
              <a:pathLst>
                <a:path w="149842" h="511519">
                  <a:moveTo>
                    <a:pt x="41915" y="0"/>
                  </a:moveTo>
                  <a:lnTo>
                    <a:pt x="25127" y="58554"/>
                  </a:lnTo>
                  <a:lnTo>
                    <a:pt x="20953" y="114706"/>
                  </a:lnTo>
                  <a:lnTo>
                    <a:pt x="12775" y="177379"/>
                  </a:lnTo>
                  <a:lnTo>
                    <a:pt x="10813" y="234819"/>
                  </a:lnTo>
                  <a:lnTo>
                    <a:pt x="3189" y="291226"/>
                  </a:lnTo>
                  <a:lnTo>
                    <a:pt x="470" y="353667"/>
                  </a:lnTo>
                  <a:lnTo>
                    <a:pt x="0" y="406217"/>
                  </a:lnTo>
                  <a:lnTo>
                    <a:pt x="5430" y="460306"/>
                  </a:lnTo>
                  <a:lnTo>
                    <a:pt x="7063" y="462459"/>
                  </a:lnTo>
                  <a:lnTo>
                    <a:pt x="18448" y="402690"/>
                  </a:lnTo>
                  <a:lnTo>
                    <a:pt x="40630" y="342195"/>
                  </a:lnTo>
                  <a:lnTo>
                    <a:pt x="60122" y="312481"/>
                  </a:lnTo>
                  <a:lnTo>
                    <a:pt x="69261" y="307756"/>
                  </a:lnTo>
                  <a:lnTo>
                    <a:pt x="91893" y="305627"/>
                  </a:lnTo>
                  <a:lnTo>
                    <a:pt x="102140" y="309036"/>
                  </a:lnTo>
                  <a:lnTo>
                    <a:pt x="119764" y="322183"/>
                  </a:lnTo>
                  <a:lnTo>
                    <a:pt x="132277" y="342844"/>
                  </a:lnTo>
                  <a:lnTo>
                    <a:pt x="149841" y="388647"/>
                  </a:lnTo>
                  <a:lnTo>
                    <a:pt x="149802" y="426460"/>
                  </a:lnTo>
                  <a:lnTo>
                    <a:pt x="138139" y="486055"/>
                  </a:lnTo>
                  <a:lnTo>
                    <a:pt x="127185" y="506923"/>
                  </a:lnTo>
                  <a:lnTo>
                    <a:pt x="119819" y="511084"/>
                  </a:lnTo>
                  <a:lnTo>
                    <a:pt x="111398" y="511518"/>
                  </a:lnTo>
                  <a:lnTo>
                    <a:pt x="102275" y="509468"/>
                  </a:lnTo>
                  <a:lnTo>
                    <a:pt x="72667" y="489815"/>
                  </a:lnTo>
                  <a:lnTo>
                    <a:pt x="3138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57191" y="2722418"/>
              <a:ext cx="136659" cy="254000"/>
            </a:xfrm>
            <a:custGeom>
              <a:avLst/>
              <a:gdLst/>
              <a:ahLst/>
              <a:cxnLst/>
              <a:rect l="0" t="0" r="0" b="0"/>
              <a:pathLst>
                <a:path w="136659" h="254000">
                  <a:moveTo>
                    <a:pt x="7437" y="74609"/>
                  </a:moveTo>
                  <a:lnTo>
                    <a:pt x="18615" y="85787"/>
                  </a:lnTo>
                  <a:lnTo>
                    <a:pt x="36581" y="91275"/>
                  </a:lnTo>
                  <a:lnTo>
                    <a:pt x="60164" y="92545"/>
                  </a:lnTo>
                  <a:lnTo>
                    <a:pt x="97409" y="85512"/>
                  </a:lnTo>
                  <a:lnTo>
                    <a:pt x="116054" y="75165"/>
                  </a:lnTo>
                  <a:lnTo>
                    <a:pt x="129021" y="59648"/>
                  </a:lnTo>
                  <a:lnTo>
                    <a:pt x="134116" y="50597"/>
                  </a:lnTo>
                  <a:lnTo>
                    <a:pt x="136658" y="31182"/>
                  </a:lnTo>
                  <a:lnTo>
                    <a:pt x="135699" y="21091"/>
                  </a:lnTo>
                  <a:lnTo>
                    <a:pt x="130379" y="13194"/>
                  </a:lnTo>
                  <a:lnTo>
                    <a:pt x="111991" y="1300"/>
                  </a:lnTo>
                  <a:lnTo>
                    <a:pt x="100536" y="0"/>
                  </a:lnTo>
                  <a:lnTo>
                    <a:pt x="75330" y="4794"/>
                  </a:lnTo>
                  <a:lnTo>
                    <a:pt x="65567" y="10518"/>
                  </a:lnTo>
                  <a:lnTo>
                    <a:pt x="25981" y="60406"/>
                  </a:lnTo>
                  <a:lnTo>
                    <a:pt x="7343" y="105756"/>
                  </a:lnTo>
                  <a:lnTo>
                    <a:pt x="0" y="150648"/>
                  </a:lnTo>
                  <a:lnTo>
                    <a:pt x="9002" y="193585"/>
                  </a:lnTo>
                  <a:lnTo>
                    <a:pt x="26488" y="224765"/>
                  </a:lnTo>
                  <a:lnTo>
                    <a:pt x="52077" y="248821"/>
                  </a:lnTo>
                  <a:lnTo>
                    <a:pt x="61763" y="252751"/>
                  </a:lnTo>
                  <a:lnTo>
                    <a:pt x="81884" y="253999"/>
                  </a:lnTo>
                  <a:lnTo>
                    <a:pt x="123251" y="243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494150" y="2744384"/>
              <a:ext cx="207391" cy="244516"/>
            </a:xfrm>
            <a:custGeom>
              <a:avLst/>
              <a:gdLst/>
              <a:ahLst/>
              <a:cxnLst/>
              <a:rect l="0" t="0" r="0" b="0"/>
              <a:pathLst>
                <a:path w="207391" h="244516">
                  <a:moveTo>
                    <a:pt x="133690" y="0"/>
                  </a:moveTo>
                  <a:lnTo>
                    <a:pt x="111334" y="5590"/>
                  </a:lnTo>
                  <a:lnTo>
                    <a:pt x="80663" y="25833"/>
                  </a:lnTo>
                  <a:lnTo>
                    <a:pt x="36688" y="77448"/>
                  </a:lnTo>
                  <a:lnTo>
                    <a:pt x="19218" y="104612"/>
                  </a:lnTo>
                  <a:lnTo>
                    <a:pt x="3976" y="151619"/>
                  </a:lnTo>
                  <a:lnTo>
                    <a:pt x="0" y="181250"/>
                  </a:lnTo>
                  <a:lnTo>
                    <a:pt x="4472" y="203778"/>
                  </a:lnTo>
                  <a:lnTo>
                    <a:pt x="8941" y="213061"/>
                  </a:lnTo>
                  <a:lnTo>
                    <a:pt x="26383" y="226495"/>
                  </a:lnTo>
                  <a:lnTo>
                    <a:pt x="37586" y="231715"/>
                  </a:lnTo>
                  <a:lnTo>
                    <a:pt x="62511" y="231277"/>
                  </a:lnTo>
                  <a:lnTo>
                    <a:pt x="75709" y="227884"/>
                  </a:lnTo>
                  <a:lnTo>
                    <a:pt x="85678" y="222113"/>
                  </a:lnTo>
                  <a:lnTo>
                    <a:pt x="99873" y="206341"/>
                  </a:lnTo>
                  <a:lnTo>
                    <a:pt x="118518" y="166451"/>
                  </a:lnTo>
                  <a:lnTo>
                    <a:pt x="127505" y="129388"/>
                  </a:lnTo>
                  <a:lnTo>
                    <a:pt x="118376" y="68511"/>
                  </a:lnTo>
                  <a:lnTo>
                    <a:pt x="115291" y="64392"/>
                  </a:lnTo>
                  <a:lnTo>
                    <a:pt x="112066" y="66325"/>
                  </a:lnTo>
                  <a:lnTo>
                    <a:pt x="108745" y="72292"/>
                  </a:lnTo>
                  <a:lnTo>
                    <a:pt x="109662" y="108638"/>
                  </a:lnTo>
                  <a:lnTo>
                    <a:pt x="127688" y="163746"/>
                  </a:lnTo>
                  <a:lnTo>
                    <a:pt x="152990" y="220479"/>
                  </a:lnTo>
                  <a:lnTo>
                    <a:pt x="169174" y="235641"/>
                  </a:lnTo>
                  <a:lnTo>
                    <a:pt x="185725" y="243939"/>
                  </a:lnTo>
                  <a:lnTo>
                    <a:pt x="191777" y="244515"/>
                  </a:lnTo>
                  <a:lnTo>
                    <a:pt x="20739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722597" y="2747665"/>
              <a:ext cx="147400" cy="238875"/>
            </a:xfrm>
            <a:custGeom>
              <a:avLst/>
              <a:gdLst/>
              <a:ahLst/>
              <a:cxnLst/>
              <a:rect l="0" t="0" r="0" b="0"/>
              <a:pathLst>
                <a:path w="147400" h="238875">
                  <a:moveTo>
                    <a:pt x="0" y="7248"/>
                  </a:moveTo>
                  <a:lnTo>
                    <a:pt x="3119" y="59298"/>
                  </a:lnTo>
                  <a:lnTo>
                    <a:pt x="8333" y="109237"/>
                  </a:lnTo>
                  <a:lnTo>
                    <a:pt x="15683" y="168034"/>
                  </a:lnTo>
                  <a:lnTo>
                    <a:pt x="17474" y="171760"/>
                  </a:lnTo>
                  <a:lnTo>
                    <a:pt x="18668" y="168395"/>
                  </a:lnTo>
                  <a:lnTo>
                    <a:pt x="17229" y="135714"/>
                  </a:lnTo>
                  <a:lnTo>
                    <a:pt x="15633" y="88985"/>
                  </a:lnTo>
                  <a:lnTo>
                    <a:pt x="20986" y="57613"/>
                  </a:lnTo>
                  <a:lnTo>
                    <a:pt x="37153" y="21391"/>
                  </a:lnTo>
                  <a:lnTo>
                    <a:pt x="50048" y="3395"/>
                  </a:lnTo>
                  <a:lnTo>
                    <a:pt x="60272" y="0"/>
                  </a:lnTo>
                  <a:lnTo>
                    <a:pt x="87229" y="2466"/>
                  </a:lnTo>
                  <a:lnTo>
                    <a:pt x="109349" y="14481"/>
                  </a:lnTo>
                  <a:lnTo>
                    <a:pt x="125808" y="32689"/>
                  </a:lnTo>
                  <a:lnTo>
                    <a:pt x="140482" y="69248"/>
                  </a:lnTo>
                  <a:lnTo>
                    <a:pt x="144179" y="110886"/>
                  </a:lnTo>
                  <a:lnTo>
                    <a:pt x="138661" y="173645"/>
                  </a:lnTo>
                  <a:lnTo>
                    <a:pt x="140520" y="210968"/>
                  </a:lnTo>
                  <a:lnTo>
                    <a:pt x="147399" y="238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932543" y="2670685"/>
              <a:ext cx="157021" cy="298055"/>
            </a:xfrm>
            <a:custGeom>
              <a:avLst/>
              <a:gdLst/>
              <a:ahLst/>
              <a:cxnLst/>
              <a:rect l="0" t="0" r="0" b="0"/>
              <a:pathLst>
                <a:path w="157021" h="298055">
                  <a:moveTo>
                    <a:pt x="116437" y="0"/>
                  </a:moveTo>
                  <a:lnTo>
                    <a:pt x="98456" y="15641"/>
                  </a:lnTo>
                  <a:lnTo>
                    <a:pt x="43254" y="46842"/>
                  </a:lnTo>
                  <a:lnTo>
                    <a:pt x="4663" y="80879"/>
                  </a:lnTo>
                  <a:lnTo>
                    <a:pt x="977" y="89014"/>
                  </a:lnTo>
                  <a:lnTo>
                    <a:pt x="0" y="107412"/>
                  </a:lnTo>
                  <a:lnTo>
                    <a:pt x="6585" y="124167"/>
                  </a:lnTo>
                  <a:lnTo>
                    <a:pt x="11618" y="131911"/>
                  </a:lnTo>
                  <a:lnTo>
                    <a:pt x="26566" y="143635"/>
                  </a:lnTo>
                  <a:lnTo>
                    <a:pt x="89438" y="171686"/>
                  </a:lnTo>
                  <a:lnTo>
                    <a:pt x="147240" y="198112"/>
                  </a:lnTo>
                  <a:lnTo>
                    <a:pt x="153350" y="206944"/>
                  </a:lnTo>
                  <a:lnTo>
                    <a:pt x="157020" y="229235"/>
                  </a:lnTo>
                  <a:lnTo>
                    <a:pt x="151631" y="248501"/>
                  </a:lnTo>
                  <a:lnTo>
                    <a:pt x="146919" y="256914"/>
                  </a:lnTo>
                  <a:lnTo>
                    <a:pt x="117930" y="279933"/>
                  </a:lnTo>
                  <a:lnTo>
                    <a:pt x="85294" y="295983"/>
                  </a:lnTo>
                  <a:lnTo>
                    <a:pt x="63991" y="298054"/>
                  </a:lnTo>
                  <a:lnTo>
                    <a:pt x="35387" y="292643"/>
                  </a:lnTo>
                  <a:lnTo>
                    <a:pt x="1115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459384" y="3002468"/>
              <a:ext cx="631711" cy="20855"/>
            </a:xfrm>
            <a:custGeom>
              <a:avLst/>
              <a:gdLst/>
              <a:ahLst/>
              <a:cxnLst/>
              <a:rect l="0" t="0" r="0" b="0"/>
              <a:pathLst>
                <a:path w="631711" h="20855">
                  <a:moveTo>
                    <a:pt x="0" y="15657"/>
                  </a:moveTo>
                  <a:lnTo>
                    <a:pt x="58617" y="6592"/>
                  </a:lnTo>
                  <a:lnTo>
                    <a:pt x="111622" y="6588"/>
                  </a:lnTo>
                  <a:lnTo>
                    <a:pt x="163339" y="13519"/>
                  </a:lnTo>
                  <a:lnTo>
                    <a:pt x="212174" y="15024"/>
                  </a:lnTo>
                  <a:lnTo>
                    <a:pt x="275488" y="15532"/>
                  </a:lnTo>
                  <a:lnTo>
                    <a:pt x="335755" y="20854"/>
                  </a:lnTo>
                  <a:lnTo>
                    <a:pt x="398978" y="15172"/>
                  </a:lnTo>
                  <a:lnTo>
                    <a:pt x="461302" y="7459"/>
                  </a:lnTo>
                  <a:lnTo>
                    <a:pt x="519020" y="0"/>
                  </a:lnTo>
                  <a:lnTo>
                    <a:pt x="581213" y="3645"/>
                  </a:lnTo>
                  <a:lnTo>
                    <a:pt x="631710" y="5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636710" y="2754913"/>
            <a:ext cx="84229" cy="1010736"/>
            <a:chOff x="636710" y="2754913"/>
            <a:chExt cx="84229" cy="1010736"/>
          </a:xfrm>
        </p:grpSpPr>
        <p:sp>
          <p:nvSpPr>
            <p:cNvPr id="167" name="Freeform 166"/>
            <p:cNvSpPr/>
            <p:nvPr/>
          </p:nvSpPr>
          <p:spPr>
            <a:xfrm>
              <a:off x="678824" y="275491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42114" y="0"/>
                  </a:moveTo>
                  <a:lnTo>
                    <a:pt x="33781" y="37478"/>
                  </a:lnTo>
                  <a:lnTo>
                    <a:pt x="32019" y="88901"/>
                  </a:lnTo>
                  <a:lnTo>
                    <a:pt x="31714" y="135785"/>
                  </a:lnTo>
                  <a:lnTo>
                    <a:pt x="31624" y="192311"/>
                  </a:lnTo>
                  <a:lnTo>
                    <a:pt x="31597" y="242334"/>
                  </a:lnTo>
                  <a:lnTo>
                    <a:pt x="23183" y="299989"/>
                  </a:lnTo>
                  <a:lnTo>
                    <a:pt x="12426" y="362855"/>
                  </a:lnTo>
                  <a:lnTo>
                    <a:pt x="8253" y="38080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36710" y="3291866"/>
              <a:ext cx="73701" cy="473783"/>
            </a:xfrm>
            <a:custGeom>
              <a:avLst/>
              <a:gdLst/>
              <a:ahLst/>
              <a:cxnLst/>
              <a:rect l="0" t="0" r="0" b="0"/>
              <a:pathLst>
                <a:path w="73701" h="473783">
                  <a:moveTo>
                    <a:pt x="73700" y="0"/>
                  </a:moveTo>
                  <a:lnTo>
                    <a:pt x="56911" y="56214"/>
                  </a:lnTo>
                  <a:lnTo>
                    <a:pt x="53486" y="114786"/>
                  </a:lnTo>
                  <a:lnTo>
                    <a:pt x="47220" y="166173"/>
                  </a:lnTo>
                  <a:lnTo>
                    <a:pt x="43627" y="216133"/>
                  </a:lnTo>
                  <a:lnTo>
                    <a:pt x="35178" y="273020"/>
                  </a:lnTo>
                  <a:lnTo>
                    <a:pt x="31480" y="321230"/>
                  </a:lnTo>
                  <a:lnTo>
                    <a:pt x="20343" y="383684"/>
                  </a:lnTo>
                  <a:lnTo>
                    <a:pt x="6878" y="44168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626182" y="4155203"/>
            <a:ext cx="31586" cy="389555"/>
          </a:xfrm>
          <a:custGeom>
            <a:avLst/>
            <a:gdLst/>
            <a:ahLst/>
            <a:cxnLst/>
            <a:rect l="0" t="0" r="0" b="0"/>
            <a:pathLst>
              <a:path w="31586" h="389555">
                <a:moveTo>
                  <a:pt x="31585" y="0"/>
                </a:moveTo>
                <a:lnTo>
                  <a:pt x="23252" y="37478"/>
                </a:lnTo>
                <a:lnTo>
                  <a:pt x="21490" y="100079"/>
                </a:lnTo>
                <a:lnTo>
                  <a:pt x="13907" y="159499"/>
                </a:lnTo>
                <a:lnTo>
                  <a:pt x="10360" y="221044"/>
                </a:lnTo>
                <a:lnTo>
                  <a:pt x="3589" y="283083"/>
                </a:lnTo>
                <a:lnTo>
                  <a:pt x="1063" y="336691"/>
                </a:lnTo>
                <a:lnTo>
                  <a:pt x="0" y="389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605125" y="4944840"/>
            <a:ext cx="73700" cy="368499"/>
          </a:xfrm>
          <a:custGeom>
            <a:avLst/>
            <a:gdLst/>
            <a:ahLst/>
            <a:cxnLst/>
            <a:rect l="0" t="0" r="0" b="0"/>
            <a:pathLst>
              <a:path w="73700" h="368499">
                <a:moveTo>
                  <a:pt x="73699" y="0"/>
                </a:moveTo>
                <a:lnTo>
                  <a:pt x="55741" y="55045"/>
                </a:lnTo>
                <a:lnTo>
                  <a:pt x="45152" y="109572"/>
                </a:lnTo>
                <a:lnTo>
                  <a:pt x="37125" y="165143"/>
                </a:lnTo>
                <a:lnTo>
                  <a:pt x="25444" y="227896"/>
                </a:lnTo>
                <a:lnTo>
                  <a:pt x="21187" y="282774"/>
                </a:lnTo>
                <a:lnTo>
                  <a:pt x="6574" y="345857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668296" y="5397679"/>
            <a:ext cx="2622202" cy="63051"/>
          </a:xfrm>
          <a:custGeom>
            <a:avLst/>
            <a:gdLst/>
            <a:ahLst/>
            <a:cxnLst/>
            <a:rect l="0" t="0" r="0" b="0"/>
            <a:pathLst>
              <a:path w="2622202" h="63051">
                <a:moveTo>
                  <a:pt x="0" y="31472"/>
                </a:moveTo>
                <a:lnTo>
                  <a:pt x="37478" y="23139"/>
                </a:lnTo>
                <a:lnTo>
                  <a:pt x="88901" y="15788"/>
                </a:lnTo>
                <a:lnTo>
                  <a:pt x="145289" y="4241"/>
                </a:lnTo>
                <a:lnTo>
                  <a:pt x="194477" y="1177"/>
                </a:lnTo>
                <a:lnTo>
                  <a:pt x="246096" y="269"/>
                </a:lnTo>
                <a:lnTo>
                  <a:pt x="299605" y="0"/>
                </a:lnTo>
                <a:lnTo>
                  <a:pt x="358223" y="1090"/>
                </a:lnTo>
                <a:lnTo>
                  <a:pt x="414326" y="7132"/>
                </a:lnTo>
                <a:lnTo>
                  <a:pt x="474883" y="10612"/>
                </a:lnTo>
                <a:lnTo>
                  <a:pt x="534940" y="17362"/>
                </a:lnTo>
                <a:lnTo>
                  <a:pt x="595220" y="23355"/>
                </a:lnTo>
                <a:lnTo>
                  <a:pt x="658037" y="29869"/>
                </a:lnTo>
                <a:lnTo>
                  <a:pt x="717499" y="30997"/>
                </a:lnTo>
                <a:lnTo>
                  <a:pt x="779571" y="31331"/>
                </a:lnTo>
                <a:lnTo>
                  <a:pt x="831238" y="31430"/>
                </a:lnTo>
                <a:lnTo>
                  <a:pt x="886892" y="38700"/>
                </a:lnTo>
                <a:lnTo>
                  <a:pt x="947785" y="41022"/>
                </a:lnTo>
                <a:lnTo>
                  <a:pt x="1008461" y="41711"/>
                </a:lnTo>
                <a:lnTo>
                  <a:pt x="1068951" y="45063"/>
                </a:lnTo>
                <a:lnTo>
                  <a:pt x="1120631" y="51054"/>
                </a:lnTo>
                <a:lnTo>
                  <a:pt x="1173148" y="52092"/>
                </a:lnTo>
                <a:lnTo>
                  <a:pt x="1221985" y="52399"/>
                </a:lnTo>
                <a:lnTo>
                  <a:pt x="1277269" y="58080"/>
                </a:lnTo>
                <a:lnTo>
                  <a:pt x="1320657" y="60845"/>
                </a:lnTo>
                <a:lnTo>
                  <a:pt x="1366068" y="62074"/>
                </a:lnTo>
                <a:lnTo>
                  <a:pt x="1409646" y="62620"/>
                </a:lnTo>
                <a:lnTo>
                  <a:pt x="1452412" y="62863"/>
                </a:lnTo>
                <a:lnTo>
                  <a:pt x="1494815" y="62971"/>
                </a:lnTo>
                <a:lnTo>
                  <a:pt x="1558149" y="63032"/>
                </a:lnTo>
                <a:lnTo>
                  <a:pt x="1620198" y="63050"/>
                </a:lnTo>
                <a:lnTo>
                  <a:pt x="1677318" y="61885"/>
                </a:lnTo>
                <a:lnTo>
                  <a:pt x="1738176" y="55821"/>
                </a:lnTo>
                <a:lnTo>
                  <a:pt x="1800661" y="53504"/>
                </a:lnTo>
                <a:lnTo>
                  <a:pt x="1862459" y="52818"/>
                </a:lnTo>
                <a:lnTo>
                  <a:pt x="1919504" y="51445"/>
                </a:lnTo>
                <a:lnTo>
                  <a:pt x="1979171" y="45319"/>
                </a:lnTo>
                <a:lnTo>
                  <a:pt x="2035584" y="42984"/>
                </a:lnTo>
                <a:lnTo>
                  <a:pt x="2096233" y="42292"/>
                </a:lnTo>
                <a:lnTo>
                  <a:pt x="2157487" y="42087"/>
                </a:lnTo>
                <a:lnTo>
                  <a:pt x="2214371" y="42026"/>
                </a:lnTo>
                <a:lnTo>
                  <a:pt x="2273989" y="43178"/>
                </a:lnTo>
                <a:lnTo>
                  <a:pt x="2329218" y="49238"/>
                </a:lnTo>
                <a:lnTo>
                  <a:pt x="2383797" y="51554"/>
                </a:lnTo>
                <a:lnTo>
                  <a:pt x="2442732" y="52240"/>
                </a:lnTo>
                <a:lnTo>
                  <a:pt x="2497759" y="52444"/>
                </a:lnTo>
                <a:lnTo>
                  <a:pt x="2552278" y="52504"/>
                </a:lnTo>
                <a:lnTo>
                  <a:pt x="2611196" y="52522"/>
                </a:lnTo>
                <a:lnTo>
                  <a:pt x="2622201" y="527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368556" y="4386830"/>
            <a:ext cx="218596" cy="381463"/>
          </a:xfrm>
          <a:custGeom>
            <a:avLst/>
            <a:gdLst/>
            <a:ahLst/>
            <a:cxnLst/>
            <a:rect l="0" t="0" r="0" b="0"/>
            <a:pathLst>
              <a:path w="218596" h="381463">
                <a:moveTo>
                  <a:pt x="68113" y="0"/>
                </a:moveTo>
                <a:lnTo>
                  <a:pt x="24150" y="20243"/>
                </a:lnTo>
                <a:lnTo>
                  <a:pt x="17747" y="28703"/>
                </a:lnTo>
                <a:lnTo>
                  <a:pt x="4352" y="79022"/>
                </a:lnTo>
                <a:lnTo>
                  <a:pt x="0" y="108820"/>
                </a:lnTo>
                <a:lnTo>
                  <a:pt x="6739" y="165905"/>
                </a:lnTo>
                <a:lnTo>
                  <a:pt x="19122" y="214103"/>
                </a:lnTo>
                <a:lnTo>
                  <a:pt x="49876" y="272820"/>
                </a:lnTo>
                <a:lnTo>
                  <a:pt x="76659" y="326262"/>
                </a:lnTo>
                <a:lnTo>
                  <a:pt x="107820" y="357933"/>
                </a:lnTo>
                <a:lnTo>
                  <a:pt x="141099" y="378365"/>
                </a:lnTo>
                <a:lnTo>
                  <a:pt x="162552" y="381462"/>
                </a:lnTo>
                <a:lnTo>
                  <a:pt x="182616" y="377769"/>
                </a:lnTo>
                <a:lnTo>
                  <a:pt x="199331" y="368328"/>
                </a:lnTo>
                <a:lnTo>
                  <a:pt x="211440" y="350094"/>
                </a:lnTo>
                <a:lnTo>
                  <a:pt x="216307" y="338681"/>
                </a:lnTo>
                <a:lnTo>
                  <a:pt x="218595" y="313521"/>
                </a:lnTo>
                <a:lnTo>
                  <a:pt x="216121" y="253653"/>
                </a:lnTo>
                <a:lnTo>
                  <a:pt x="209543" y="229328"/>
                </a:lnTo>
                <a:lnTo>
                  <a:pt x="186866" y="177512"/>
                </a:lnTo>
                <a:lnTo>
                  <a:pt x="155313" y="117237"/>
                </a:lnTo>
                <a:lnTo>
                  <a:pt x="129045" y="90239"/>
                </a:lnTo>
                <a:lnTo>
                  <a:pt x="95747" y="70901"/>
                </a:lnTo>
                <a:lnTo>
                  <a:pt x="97064" y="70663"/>
                </a:lnTo>
                <a:lnTo>
                  <a:pt x="101452" y="71675"/>
                </a:lnTo>
                <a:lnTo>
                  <a:pt x="162484" y="58867"/>
                </a:lnTo>
                <a:lnTo>
                  <a:pt x="201398" y="45466"/>
                </a:lnTo>
                <a:lnTo>
                  <a:pt x="215512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240010" y="3494704"/>
            <a:ext cx="386173" cy="656439"/>
            <a:chOff x="240010" y="3494704"/>
            <a:chExt cx="386173" cy="656439"/>
          </a:xfrm>
        </p:grpSpPr>
        <p:sp>
          <p:nvSpPr>
            <p:cNvPr id="174" name="Freeform 173"/>
            <p:cNvSpPr/>
            <p:nvPr/>
          </p:nvSpPr>
          <p:spPr>
            <a:xfrm>
              <a:off x="341508" y="3930362"/>
              <a:ext cx="267074" cy="220781"/>
            </a:xfrm>
            <a:custGeom>
              <a:avLst/>
              <a:gdLst/>
              <a:ahLst/>
              <a:cxnLst/>
              <a:rect l="0" t="0" r="0" b="0"/>
              <a:pathLst>
                <a:path w="267074" h="220781">
                  <a:moveTo>
                    <a:pt x="116218" y="182727"/>
                  </a:moveTo>
                  <a:lnTo>
                    <a:pt x="132985" y="193905"/>
                  </a:lnTo>
                  <a:lnTo>
                    <a:pt x="188544" y="205602"/>
                  </a:lnTo>
                  <a:lnTo>
                    <a:pt x="242379" y="219231"/>
                  </a:lnTo>
                  <a:lnTo>
                    <a:pt x="267073" y="217460"/>
                  </a:lnTo>
                  <a:lnTo>
                    <a:pt x="265921" y="218750"/>
                  </a:lnTo>
                  <a:lnTo>
                    <a:pt x="261643" y="220780"/>
                  </a:lnTo>
                  <a:lnTo>
                    <a:pt x="212751" y="215633"/>
                  </a:lnTo>
                  <a:lnTo>
                    <a:pt x="149887" y="200232"/>
                  </a:lnTo>
                  <a:lnTo>
                    <a:pt x="97652" y="180595"/>
                  </a:lnTo>
                  <a:lnTo>
                    <a:pt x="34513" y="138946"/>
                  </a:lnTo>
                  <a:lnTo>
                    <a:pt x="14394" y="118815"/>
                  </a:lnTo>
                  <a:lnTo>
                    <a:pt x="1553" y="98170"/>
                  </a:lnTo>
                  <a:lnTo>
                    <a:pt x="0" y="87751"/>
                  </a:lnTo>
                  <a:lnTo>
                    <a:pt x="4514" y="66816"/>
                  </a:lnTo>
                  <a:lnTo>
                    <a:pt x="20209" y="35299"/>
                  </a:lnTo>
                  <a:lnTo>
                    <a:pt x="36113" y="20497"/>
                  </a:lnTo>
                  <a:lnTo>
                    <a:pt x="74918" y="1463"/>
                  </a:lnTo>
                  <a:lnTo>
                    <a:pt x="98642" y="0"/>
                  </a:lnTo>
                  <a:lnTo>
                    <a:pt x="152001" y="8592"/>
                  </a:lnTo>
                  <a:lnTo>
                    <a:pt x="210141" y="24976"/>
                  </a:lnTo>
                  <a:lnTo>
                    <a:pt x="236074" y="35380"/>
                  </a:lnTo>
                  <a:lnTo>
                    <a:pt x="253088" y="45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40010" y="3494704"/>
              <a:ext cx="386173" cy="337394"/>
            </a:xfrm>
            <a:custGeom>
              <a:avLst/>
              <a:gdLst/>
              <a:ahLst/>
              <a:cxnLst/>
              <a:rect l="0" t="0" r="0" b="0"/>
              <a:pathLst>
                <a:path w="386173" h="337394">
                  <a:moveTo>
                    <a:pt x="217716" y="49846"/>
                  </a:moveTo>
                  <a:lnTo>
                    <a:pt x="193669" y="59421"/>
                  </a:lnTo>
                  <a:lnTo>
                    <a:pt x="172246" y="77379"/>
                  </a:lnTo>
                  <a:lnTo>
                    <a:pt x="137018" y="124398"/>
                  </a:lnTo>
                  <a:lnTo>
                    <a:pt x="129207" y="148101"/>
                  </a:lnTo>
                  <a:lnTo>
                    <a:pt x="126906" y="174233"/>
                  </a:lnTo>
                  <a:lnTo>
                    <a:pt x="137979" y="237484"/>
                  </a:lnTo>
                  <a:lnTo>
                    <a:pt x="159635" y="279933"/>
                  </a:lnTo>
                  <a:lnTo>
                    <a:pt x="193357" y="319412"/>
                  </a:lnTo>
                  <a:lnTo>
                    <a:pt x="219857" y="335348"/>
                  </a:lnTo>
                  <a:lnTo>
                    <a:pt x="242844" y="337393"/>
                  </a:lnTo>
                  <a:lnTo>
                    <a:pt x="266319" y="333232"/>
                  </a:lnTo>
                  <a:lnTo>
                    <a:pt x="284551" y="323584"/>
                  </a:lnTo>
                  <a:lnTo>
                    <a:pt x="307969" y="299410"/>
                  </a:lnTo>
                  <a:lnTo>
                    <a:pt x="335673" y="251394"/>
                  </a:lnTo>
                  <a:lnTo>
                    <a:pt x="350504" y="196849"/>
                  </a:lnTo>
                  <a:lnTo>
                    <a:pt x="350257" y="158133"/>
                  </a:lnTo>
                  <a:lnTo>
                    <a:pt x="344473" y="135408"/>
                  </a:lnTo>
                  <a:lnTo>
                    <a:pt x="334104" y="113610"/>
                  </a:lnTo>
                  <a:lnTo>
                    <a:pt x="309523" y="87196"/>
                  </a:lnTo>
                  <a:lnTo>
                    <a:pt x="260200" y="57310"/>
                  </a:lnTo>
                  <a:lnTo>
                    <a:pt x="213406" y="38280"/>
                  </a:lnTo>
                  <a:lnTo>
                    <a:pt x="155080" y="24425"/>
                  </a:lnTo>
                  <a:lnTo>
                    <a:pt x="98499" y="5440"/>
                  </a:lnTo>
                  <a:lnTo>
                    <a:pt x="42262" y="0"/>
                  </a:lnTo>
                  <a:lnTo>
                    <a:pt x="14174" y="3516"/>
                  </a:lnTo>
                  <a:lnTo>
                    <a:pt x="5982" y="9600"/>
                  </a:lnTo>
                  <a:lnTo>
                    <a:pt x="1691" y="18336"/>
                  </a:lnTo>
                  <a:lnTo>
                    <a:pt x="0" y="28839"/>
                  </a:lnTo>
                  <a:lnTo>
                    <a:pt x="2382" y="37011"/>
                  </a:lnTo>
                  <a:lnTo>
                    <a:pt x="7479" y="43629"/>
                  </a:lnTo>
                  <a:lnTo>
                    <a:pt x="31421" y="58532"/>
                  </a:lnTo>
                  <a:lnTo>
                    <a:pt x="82131" y="74049"/>
                  </a:lnTo>
                  <a:lnTo>
                    <a:pt x="131399" y="79244"/>
                  </a:lnTo>
                  <a:lnTo>
                    <a:pt x="192044" y="80999"/>
                  </a:lnTo>
                  <a:lnTo>
                    <a:pt x="249083" y="78226"/>
                  </a:lnTo>
                  <a:lnTo>
                    <a:pt x="311057" y="63462"/>
                  </a:lnTo>
                  <a:lnTo>
                    <a:pt x="354307" y="52882"/>
                  </a:lnTo>
                  <a:lnTo>
                    <a:pt x="386172" y="49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1026265" y="4365773"/>
            <a:ext cx="2158343" cy="1516105"/>
            <a:chOff x="1026265" y="4365773"/>
            <a:chExt cx="2158343" cy="1516105"/>
          </a:xfrm>
        </p:grpSpPr>
        <p:sp>
          <p:nvSpPr>
            <p:cNvPr id="177" name="Freeform 176"/>
            <p:cNvSpPr/>
            <p:nvPr/>
          </p:nvSpPr>
          <p:spPr>
            <a:xfrm>
              <a:off x="1026265" y="4365773"/>
              <a:ext cx="305303" cy="979151"/>
            </a:xfrm>
            <a:custGeom>
              <a:avLst/>
              <a:gdLst/>
              <a:ahLst/>
              <a:cxnLst/>
              <a:rect l="0" t="0" r="0" b="0"/>
              <a:pathLst>
                <a:path w="305303" h="979151">
                  <a:moveTo>
                    <a:pt x="0" y="0"/>
                  </a:moveTo>
                  <a:lnTo>
                    <a:pt x="3119" y="52050"/>
                  </a:lnTo>
                  <a:lnTo>
                    <a:pt x="8333" y="101989"/>
                  </a:lnTo>
                  <a:lnTo>
                    <a:pt x="10095" y="160786"/>
                  </a:lnTo>
                  <a:lnTo>
                    <a:pt x="15989" y="208947"/>
                  </a:lnTo>
                  <a:lnTo>
                    <a:pt x="19555" y="260262"/>
                  </a:lnTo>
                  <a:lnTo>
                    <a:pt x="29166" y="322767"/>
                  </a:lnTo>
                  <a:lnTo>
                    <a:pt x="37757" y="371845"/>
                  </a:lnTo>
                  <a:lnTo>
                    <a:pt x="41253" y="434063"/>
                  </a:lnTo>
                  <a:lnTo>
                    <a:pt x="44978" y="485020"/>
                  </a:lnTo>
                  <a:lnTo>
                    <a:pt x="50371" y="534044"/>
                  </a:lnTo>
                  <a:lnTo>
                    <a:pt x="51969" y="581325"/>
                  </a:lnTo>
                  <a:lnTo>
                    <a:pt x="55562" y="632378"/>
                  </a:lnTo>
                  <a:lnTo>
                    <a:pt x="60916" y="681430"/>
                  </a:lnTo>
                  <a:lnTo>
                    <a:pt x="62503" y="728720"/>
                  </a:lnTo>
                  <a:lnTo>
                    <a:pt x="63039" y="791512"/>
                  </a:lnTo>
                  <a:lnTo>
                    <a:pt x="63145" y="851315"/>
                  </a:lnTo>
                  <a:lnTo>
                    <a:pt x="61993" y="904618"/>
                  </a:lnTo>
                  <a:lnTo>
                    <a:pt x="57578" y="931987"/>
                  </a:lnTo>
                  <a:lnTo>
                    <a:pt x="55933" y="934840"/>
                  </a:lnTo>
                  <a:lnTo>
                    <a:pt x="54105" y="922412"/>
                  </a:lnTo>
                  <a:lnTo>
                    <a:pt x="53075" y="871352"/>
                  </a:lnTo>
                  <a:lnTo>
                    <a:pt x="55954" y="824395"/>
                  </a:lnTo>
                  <a:lnTo>
                    <a:pt x="59963" y="777009"/>
                  </a:lnTo>
                  <a:lnTo>
                    <a:pt x="63390" y="725194"/>
                  </a:lnTo>
                  <a:lnTo>
                    <a:pt x="74436" y="672532"/>
                  </a:lnTo>
                  <a:lnTo>
                    <a:pt x="87883" y="617417"/>
                  </a:lnTo>
                  <a:lnTo>
                    <a:pt x="108423" y="558901"/>
                  </a:lnTo>
                  <a:lnTo>
                    <a:pt x="147674" y="498037"/>
                  </a:lnTo>
                  <a:lnTo>
                    <a:pt x="154601" y="489952"/>
                  </a:lnTo>
                  <a:lnTo>
                    <a:pt x="174776" y="477849"/>
                  </a:lnTo>
                  <a:lnTo>
                    <a:pt x="198171" y="470910"/>
                  </a:lnTo>
                  <a:lnTo>
                    <a:pt x="220267" y="471726"/>
                  </a:lnTo>
                  <a:lnTo>
                    <a:pt x="238666" y="479108"/>
                  </a:lnTo>
                  <a:lnTo>
                    <a:pt x="246848" y="484351"/>
                  </a:lnTo>
                  <a:lnTo>
                    <a:pt x="259059" y="499537"/>
                  </a:lnTo>
                  <a:lnTo>
                    <a:pt x="283905" y="561542"/>
                  </a:lnTo>
                  <a:lnTo>
                    <a:pt x="298235" y="614860"/>
                  </a:lnTo>
                  <a:lnTo>
                    <a:pt x="303225" y="662072"/>
                  </a:lnTo>
                  <a:lnTo>
                    <a:pt x="304704" y="713105"/>
                  </a:lnTo>
                  <a:lnTo>
                    <a:pt x="305203" y="774346"/>
                  </a:lnTo>
                  <a:lnTo>
                    <a:pt x="305302" y="831504"/>
                  </a:lnTo>
                  <a:lnTo>
                    <a:pt x="299732" y="882265"/>
                  </a:lnTo>
                  <a:lnTo>
                    <a:pt x="294603" y="939389"/>
                  </a:lnTo>
                  <a:lnTo>
                    <a:pt x="284269" y="979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411883" y="4805271"/>
              <a:ext cx="175616" cy="497539"/>
            </a:xfrm>
            <a:custGeom>
              <a:avLst/>
              <a:gdLst/>
              <a:ahLst/>
              <a:cxnLst/>
              <a:rect l="0" t="0" r="0" b="0"/>
              <a:pathLst>
                <a:path w="175616" h="497539">
                  <a:moveTo>
                    <a:pt x="3936" y="181683"/>
                  </a:moveTo>
                  <a:lnTo>
                    <a:pt x="66029" y="176094"/>
                  </a:lnTo>
                  <a:lnTo>
                    <a:pt x="115074" y="155319"/>
                  </a:lnTo>
                  <a:lnTo>
                    <a:pt x="157276" y="121785"/>
                  </a:lnTo>
                  <a:lnTo>
                    <a:pt x="173502" y="95305"/>
                  </a:lnTo>
                  <a:lnTo>
                    <a:pt x="175615" y="75443"/>
                  </a:lnTo>
                  <a:lnTo>
                    <a:pt x="167440" y="34096"/>
                  </a:lnTo>
                  <a:lnTo>
                    <a:pt x="162071" y="25970"/>
                  </a:lnTo>
                  <a:lnTo>
                    <a:pt x="146748" y="13821"/>
                  </a:lnTo>
                  <a:lnTo>
                    <a:pt x="118391" y="405"/>
                  </a:lnTo>
                  <a:lnTo>
                    <a:pt x="108315" y="0"/>
                  </a:lnTo>
                  <a:lnTo>
                    <a:pt x="87761" y="5788"/>
                  </a:lnTo>
                  <a:lnTo>
                    <a:pt x="56459" y="22202"/>
                  </a:lnTo>
                  <a:lnTo>
                    <a:pt x="38588" y="44512"/>
                  </a:lnTo>
                  <a:lnTo>
                    <a:pt x="18493" y="89957"/>
                  </a:lnTo>
                  <a:lnTo>
                    <a:pt x="5130" y="146706"/>
                  </a:lnTo>
                  <a:lnTo>
                    <a:pt x="0" y="202905"/>
                  </a:lnTo>
                  <a:lnTo>
                    <a:pt x="3159" y="258925"/>
                  </a:lnTo>
                  <a:lnTo>
                    <a:pt x="12188" y="313881"/>
                  </a:lnTo>
                  <a:lnTo>
                    <a:pt x="28665" y="370581"/>
                  </a:lnTo>
                  <a:lnTo>
                    <a:pt x="49191" y="423757"/>
                  </a:lnTo>
                  <a:lnTo>
                    <a:pt x="80336" y="465937"/>
                  </a:lnTo>
                  <a:lnTo>
                    <a:pt x="130278" y="497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784317" y="4365773"/>
              <a:ext cx="31586" cy="1516105"/>
            </a:xfrm>
            <a:custGeom>
              <a:avLst/>
              <a:gdLst/>
              <a:ahLst/>
              <a:cxnLst/>
              <a:rect l="0" t="0" r="0" b="0"/>
              <a:pathLst>
                <a:path w="31586" h="1516105">
                  <a:moveTo>
                    <a:pt x="31585" y="0"/>
                  </a:moveTo>
                  <a:lnTo>
                    <a:pt x="31585" y="58617"/>
                  </a:lnTo>
                  <a:lnTo>
                    <a:pt x="30415" y="111621"/>
                  </a:lnTo>
                  <a:lnTo>
                    <a:pt x="23252" y="163338"/>
                  </a:lnTo>
                  <a:lnTo>
                    <a:pt x="24827" y="212173"/>
                  </a:lnTo>
                  <a:lnTo>
                    <a:pt x="29583" y="263687"/>
                  </a:lnTo>
                  <a:lnTo>
                    <a:pt x="30992" y="319115"/>
                  </a:lnTo>
                  <a:lnTo>
                    <a:pt x="28290" y="373753"/>
                  </a:lnTo>
                  <a:lnTo>
                    <a:pt x="26319" y="428936"/>
                  </a:lnTo>
                  <a:lnTo>
                    <a:pt x="26905" y="487790"/>
                  </a:lnTo>
                  <a:lnTo>
                    <a:pt x="22790" y="537985"/>
                  </a:lnTo>
                  <a:lnTo>
                    <a:pt x="21570" y="586782"/>
                  </a:lnTo>
                  <a:lnTo>
                    <a:pt x="21158" y="645192"/>
                  </a:lnTo>
                  <a:lnTo>
                    <a:pt x="21087" y="693286"/>
                  </a:lnTo>
                  <a:lnTo>
                    <a:pt x="21066" y="744581"/>
                  </a:lnTo>
                  <a:lnTo>
                    <a:pt x="21059" y="796824"/>
                  </a:lnTo>
                  <a:lnTo>
                    <a:pt x="21057" y="849348"/>
                  </a:lnTo>
                  <a:lnTo>
                    <a:pt x="21057" y="901956"/>
                  </a:lnTo>
                  <a:lnTo>
                    <a:pt x="21057" y="954588"/>
                  </a:lnTo>
                  <a:lnTo>
                    <a:pt x="21057" y="1007227"/>
                  </a:lnTo>
                  <a:lnTo>
                    <a:pt x="21057" y="1059869"/>
                  </a:lnTo>
                  <a:lnTo>
                    <a:pt x="26646" y="1112511"/>
                  </a:lnTo>
                  <a:lnTo>
                    <a:pt x="30610" y="1175465"/>
                  </a:lnTo>
                  <a:lnTo>
                    <a:pt x="31296" y="1224621"/>
                  </a:lnTo>
                  <a:lnTo>
                    <a:pt x="28408" y="1283745"/>
                  </a:lnTo>
                  <a:lnTo>
                    <a:pt x="23235" y="1332612"/>
                  </a:lnTo>
                  <a:lnTo>
                    <a:pt x="18583" y="1391546"/>
                  </a:lnTo>
                  <a:lnTo>
                    <a:pt x="9795" y="1447222"/>
                  </a:lnTo>
                  <a:lnTo>
                    <a:pt x="2902" y="1487115"/>
                  </a:lnTo>
                  <a:lnTo>
                    <a:pt x="0" y="1516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039406" y="4532359"/>
              <a:ext cx="260808" cy="812565"/>
            </a:xfrm>
            <a:custGeom>
              <a:avLst/>
              <a:gdLst/>
              <a:ahLst/>
              <a:cxnLst/>
              <a:rect l="0" t="0" r="0" b="0"/>
              <a:pathLst>
                <a:path w="260808" h="812565">
                  <a:moveTo>
                    <a:pt x="50237" y="812564"/>
                  </a:moveTo>
                  <a:lnTo>
                    <a:pt x="41904" y="775086"/>
                  </a:lnTo>
                  <a:lnTo>
                    <a:pt x="40142" y="712484"/>
                  </a:lnTo>
                  <a:lnTo>
                    <a:pt x="32559" y="656575"/>
                  </a:lnTo>
                  <a:lnTo>
                    <a:pt x="29847" y="601684"/>
                  </a:lnTo>
                  <a:lnTo>
                    <a:pt x="29312" y="545781"/>
                  </a:lnTo>
                  <a:lnTo>
                    <a:pt x="21970" y="489678"/>
                  </a:lnTo>
                  <a:lnTo>
                    <a:pt x="16188" y="430416"/>
                  </a:lnTo>
                  <a:lnTo>
                    <a:pt x="10513" y="379971"/>
                  </a:lnTo>
                  <a:lnTo>
                    <a:pt x="5711" y="327979"/>
                  </a:lnTo>
                  <a:lnTo>
                    <a:pt x="0" y="275529"/>
                  </a:lnTo>
                  <a:lnTo>
                    <a:pt x="1427" y="226064"/>
                  </a:lnTo>
                  <a:lnTo>
                    <a:pt x="6800" y="167428"/>
                  </a:lnTo>
                  <a:lnTo>
                    <a:pt x="16267" y="111955"/>
                  </a:lnTo>
                  <a:lnTo>
                    <a:pt x="32838" y="55144"/>
                  </a:lnTo>
                  <a:lnTo>
                    <a:pt x="54440" y="23114"/>
                  </a:lnTo>
                  <a:lnTo>
                    <a:pt x="76282" y="8192"/>
                  </a:lnTo>
                  <a:lnTo>
                    <a:pt x="100417" y="0"/>
                  </a:lnTo>
                  <a:lnTo>
                    <a:pt x="122842" y="259"/>
                  </a:lnTo>
                  <a:lnTo>
                    <a:pt x="155198" y="12571"/>
                  </a:lnTo>
                  <a:lnTo>
                    <a:pt x="196402" y="46097"/>
                  </a:lnTo>
                  <a:lnTo>
                    <a:pt x="246881" y="106354"/>
                  </a:lnTo>
                  <a:lnTo>
                    <a:pt x="260807" y="128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026472" y="4955369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86758" y="30549"/>
                  </a:lnTo>
                  <a:lnTo>
                    <a:pt x="105285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185067" y="4913255"/>
              <a:ext cx="123250" cy="370983"/>
            </a:xfrm>
            <a:custGeom>
              <a:avLst/>
              <a:gdLst/>
              <a:ahLst/>
              <a:cxnLst/>
              <a:rect l="0" t="0" r="0" b="0"/>
              <a:pathLst>
                <a:path w="123250" h="370983">
                  <a:moveTo>
                    <a:pt x="83560" y="0"/>
                  </a:moveTo>
                  <a:lnTo>
                    <a:pt x="40899" y="48901"/>
                  </a:lnTo>
                  <a:lnTo>
                    <a:pt x="18852" y="94017"/>
                  </a:lnTo>
                  <a:lnTo>
                    <a:pt x="6936" y="142891"/>
                  </a:lnTo>
                  <a:lnTo>
                    <a:pt x="1585" y="196236"/>
                  </a:lnTo>
                  <a:lnTo>
                    <a:pt x="0" y="254676"/>
                  </a:lnTo>
                  <a:lnTo>
                    <a:pt x="10709" y="310856"/>
                  </a:lnTo>
                  <a:lnTo>
                    <a:pt x="28700" y="347778"/>
                  </a:lnTo>
                  <a:lnTo>
                    <a:pt x="45140" y="362409"/>
                  </a:lnTo>
                  <a:lnTo>
                    <a:pt x="54437" y="367947"/>
                  </a:lnTo>
                  <a:lnTo>
                    <a:pt x="74126" y="370982"/>
                  </a:lnTo>
                  <a:lnTo>
                    <a:pt x="84290" y="370154"/>
                  </a:lnTo>
                  <a:lnTo>
                    <a:pt x="92236" y="366092"/>
                  </a:lnTo>
                  <a:lnTo>
                    <a:pt x="104184" y="352220"/>
                  </a:lnTo>
                  <a:lnTo>
                    <a:pt x="117487" y="313501"/>
                  </a:lnTo>
                  <a:lnTo>
                    <a:pt x="123249" y="259395"/>
                  </a:lnTo>
                  <a:lnTo>
                    <a:pt x="117960" y="202276"/>
                  </a:lnTo>
                  <a:lnTo>
                    <a:pt x="112582" y="144027"/>
                  </a:lnTo>
                  <a:lnTo>
                    <a:pt x="103858" y="93757"/>
                  </a:lnTo>
                  <a:lnTo>
                    <a:pt x="96984" y="51176"/>
                  </a:lnTo>
                  <a:lnTo>
                    <a:pt x="9408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352855" y="4881669"/>
              <a:ext cx="221100" cy="389555"/>
            </a:xfrm>
            <a:custGeom>
              <a:avLst/>
              <a:gdLst/>
              <a:ahLst/>
              <a:cxnLst/>
              <a:rect l="0" t="0" r="0" b="0"/>
              <a:pathLst>
                <a:path w="221100" h="38955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61453"/>
                  </a:lnTo>
                  <a:lnTo>
                    <a:pt x="21331" y="222143"/>
                  </a:lnTo>
                  <a:lnTo>
                    <a:pt x="34787" y="278340"/>
                  </a:lnTo>
                  <a:lnTo>
                    <a:pt x="60294" y="333661"/>
                  </a:lnTo>
                  <a:lnTo>
                    <a:pt x="68272" y="339424"/>
                  </a:lnTo>
                  <a:lnTo>
                    <a:pt x="77101" y="340926"/>
                  </a:lnTo>
                  <a:lnTo>
                    <a:pt x="86496" y="339588"/>
                  </a:lnTo>
                  <a:lnTo>
                    <a:pt x="93929" y="332847"/>
                  </a:lnTo>
                  <a:lnTo>
                    <a:pt x="105307" y="309759"/>
                  </a:lnTo>
                  <a:lnTo>
                    <a:pt x="112701" y="258287"/>
                  </a:lnTo>
                  <a:lnTo>
                    <a:pt x="114892" y="198582"/>
                  </a:lnTo>
                  <a:lnTo>
                    <a:pt x="115541" y="136438"/>
                  </a:lnTo>
                  <a:lnTo>
                    <a:pt x="110144" y="79161"/>
                  </a:lnTo>
                  <a:lnTo>
                    <a:pt x="106725" y="30734"/>
                  </a:lnTo>
                  <a:lnTo>
                    <a:pt x="108585" y="26338"/>
                  </a:lnTo>
                  <a:lnTo>
                    <a:pt x="112164" y="29257"/>
                  </a:lnTo>
                  <a:lnTo>
                    <a:pt x="121211" y="48098"/>
                  </a:lnTo>
                  <a:lnTo>
                    <a:pt x="136551" y="104734"/>
                  </a:lnTo>
                  <a:lnTo>
                    <a:pt x="154376" y="166997"/>
                  </a:lnTo>
                  <a:lnTo>
                    <a:pt x="165329" y="213401"/>
                  </a:lnTo>
                  <a:lnTo>
                    <a:pt x="173428" y="261692"/>
                  </a:lnTo>
                  <a:lnTo>
                    <a:pt x="193528" y="319498"/>
                  </a:lnTo>
                  <a:lnTo>
                    <a:pt x="209977" y="364018"/>
                  </a:lnTo>
                  <a:lnTo>
                    <a:pt x="22109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584482" y="4913255"/>
              <a:ext cx="284271" cy="347441"/>
            </a:xfrm>
            <a:custGeom>
              <a:avLst/>
              <a:gdLst/>
              <a:ahLst/>
              <a:cxnLst/>
              <a:rect l="0" t="0" r="0" b="0"/>
              <a:pathLst>
                <a:path w="284271" h="347441">
                  <a:moveTo>
                    <a:pt x="0" y="0"/>
                  </a:moveTo>
                  <a:lnTo>
                    <a:pt x="15642" y="27556"/>
                  </a:lnTo>
                  <a:lnTo>
                    <a:pt x="31209" y="80659"/>
                  </a:lnTo>
                  <a:lnTo>
                    <a:pt x="49084" y="139909"/>
                  </a:lnTo>
                  <a:lnTo>
                    <a:pt x="59647" y="193533"/>
                  </a:lnTo>
                  <a:lnTo>
                    <a:pt x="70186" y="250365"/>
                  </a:lnTo>
                  <a:lnTo>
                    <a:pt x="84228" y="302788"/>
                  </a:lnTo>
                  <a:lnTo>
                    <a:pt x="88907" y="317066"/>
                  </a:lnTo>
                  <a:lnTo>
                    <a:pt x="76388" y="256511"/>
                  </a:lnTo>
                  <a:lnTo>
                    <a:pt x="66129" y="193865"/>
                  </a:lnTo>
                  <a:lnTo>
                    <a:pt x="64048" y="138159"/>
                  </a:lnTo>
                  <a:lnTo>
                    <a:pt x="68934" y="78113"/>
                  </a:lnTo>
                  <a:lnTo>
                    <a:pt x="83466" y="43421"/>
                  </a:lnTo>
                  <a:lnTo>
                    <a:pt x="108179" y="16505"/>
                  </a:lnTo>
                  <a:lnTo>
                    <a:pt x="118913" y="13343"/>
                  </a:lnTo>
                  <a:lnTo>
                    <a:pt x="143318" y="16068"/>
                  </a:lnTo>
                  <a:lnTo>
                    <a:pt x="183365" y="36346"/>
                  </a:lnTo>
                  <a:lnTo>
                    <a:pt x="201599" y="54758"/>
                  </a:lnTo>
                  <a:lnTo>
                    <a:pt x="233959" y="115999"/>
                  </a:lnTo>
                  <a:lnTo>
                    <a:pt x="244362" y="138122"/>
                  </a:lnTo>
                  <a:lnTo>
                    <a:pt x="257178" y="198588"/>
                  </a:lnTo>
                  <a:lnTo>
                    <a:pt x="273871" y="258731"/>
                  </a:lnTo>
                  <a:lnTo>
                    <a:pt x="282216" y="318479"/>
                  </a:lnTo>
                  <a:lnTo>
                    <a:pt x="2842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933326" y="4666006"/>
              <a:ext cx="251282" cy="668389"/>
            </a:xfrm>
            <a:custGeom>
              <a:avLst/>
              <a:gdLst/>
              <a:ahLst/>
              <a:cxnLst/>
              <a:rect l="0" t="0" r="0" b="0"/>
              <a:pathLst>
                <a:path w="251282" h="668389">
                  <a:moveTo>
                    <a:pt x="114410" y="310420"/>
                  </a:moveTo>
                  <a:lnTo>
                    <a:pt x="103232" y="293652"/>
                  </a:lnTo>
                  <a:lnTo>
                    <a:pt x="88385" y="282300"/>
                  </a:lnTo>
                  <a:lnTo>
                    <a:pt x="79513" y="277636"/>
                  </a:lnTo>
                  <a:lnTo>
                    <a:pt x="71258" y="276865"/>
                  </a:lnTo>
                  <a:lnTo>
                    <a:pt x="55847" y="282248"/>
                  </a:lnTo>
                  <a:lnTo>
                    <a:pt x="28428" y="304022"/>
                  </a:lnTo>
                  <a:lnTo>
                    <a:pt x="14585" y="325904"/>
                  </a:lnTo>
                  <a:lnTo>
                    <a:pt x="5703" y="351227"/>
                  </a:lnTo>
                  <a:lnTo>
                    <a:pt x="0" y="405611"/>
                  </a:lnTo>
                  <a:lnTo>
                    <a:pt x="1560" y="434615"/>
                  </a:lnTo>
                  <a:lnTo>
                    <a:pt x="21626" y="494656"/>
                  </a:lnTo>
                  <a:lnTo>
                    <a:pt x="48119" y="535415"/>
                  </a:lnTo>
                  <a:lnTo>
                    <a:pt x="68180" y="544948"/>
                  </a:lnTo>
                  <a:lnTo>
                    <a:pt x="80081" y="547491"/>
                  </a:lnTo>
                  <a:lnTo>
                    <a:pt x="90354" y="546846"/>
                  </a:lnTo>
                  <a:lnTo>
                    <a:pt x="108008" y="539890"/>
                  </a:lnTo>
                  <a:lnTo>
                    <a:pt x="120534" y="525880"/>
                  </a:lnTo>
                  <a:lnTo>
                    <a:pt x="138107" y="488290"/>
                  </a:lnTo>
                  <a:lnTo>
                    <a:pt x="143658" y="446310"/>
                  </a:lnTo>
                  <a:lnTo>
                    <a:pt x="139714" y="391238"/>
                  </a:lnTo>
                  <a:lnTo>
                    <a:pt x="136726" y="341645"/>
                  </a:lnTo>
                  <a:lnTo>
                    <a:pt x="128480" y="290201"/>
                  </a:lnTo>
                  <a:lnTo>
                    <a:pt x="122519" y="236192"/>
                  </a:lnTo>
                  <a:lnTo>
                    <a:pt x="108242" y="173696"/>
                  </a:lnTo>
                  <a:lnTo>
                    <a:pt x="101624" y="120242"/>
                  </a:lnTo>
                  <a:lnTo>
                    <a:pt x="92684" y="72357"/>
                  </a:lnTo>
                  <a:lnTo>
                    <a:pt x="85746" y="19954"/>
                  </a:lnTo>
                  <a:lnTo>
                    <a:pt x="84772" y="4472"/>
                  </a:lnTo>
                  <a:lnTo>
                    <a:pt x="86463" y="0"/>
                  </a:lnTo>
                  <a:lnTo>
                    <a:pt x="89929" y="2867"/>
                  </a:lnTo>
                  <a:lnTo>
                    <a:pt x="106715" y="38319"/>
                  </a:lnTo>
                  <a:lnTo>
                    <a:pt x="114060" y="94758"/>
                  </a:lnTo>
                  <a:lnTo>
                    <a:pt x="122365" y="140325"/>
                  </a:lnTo>
                  <a:lnTo>
                    <a:pt x="131065" y="196070"/>
                  </a:lnTo>
                  <a:lnTo>
                    <a:pt x="135333" y="250152"/>
                  </a:lnTo>
                  <a:lnTo>
                    <a:pt x="143486" y="303221"/>
                  </a:lnTo>
                  <a:lnTo>
                    <a:pt x="153311" y="355990"/>
                  </a:lnTo>
                  <a:lnTo>
                    <a:pt x="163631" y="407500"/>
                  </a:lnTo>
                  <a:lnTo>
                    <a:pt x="177599" y="467420"/>
                  </a:lnTo>
                  <a:lnTo>
                    <a:pt x="191623" y="524316"/>
                  </a:lnTo>
                  <a:lnTo>
                    <a:pt x="217501" y="583212"/>
                  </a:lnTo>
                  <a:lnTo>
                    <a:pt x="240560" y="644129"/>
                  </a:lnTo>
                  <a:lnTo>
                    <a:pt x="251281" y="668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258306" y="4323659"/>
            <a:ext cx="2842696" cy="2032001"/>
            <a:chOff x="3258306" y="4323659"/>
            <a:chExt cx="2842696" cy="2032001"/>
          </a:xfrm>
        </p:grpSpPr>
        <p:sp>
          <p:nvSpPr>
            <p:cNvPr id="187" name="Freeform 186"/>
            <p:cNvSpPr/>
            <p:nvPr/>
          </p:nvSpPr>
          <p:spPr>
            <a:xfrm>
              <a:off x="3258306" y="5419056"/>
              <a:ext cx="2842696" cy="178552"/>
            </a:xfrm>
            <a:custGeom>
              <a:avLst/>
              <a:gdLst/>
              <a:ahLst/>
              <a:cxnLst/>
              <a:rect l="0" t="0" r="0" b="0"/>
              <a:pathLst>
                <a:path w="2842696" h="178552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44120" y="822"/>
                  </a:lnTo>
                  <a:lnTo>
                    <a:pt x="200087" y="7917"/>
                  </a:lnTo>
                  <a:lnTo>
                    <a:pt x="256203" y="9665"/>
                  </a:lnTo>
                  <a:lnTo>
                    <a:pt x="303900" y="9968"/>
                  </a:lnTo>
                  <a:lnTo>
                    <a:pt x="355077" y="10057"/>
                  </a:lnTo>
                  <a:lnTo>
                    <a:pt x="407285" y="10084"/>
                  </a:lnTo>
                  <a:lnTo>
                    <a:pt x="465388" y="10092"/>
                  </a:lnTo>
                  <a:lnTo>
                    <a:pt x="521468" y="10094"/>
                  </a:lnTo>
                  <a:lnTo>
                    <a:pt x="580718" y="10095"/>
                  </a:lnTo>
                  <a:lnTo>
                    <a:pt x="642728" y="10095"/>
                  </a:lnTo>
                  <a:lnTo>
                    <a:pt x="704856" y="17331"/>
                  </a:lnTo>
                  <a:lnTo>
                    <a:pt x="762178" y="19648"/>
                  </a:lnTo>
                  <a:lnTo>
                    <a:pt x="807069" y="20190"/>
                  </a:lnTo>
                  <a:lnTo>
                    <a:pt x="851197" y="23550"/>
                  </a:lnTo>
                  <a:lnTo>
                    <a:pt x="895376" y="27773"/>
                  </a:lnTo>
                  <a:lnTo>
                    <a:pt x="942308" y="29650"/>
                  </a:lnTo>
                  <a:lnTo>
                    <a:pt x="987342" y="30485"/>
                  </a:lnTo>
                  <a:lnTo>
                    <a:pt x="1030755" y="30855"/>
                  </a:lnTo>
                  <a:lnTo>
                    <a:pt x="1091147" y="32234"/>
                  </a:lnTo>
                  <a:lnTo>
                    <a:pt x="1147892" y="39468"/>
                  </a:lnTo>
                  <a:lnTo>
                    <a:pt x="1196044" y="37905"/>
                  </a:lnTo>
                  <a:lnTo>
                    <a:pt x="1254765" y="33153"/>
                  </a:lnTo>
                  <a:lnTo>
                    <a:pt x="1316618" y="31745"/>
                  </a:lnTo>
                  <a:lnTo>
                    <a:pt x="1373159" y="31328"/>
                  </a:lnTo>
                  <a:lnTo>
                    <a:pt x="1428597" y="36776"/>
                  </a:lnTo>
                  <a:lnTo>
                    <a:pt x="1478021" y="33476"/>
                  </a:lnTo>
                  <a:lnTo>
                    <a:pt x="1537836" y="31841"/>
                  </a:lnTo>
                  <a:lnTo>
                    <a:pt x="1579575" y="31458"/>
                  </a:lnTo>
                  <a:lnTo>
                    <a:pt x="1624642" y="31288"/>
                  </a:lnTo>
                  <a:lnTo>
                    <a:pt x="1670798" y="32382"/>
                  </a:lnTo>
                  <a:lnTo>
                    <a:pt x="1733905" y="38405"/>
                  </a:lnTo>
                  <a:lnTo>
                    <a:pt x="1785618" y="40710"/>
                  </a:lnTo>
                  <a:lnTo>
                    <a:pt x="1840845" y="42562"/>
                  </a:lnTo>
                  <a:lnTo>
                    <a:pt x="1898965" y="53077"/>
                  </a:lnTo>
                  <a:lnTo>
                    <a:pt x="1954899" y="66418"/>
                  </a:lnTo>
                  <a:lnTo>
                    <a:pt x="2011235" y="76826"/>
                  </a:lnTo>
                  <a:lnTo>
                    <a:pt x="2068612" y="81730"/>
                  </a:lnTo>
                  <a:lnTo>
                    <a:pt x="2127100" y="90622"/>
                  </a:lnTo>
                  <a:lnTo>
                    <a:pt x="2181451" y="94396"/>
                  </a:lnTo>
                  <a:lnTo>
                    <a:pt x="2232780" y="102403"/>
                  </a:lnTo>
                  <a:lnTo>
                    <a:pt x="2292109" y="112470"/>
                  </a:lnTo>
                  <a:lnTo>
                    <a:pt x="2350055" y="117637"/>
                  </a:lnTo>
                  <a:lnTo>
                    <a:pt x="2408559" y="123458"/>
                  </a:lnTo>
                  <a:lnTo>
                    <a:pt x="2462938" y="125182"/>
                  </a:lnTo>
                  <a:lnTo>
                    <a:pt x="2522536" y="131354"/>
                  </a:lnTo>
                  <a:lnTo>
                    <a:pt x="2584915" y="136603"/>
                  </a:lnTo>
                  <a:lnTo>
                    <a:pt x="2635034" y="144545"/>
                  </a:lnTo>
                  <a:lnTo>
                    <a:pt x="2697604" y="157709"/>
                  </a:lnTo>
                  <a:lnTo>
                    <a:pt x="2754763" y="171575"/>
                  </a:lnTo>
                  <a:lnTo>
                    <a:pt x="2815835" y="177633"/>
                  </a:lnTo>
                  <a:lnTo>
                    <a:pt x="2842695" y="178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374207" y="4323659"/>
              <a:ext cx="31494" cy="1084436"/>
            </a:xfrm>
            <a:custGeom>
              <a:avLst/>
              <a:gdLst/>
              <a:ahLst/>
              <a:cxnLst/>
              <a:rect l="0" t="0" r="0" b="0"/>
              <a:pathLst>
                <a:path w="31494" h="1084436">
                  <a:moveTo>
                    <a:pt x="20970" y="0"/>
                  </a:moveTo>
                  <a:lnTo>
                    <a:pt x="12636" y="37477"/>
                  </a:lnTo>
                  <a:lnTo>
                    <a:pt x="10875" y="88901"/>
                  </a:lnTo>
                  <a:lnTo>
                    <a:pt x="4980" y="135785"/>
                  </a:lnTo>
                  <a:lnTo>
                    <a:pt x="1414" y="192311"/>
                  </a:lnTo>
                  <a:lnTo>
                    <a:pt x="357" y="242334"/>
                  </a:lnTo>
                  <a:lnTo>
                    <a:pt x="0" y="301159"/>
                  </a:lnTo>
                  <a:lnTo>
                    <a:pt x="3049" y="357839"/>
                  </a:lnTo>
                  <a:lnTo>
                    <a:pt x="8981" y="419684"/>
                  </a:lnTo>
                  <a:lnTo>
                    <a:pt x="11322" y="480990"/>
                  </a:lnTo>
                  <a:lnTo>
                    <a:pt x="17592" y="529860"/>
                  </a:lnTo>
                  <a:lnTo>
                    <a:pt x="20302" y="588888"/>
                  </a:lnTo>
                  <a:lnTo>
                    <a:pt x="20838" y="645608"/>
                  </a:lnTo>
                  <a:lnTo>
                    <a:pt x="20931" y="693409"/>
                  </a:lnTo>
                  <a:lnTo>
                    <a:pt x="20958" y="744618"/>
                  </a:lnTo>
                  <a:lnTo>
                    <a:pt x="28203" y="805917"/>
                  </a:lnTo>
                  <a:lnTo>
                    <a:pt x="30847" y="863086"/>
                  </a:lnTo>
                  <a:lnTo>
                    <a:pt x="31369" y="919439"/>
                  </a:lnTo>
                  <a:lnTo>
                    <a:pt x="31472" y="975631"/>
                  </a:lnTo>
                  <a:lnTo>
                    <a:pt x="31493" y="1031791"/>
                  </a:lnTo>
                  <a:lnTo>
                    <a:pt x="30326" y="1056358"/>
                  </a:lnTo>
                  <a:lnTo>
                    <a:pt x="20970" y="1084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691461" y="4850084"/>
              <a:ext cx="261727" cy="445032"/>
            </a:xfrm>
            <a:custGeom>
              <a:avLst/>
              <a:gdLst/>
              <a:ahLst/>
              <a:cxnLst/>
              <a:rect l="0" t="0" r="0" b="0"/>
              <a:pathLst>
                <a:path w="261727" h="445032">
                  <a:moveTo>
                    <a:pt x="30099" y="0"/>
                  </a:moveTo>
                  <a:lnTo>
                    <a:pt x="21766" y="60383"/>
                  </a:lnTo>
                  <a:lnTo>
                    <a:pt x="14415" y="121631"/>
                  </a:lnTo>
                  <a:lnTo>
                    <a:pt x="8934" y="174761"/>
                  </a:lnTo>
                  <a:lnTo>
                    <a:pt x="117" y="236660"/>
                  </a:lnTo>
                  <a:lnTo>
                    <a:pt x="0" y="290419"/>
                  </a:lnTo>
                  <a:lnTo>
                    <a:pt x="7620" y="352453"/>
                  </a:lnTo>
                  <a:lnTo>
                    <a:pt x="19799" y="393509"/>
                  </a:lnTo>
                  <a:lnTo>
                    <a:pt x="38226" y="424131"/>
                  </a:lnTo>
                  <a:lnTo>
                    <a:pt x="54768" y="437287"/>
                  </a:lnTo>
                  <a:lnTo>
                    <a:pt x="64093" y="442433"/>
                  </a:lnTo>
                  <a:lnTo>
                    <a:pt x="83812" y="445031"/>
                  </a:lnTo>
                  <a:lnTo>
                    <a:pt x="93984" y="444086"/>
                  </a:lnTo>
                  <a:lnTo>
                    <a:pt x="111525" y="433678"/>
                  </a:lnTo>
                  <a:lnTo>
                    <a:pt x="125950" y="417353"/>
                  </a:lnTo>
                  <a:lnTo>
                    <a:pt x="140648" y="384923"/>
                  </a:lnTo>
                  <a:lnTo>
                    <a:pt x="156094" y="322218"/>
                  </a:lnTo>
                  <a:lnTo>
                    <a:pt x="164821" y="269408"/>
                  </a:lnTo>
                  <a:lnTo>
                    <a:pt x="175020" y="208266"/>
                  </a:lnTo>
                  <a:lnTo>
                    <a:pt x="176764" y="158414"/>
                  </a:lnTo>
                  <a:lnTo>
                    <a:pt x="177281" y="101140"/>
                  </a:lnTo>
                  <a:lnTo>
                    <a:pt x="177455" y="39865"/>
                  </a:lnTo>
                  <a:lnTo>
                    <a:pt x="177469" y="35935"/>
                  </a:lnTo>
                  <a:lnTo>
                    <a:pt x="183084" y="97553"/>
                  </a:lnTo>
                  <a:lnTo>
                    <a:pt x="186562" y="147578"/>
                  </a:lnTo>
                  <a:lnTo>
                    <a:pt x="194973" y="206402"/>
                  </a:lnTo>
                  <a:lnTo>
                    <a:pt x="200967" y="263082"/>
                  </a:lnTo>
                  <a:lnTo>
                    <a:pt x="213070" y="313749"/>
                  </a:lnTo>
                  <a:lnTo>
                    <a:pt x="226725" y="372024"/>
                  </a:lnTo>
                  <a:lnTo>
                    <a:pt x="238358" y="406197"/>
                  </a:lnTo>
                  <a:lnTo>
                    <a:pt x="26172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047444" y="4818498"/>
              <a:ext cx="227953" cy="516076"/>
            </a:xfrm>
            <a:custGeom>
              <a:avLst/>
              <a:gdLst/>
              <a:ahLst/>
              <a:cxnLst/>
              <a:rect l="0" t="0" r="0" b="0"/>
              <a:pathLst>
                <a:path w="227953" h="516076">
                  <a:moveTo>
                    <a:pt x="126842" y="0"/>
                  </a:moveTo>
                  <a:lnTo>
                    <a:pt x="104485" y="0"/>
                  </a:lnTo>
                  <a:lnTo>
                    <a:pt x="87270" y="6239"/>
                  </a:lnTo>
                  <a:lnTo>
                    <a:pt x="30154" y="55087"/>
                  </a:lnTo>
                  <a:lnTo>
                    <a:pt x="5517" y="84953"/>
                  </a:lnTo>
                  <a:lnTo>
                    <a:pt x="0" y="108727"/>
                  </a:lnTo>
                  <a:lnTo>
                    <a:pt x="166" y="121617"/>
                  </a:lnTo>
                  <a:lnTo>
                    <a:pt x="9710" y="148419"/>
                  </a:lnTo>
                  <a:lnTo>
                    <a:pt x="38844" y="192574"/>
                  </a:lnTo>
                  <a:lnTo>
                    <a:pt x="95849" y="238299"/>
                  </a:lnTo>
                  <a:lnTo>
                    <a:pt x="144857" y="276815"/>
                  </a:lnTo>
                  <a:lnTo>
                    <a:pt x="196854" y="338555"/>
                  </a:lnTo>
                  <a:lnTo>
                    <a:pt x="222733" y="394992"/>
                  </a:lnTo>
                  <a:lnTo>
                    <a:pt x="227952" y="423947"/>
                  </a:lnTo>
                  <a:lnTo>
                    <a:pt x="224032" y="452413"/>
                  </a:lnTo>
                  <a:lnTo>
                    <a:pt x="219711" y="466555"/>
                  </a:lnTo>
                  <a:lnTo>
                    <a:pt x="202432" y="488508"/>
                  </a:lnTo>
                  <a:lnTo>
                    <a:pt x="169516" y="510901"/>
                  </a:lnTo>
                  <a:lnTo>
                    <a:pt x="158801" y="516075"/>
                  </a:lnTo>
                  <a:lnTo>
                    <a:pt x="134417" y="515586"/>
                  </a:lnTo>
                  <a:lnTo>
                    <a:pt x="110321" y="507570"/>
                  </a:lnTo>
                  <a:lnTo>
                    <a:pt x="5314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374327" y="4851616"/>
              <a:ext cx="153129" cy="430137"/>
            </a:xfrm>
            <a:custGeom>
              <a:avLst/>
              <a:gdLst/>
              <a:ahLst/>
              <a:cxnLst/>
              <a:rect l="0" t="0" r="0" b="0"/>
              <a:pathLst>
                <a:path w="153129" h="430137">
                  <a:moveTo>
                    <a:pt x="0" y="114281"/>
                  </a:moveTo>
                  <a:lnTo>
                    <a:pt x="16768" y="119870"/>
                  </a:lnTo>
                  <a:lnTo>
                    <a:pt x="49552" y="117757"/>
                  </a:lnTo>
                  <a:lnTo>
                    <a:pt x="94146" y="105393"/>
                  </a:lnTo>
                  <a:lnTo>
                    <a:pt x="133631" y="81633"/>
                  </a:lnTo>
                  <a:lnTo>
                    <a:pt x="141730" y="74968"/>
                  </a:lnTo>
                  <a:lnTo>
                    <a:pt x="150728" y="55085"/>
                  </a:lnTo>
                  <a:lnTo>
                    <a:pt x="153128" y="43232"/>
                  </a:lnTo>
                  <a:lnTo>
                    <a:pt x="149556" y="20702"/>
                  </a:lnTo>
                  <a:lnTo>
                    <a:pt x="145327" y="9781"/>
                  </a:lnTo>
                  <a:lnTo>
                    <a:pt x="137829" y="3670"/>
                  </a:lnTo>
                  <a:lnTo>
                    <a:pt x="117020" y="0"/>
                  </a:lnTo>
                  <a:lnTo>
                    <a:pt x="78996" y="10100"/>
                  </a:lnTo>
                  <a:lnTo>
                    <a:pt x="43683" y="39089"/>
                  </a:lnTo>
                  <a:lnTo>
                    <a:pt x="22172" y="71725"/>
                  </a:lnTo>
                  <a:lnTo>
                    <a:pt x="13978" y="120389"/>
                  </a:lnTo>
                  <a:lnTo>
                    <a:pt x="11551" y="168083"/>
                  </a:lnTo>
                  <a:lnTo>
                    <a:pt x="16421" y="223029"/>
                  </a:lnTo>
                  <a:lnTo>
                    <a:pt x="28547" y="279262"/>
                  </a:lnTo>
                  <a:lnTo>
                    <a:pt x="45686" y="334922"/>
                  </a:lnTo>
                  <a:lnTo>
                    <a:pt x="74632" y="393175"/>
                  </a:lnTo>
                  <a:lnTo>
                    <a:pt x="89322" y="409030"/>
                  </a:lnTo>
                  <a:lnTo>
                    <a:pt x="114983" y="423362"/>
                  </a:lnTo>
                  <a:lnTo>
                    <a:pt x="136871" y="430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693469" y="4868367"/>
              <a:ext cx="197969" cy="498458"/>
            </a:xfrm>
            <a:custGeom>
              <a:avLst/>
              <a:gdLst/>
              <a:ahLst/>
              <a:cxnLst/>
              <a:rect l="0" t="0" r="0" b="0"/>
              <a:pathLst>
                <a:path w="197969" h="498458">
                  <a:moveTo>
                    <a:pt x="123055" y="13302"/>
                  </a:moveTo>
                  <a:lnTo>
                    <a:pt x="111877" y="2124"/>
                  </a:lnTo>
                  <a:lnTo>
                    <a:pt x="105074" y="0"/>
                  </a:lnTo>
                  <a:lnTo>
                    <a:pt x="88158" y="761"/>
                  </a:lnTo>
                  <a:lnTo>
                    <a:pt x="58903" y="13356"/>
                  </a:lnTo>
                  <a:lnTo>
                    <a:pt x="28008" y="37495"/>
                  </a:lnTo>
                  <a:lnTo>
                    <a:pt x="13352" y="59929"/>
                  </a:lnTo>
                  <a:lnTo>
                    <a:pt x="4108" y="85498"/>
                  </a:lnTo>
                  <a:lnTo>
                    <a:pt x="0" y="112459"/>
                  </a:lnTo>
                  <a:lnTo>
                    <a:pt x="7532" y="140040"/>
                  </a:lnTo>
                  <a:lnTo>
                    <a:pt x="42375" y="200311"/>
                  </a:lnTo>
                  <a:lnTo>
                    <a:pt x="91472" y="258225"/>
                  </a:lnTo>
                  <a:lnTo>
                    <a:pt x="140602" y="320254"/>
                  </a:lnTo>
                  <a:lnTo>
                    <a:pt x="172578" y="363152"/>
                  </a:lnTo>
                  <a:lnTo>
                    <a:pt x="197730" y="420938"/>
                  </a:lnTo>
                  <a:lnTo>
                    <a:pt x="197968" y="443648"/>
                  </a:lnTo>
                  <a:lnTo>
                    <a:pt x="191055" y="462320"/>
                  </a:lnTo>
                  <a:lnTo>
                    <a:pt x="185936" y="470575"/>
                  </a:lnTo>
                  <a:lnTo>
                    <a:pt x="156374" y="493371"/>
                  </a:lnTo>
                  <a:lnTo>
                    <a:pt x="131234" y="498457"/>
                  </a:lnTo>
                  <a:lnTo>
                    <a:pt x="91469" y="497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500462" y="5365980"/>
              <a:ext cx="484312" cy="989680"/>
            </a:xfrm>
            <a:custGeom>
              <a:avLst/>
              <a:gdLst/>
              <a:ahLst/>
              <a:cxnLst/>
              <a:rect l="0" t="0" r="0" b="0"/>
              <a:pathLst>
                <a:path w="484312" h="989680">
                  <a:moveTo>
                    <a:pt x="0" y="0"/>
                  </a:moveTo>
                  <a:lnTo>
                    <a:pt x="17958" y="53875"/>
                  </a:lnTo>
                  <a:lnTo>
                    <a:pt x="47046" y="115922"/>
                  </a:lnTo>
                  <a:lnTo>
                    <a:pt x="77100" y="164188"/>
                  </a:lnTo>
                  <a:lnTo>
                    <a:pt x="103173" y="212425"/>
                  </a:lnTo>
                  <a:lnTo>
                    <a:pt x="125716" y="263762"/>
                  </a:lnTo>
                  <a:lnTo>
                    <a:pt x="154294" y="322333"/>
                  </a:lnTo>
                  <a:lnTo>
                    <a:pt x="188535" y="382169"/>
                  </a:lnTo>
                  <a:lnTo>
                    <a:pt x="218616" y="441224"/>
                  </a:lnTo>
                  <a:lnTo>
                    <a:pt x="252819" y="494711"/>
                  </a:lnTo>
                  <a:lnTo>
                    <a:pt x="283357" y="557999"/>
                  </a:lnTo>
                  <a:lnTo>
                    <a:pt x="313579" y="621180"/>
                  </a:lnTo>
                  <a:lnTo>
                    <a:pt x="328829" y="649647"/>
                  </a:lnTo>
                  <a:lnTo>
                    <a:pt x="345045" y="676019"/>
                  </a:lnTo>
                  <a:lnTo>
                    <a:pt x="371407" y="737188"/>
                  </a:lnTo>
                  <a:lnTo>
                    <a:pt x="397148" y="790326"/>
                  </a:lnTo>
                  <a:lnTo>
                    <a:pt x="424763" y="848742"/>
                  </a:lnTo>
                  <a:lnTo>
                    <a:pt x="449628" y="902221"/>
                  </a:lnTo>
                  <a:lnTo>
                    <a:pt x="473510" y="965219"/>
                  </a:lnTo>
                  <a:lnTo>
                    <a:pt x="484311" y="989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576600" y="5429151"/>
              <a:ext cx="276355" cy="284271"/>
            </a:xfrm>
            <a:custGeom>
              <a:avLst/>
              <a:gdLst/>
              <a:ahLst/>
              <a:cxnLst/>
              <a:rect l="0" t="0" r="0" b="0"/>
              <a:pathLst>
                <a:path w="276355" h="284271">
                  <a:moveTo>
                    <a:pt x="123903" y="0"/>
                  </a:moveTo>
                  <a:lnTo>
                    <a:pt x="99856" y="17981"/>
                  </a:lnTo>
                  <a:lnTo>
                    <a:pt x="38781" y="73211"/>
                  </a:lnTo>
                  <a:lnTo>
                    <a:pt x="0" y="104051"/>
                  </a:lnTo>
                  <a:lnTo>
                    <a:pt x="357" y="103292"/>
                  </a:lnTo>
                  <a:lnTo>
                    <a:pt x="23330" y="85264"/>
                  </a:lnTo>
                  <a:lnTo>
                    <a:pt x="82203" y="50996"/>
                  </a:lnTo>
                  <a:lnTo>
                    <a:pt x="119087" y="44746"/>
                  </a:lnTo>
                  <a:lnTo>
                    <a:pt x="142820" y="49523"/>
                  </a:lnTo>
                  <a:lnTo>
                    <a:pt x="154062" y="54072"/>
                  </a:lnTo>
                  <a:lnTo>
                    <a:pt x="161556" y="61785"/>
                  </a:lnTo>
                  <a:lnTo>
                    <a:pt x="169884" y="82832"/>
                  </a:lnTo>
                  <a:lnTo>
                    <a:pt x="169765" y="92656"/>
                  </a:lnTo>
                  <a:lnTo>
                    <a:pt x="163393" y="109810"/>
                  </a:lnTo>
                  <a:lnTo>
                    <a:pt x="141063" y="132622"/>
                  </a:lnTo>
                  <a:lnTo>
                    <a:pt x="112220" y="148610"/>
                  </a:lnTo>
                  <a:lnTo>
                    <a:pt x="109095" y="149376"/>
                  </a:lnTo>
                  <a:lnTo>
                    <a:pt x="110522" y="147547"/>
                  </a:lnTo>
                  <a:lnTo>
                    <a:pt x="143617" y="127801"/>
                  </a:lnTo>
                  <a:lnTo>
                    <a:pt x="187326" y="119365"/>
                  </a:lnTo>
                  <a:lnTo>
                    <a:pt x="231733" y="122455"/>
                  </a:lnTo>
                  <a:lnTo>
                    <a:pt x="254106" y="130853"/>
                  </a:lnTo>
                  <a:lnTo>
                    <a:pt x="263347" y="136368"/>
                  </a:lnTo>
                  <a:lnTo>
                    <a:pt x="269509" y="144725"/>
                  </a:lnTo>
                  <a:lnTo>
                    <a:pt x="276354" y="166488"/>
                  </a:lnTo>
                  <a:lnTo>
                    <a:pt x="275840" y="176502"/>
                  </a:lnTo>
                  <a:lnTo>
                    <a:pt x="269030" y="193869"/>
                  </a:lnTo>
                  <a:lnTo>
                    <a:pt x="252041" y="216800"/>
                  </a:lnTo>
                  <a:lnTo>
                    <a:pt x="216935" y="244339"/>
                  </a:lnTo>
                  <a:lnTo>
                    <a:pt x="155338" y="269807"/>
                  </a:lnTo>
                  <a:lnTo>
                    <a:pt x="10284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784731" y="5657833"/>
              <a:ext cx="157929" cy="234573"/>
            </a:xfrm>
            <a:custGeom>
              <a:avLst/>
              <a:gdLst/>
              <a:ahLst/>
              <a:cxnLst/>
              <a:rect l="0" t="0" r="0" b="0"/>
              <a:pathLst>
                <a:path w="157929" h="234573">
                  <a:moveTo>
                    <a:pt x="157928" y="24002"/>
                  </a:moveTo>
                  <a:lnTo>
                    <a:pt x="139947" y="8361"/>
                  </a:lnTo>
                  <a:lnTo>
                    <a:pt x="123030" y="283"/>
                  </a:lnTo>
                  <a:lnTo>
                    <a:pt x="113606" y="0"/>
                  </a:lnTo>
                  <a:lnTo>
                    <a:pt x="93776" y="5926"/>
                  </a:lnTo>
                  <a:lnTo>
                    <a:pt x="60854" y="28793"/>
                  </a:lnTo>
                  <a:lnTo>
                    <a:pt x="18822" y="70908"/>
                  </a:lnTo>
                  <a:lnTo>
                    <a:pt x="9145" y="89303"/>
                  </a:lnTo>
                  <a:lnTo>
                    <a:pt x="7184" y="109177"/>
                  </a:lnTo>
                  <a:lnTo>
                    <a:pt x="8299" y="119389"/>
                  </a:lnTo>
                  <a:lnTo>
                    <a:pt x="12552" y="127368"/>
                  </a:lnTo>
                  <a:lnTo>
                    <a:pt x="26636" y="139353"/>
                  </a:lnTo>
                  <a:lnTo>
                    <a:pt x="35305" y="141847"/>
                  </a:lnTo>
                  <a:lnTo>
                    <a:pt x="54295" y="141498"/>
                  </a:lnTo>
                  <a:lnTo>
                    <a:pt x="71315" y="134324"/>
                  </a:lnTo>
                  <a:lnTo>
                    <a:pt x="86678" y="122167"/>
                  </a:lnTo>
                  <a:lnTo>
                    <a:pt x="107311" y="95592"/>
                  </a:lnTo>
                  <a:lnTo>
                    <a:pt x="117104" y="75707"/>
                  </a:lnTo>
                  <a:lnTo>
                    <a:pt x="119014" y="74850"/>
                  </a:lnTo>
                  <a:lnTo>
                    <a:pt x="118016" y="89495"/>
                  </a:lnTo>
                  <a:lnTo>
                    <a:pt x="105288" y="119446"/>
                  </a:lnTo>
                  <a:lnTo>
                    <a:pt x="52506" y="181682"/>
                  </a:lnTo>
                  <a:lnTo>
                    <a:pt x="0" y="234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849051" y="5829234"/>
              <a:ext cx="129534" cy="252685"/>
            </a:xfrm>
            <a:custGeom>
              <a:avLst/>
              <a:gdLst/>
              <a:ahLst/>
              <a:cxnLst/>
              <a:rect l="0" t="0" r="0" b="0"/>
              <a:pathLst>
                <a:path w="129534" h="252685">
                  <a:moveTo>
                    <a:pt x="93608" y="0"/>
                  </a:moveTo>
                  <a:lnTo>
                    <a:pt x="50946" y="60873"/>
                  </a:lnTo>
                  <a:lnTo>
                    <a:pt x="0" y="114554"/>
                  </a:lnTo>
                  <a:lnTo>
                    <a:pt x="38185" y="76475"/>
                  </a:lnTo>
                  <a:lnTo>
                    <a:pt x="61176" y="69084"/>
                  </a:lnTo>
                  <a:lnTo>
                    <a:pt x="88553" y="66969"/>
                  </a:lnTo>
                  <a:lnTo>
                    <a:pt x="112418" y="69928"/>
                  </a:lnTo>
                  <a:lnTo>
                    <a:pt x="120186" y="75864"/>
                  </a:lnTo>
                  <a:lnTo>
                    <a:pt x="128817" y="94939"/>
                  </a:lnTo>
                  <a:lnTo>
                    <a:pt x="129533" y="115894"/>
                  </a:lnTo>
                  <a:lnTo>
                    <a:pt x="120461" y="157943"/>
                  </a:lnTo>
                  <a:lnTo>
                    <a:pt x="105204" y="183928"/>
                  </a:lnTo>
                  <a:lnTo>
                    <a:pt x="69110" y="220826"/>
                  </a:lnTo>
                  <a:lnTo>
                    <a:pt x="1990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984773" y="6018747"/>
              <a:ext cx="84229" cy="178985"/>
            </a:xfrm>
            <a:custGeom>
              <a:avLst/>
              <a:gdLst/>
              <a:ahLst/>
              <a:cxnLst/>
              <a:rect l="0" t="0" r="0" b="0"/>
              <a:pathLst>
                <a:path w="84229" h="178985">
                  <a:moveTo>
                    <a:pt x="84228" y="0"/>
                  </a:moveTo>
                  <a:lnTo>
                    <a:pt x="60508" y="43962"/>
                  </a:lnTo>
                  <a:lnTo>
                    <a:pt x="39106" y="103333"/>
                  </a:lnTo>
                  <a:lnTo>
                    <a:pt x="11189" y="1620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668918" y="6134560"/>
              <a:ext cx="494840" cy="221100"/>
            </a:xfrm>
            <a:custGeom>
              <a:avLst/>
              <a:gdLst/>
              <a:ahLst/>
              <a:cxnLst/>
              <a:rect l="0" t="0" r="0" b="0"/>
              <a:pathLst>
                <a:path w="494840" h="221100">
                  <a:moveTo>
                    <a:pt x="494839" y="0"/>
                  </a:moveTo>
                  <a:lnTo>
                    <a:pt x="433729" y="25195"/>
                  </a:lnTo>
                  <a:lnTo>
                    <a:pt x="380603" y="44665"/>
                  </a:lnTo>
                  <a:lnTo>
                    <a:pt x="320326" y="65105"/>
                  </a:lnTo>
                  <a:lnTo>
                    <a:pt x="260682" y="87140"/>
                  </a:lnTo>
                  <a:lnTo>
                    <a:pt x="201095" y="112471"/>
                  </a:lnTo>
                  <a:lnTo>
                    <a:pt x="138132" y="143996"/>
                  </a:lnTo>
                  <a:lnTo>
                    <a:pt x="74855" y="182812"/>
                  </a:lnTo>
                  <a:lnTo>
                    <a:pt x="26831" y="20751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047944" y="5408094"/>
              <a:ext cx="379027" cy="768581"/>
            </a:xfrm>
            <a:custGeom>
              <a:avLst/>
              <a:gdLst/>
              <a:ahLst/>
              <a:cxnLst/>
              <a:rect l="0" t="0" r="0" b="0"/>
              <a:pathLst>
                <a:path w="379027" h="768581">
                  <a:moveTo>
                    <a:pt x="0" y="0"/>
                  </a:moveTo>
                  <a:lnTo>
                    <a:pt x="0" y="22357"/>
                  </a:lnTo>
                  <a:lnTo>
                    <a:pt x="22905" y="80110"/>
                  </a:lnTo>
                  <a:lnTo>
                    <a:pt x="42662" y="128242"/>
                  </a:lnTo>
                  <a:lnTo>
                    <a:pt x="70298" y="185729"/>
                  </a:lnTo>
                  <a:lnTo>
                    <a:pt x="96966" y="241657"/>
                  </a:lnTo>
                  <a:lnTo>
                    <a:pt x="137064" y="296950"/>
                  </a:lnTo>
                  <a:lnTo>
                    <a:pt x="164755" y="348894"/>
                  </a:lnTo>
                  <a:lnTo>
                    <a:pt x="196969" y="409185"/>
                  </a:lnTo>
                  <a:lnTo>
                    <a:pt x="223351" y="463066"/>
                  </a:lnTo>
                  <a:lnTo>
                    <a:pt x="255208" y="516509"/>
                  </a:lnTo>
                  <a:lnTo>
                    <a:pt x="285873" y="574642"/>
                  </a:lnTo>
                  <a:lnTo>
                    <a:pt x="312662" y="617448"/>
                  </a:lnTo>
                  <a:lnTo>
                    <a:pt x="339149" y="678546"/>
                  </a:lnTo>
                  <a:lnTo>
                    <a:pt x="359840" y="716870"/>
                  </a:lnTo>
                  <a:lnTo>
                    <a:pt x="379026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136302" y="5460736"/>
              <a:ext cx="160266" cy="263214"/>
            </a:xfrm>
            <a:custGeom>
              <a:avLst/>
              <a:gdLst/>
              <a:ahLst/>
              <a:cxnLst/>
              <a:rect l="0" t="0" r="0" b="0"/>
              <a:pathLst>
                <a:path w="160266" h="263214">
                  <a:moveTo>
                    <a:pt x="101155" y="0"/>
                  </a:moveTo>
                  <a:lnTo>
                    <a:pt x="51657" y="58563"/>
                  </a:lnTo>
                  <a:lnTo>
                    <a:pt x="4287" y="101679"/>
                  </a:lnTo>
                  <a:lnTo>
                    <a:pt x="311" y="104051"/>
                  </a:lnTo>
                  <a:lnTo>
                    <a:pt x="0" y="103293"/>
                  </a:lnTo>
                  <a:lnTo>
                    <a:pt x="23537" y="79070"/>
                  </a:lnTo>
                  <a:lnTo>
                    <a:pt x="60346" y="55437"/>
                  </a:lnTo>
                  <a:lnTo>
                    <a:pt x="70440" y="50996"/>
                  </a:lnTo>
                  <a:lnTo>
                    <a:pt x="91013" y="49181"/>
                  </a:lnTo>
                  <a:lnTo>
                    <a:pt x="110686" y="53444"/>
                  </a:lnTo>
                  <a:lnTo>
                    <a:pt x="127228" y="63138"/>
                  </a:lnTo>
                  <a:lnTo>
                    <a:pt x="149694" y="87338"/>
                  </a:lnTo>
                  <a:lnTo>
                    <a:pt x="157823" y="109787"/>
                  </a:lnTo>
                  <a:lnTo>
                    <a:pt x="160265" y="134193"/>
                  </a:lnTo>
                  <a:lnTo>
                    <a:pt x="149291" y="194750"/>
                  </a:lnTo>
                  <a:lnTo>
                    <a:pt x="133875" y="224470"/>
                  </a:lnTo>
                  <a:lnTo>
                    <a:pt x="108900" y="248094"/>
                  </a:lnTo>
                  <a:lnTo>
                    <a:pt x="92509" y="256494"/>
                  </a:lnTo>
                  <a:lnTo>
                    <a:pt x="6956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290099" y="5651937"/>
              <a:ext cx="130923" cy="208883"/>
            </a:xfrm>
            <a:custGeom>
              <a:avLst/>
              <a:gdLst/>
              <a:ahLst/>
              <a:cxnLst/>
              <a:rect l="0" t="0" r="0" b="0"/>
              <a:pathLst>
                <a:path w="130923" h="208883">
                  <a:moveTo>
                    <a:pt x="52643" y="50955"/>
                  </a:moveTo>
                  <a:lnTo>
                    <a:pt x="70623" y="66596"/>
                  </a:lnTo>
                  <a:lnTo>
                    <a:pt x="87540" y="74674"/>
                  </a:lnTo>
                  <a:lnTo>
                    <a:pt x="106757" y="75925"/>
                  </a:lnTo>
                  <a:lnTo>
                    <a:pt x="116795" y="74620"/>
                  </a:lnTo>
                  <a:lnTo>
                    <a:pt x="123487" y="67902"/>
                  </a:lnTo>
                  <a:lnTo>
                    <a:pt x="130922" y="44839"/>
                  </a:lnTo>
                  <a:lnTo>
                    <a:pt x="127988" y="21330"/>
                  </a:lnTo>
                  <a:lnTo>
                    <a:pt x="123930" y="10148"/>
                  </a:lnTo>
                  <a:lnTo>
                    <a:pt x="116545" y="3863"/>
                  </a:lnTo>
                  <a:lnTo>
                    <a:pt x="106943" y="843"/>
                  </a:lnTo>
                  <a:lnTo>
                    <a:pt x="95862" y="0"/>
                  </a:lnTo>
                  <a:lnTo>
                    <a:pt x="86135" y="2947"/>
                  </a:lnTo>
                  <a:lnTo>
                    <a:pt x="69088" y="15580"/>
                  </a:lnTo>
                  <a:lnTo>
                    <a:pt x="46337" y="42423"/>
                  </a:lnTo>
                  <a:lnTo>
                    <a:pt x="22076" y="101665"/>
                  </a:lnTo>
                  <a:lnTo>
                    <a:pt x="4814" y="157155"/>
                  </a:lnTo>
                  <a:lnTo>
                    <a:pt x="0" y="208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355474" y="5745006"/>
              <a:ext cx="176782" cy="302043"/>
            </a:xfrm>
            <a:custGeom>
              <a:avLst/>
              <a:gdLst/>
              <a:ahLst/>
              <a:cxnLst/>
              <a:rect l="0" t="0" r="0" b="0"/>
              <a:pathLst>
                <a:path w="176782" h="302043">
                  <a:moveTo>
                    <a:pt x="60967" y="0"/>
                  </a:moveTo>
                  <a:lnTo>
                    <a:pt x="41839" y="55045"/>
                  </a:lnTo>
                  <a:lnTo>
                    <a:pt x="20967" y="106453"/>
                  </a:lnTo>
                  <a:lnTo>
                    <a:pt x="2754" y="168393"/>
                  </a:lnTo>
                  <a:lnTo>
                    <a:pt x="0" y="194554"/>
                  </a:lnTo>
                  <a:lnTo>
                    <a:pt x="1605" y="199893"/>
                  </a:lnTo>
                  <a:lnTo>
                    <a:pt x="5015" y="199942"/>
                  </a:lnTo>
                  <a:lnTo>
                    <a:pt x="47352" y="160815"/>
                  </a:lnTo>
                  <a:lnTo>
                    <a:pt x="51890" y="161022"/>
                  </a:lnTo>
                  <a:lnTo>
                    <a:pt x="54916" y="165840"/>
                  </a:lnTo>
                  <a:lnTo>
                    <a:pt x="56933" y="173731"/>
                  </a:lnTo>
                  <a:lnTo>
                    <a:pt x="51765" y="220017"/>
                  </a:lnTo>
                  <a:lnTo>
                    <a:pt x="42599" y="274221"/>
                  </a:lnTo>
                  <a:lnTo>
                    <a:pt x="41702" y="288099"/>
                  </a:lnTo>
                  <a:lnTo>
                    <a:pt x="44615" y="296181"/>
                  </a:lnTo>
                  <a:lnTo>
                    <a:pt x="50066" y="300399"/>
                  </a:lnTo>
                  <a:lnTo>
                    <a:pt x="57209" y="302042"/>
                  </a:lnTo>
                  <a:lnTo>
                    <a:pt x="64311" y="299627"/>
                  </a:lnTo>
                  <a:lnTo>
                    <a:pt x="78441" y="287585"/>
                  </a:lnTo>
                  <a:lnTo>
                    <a:pt x="120622" y="227518"/>
                  </a:lnTo>
                  <a:lnTo>
                    <a:pt x="155723" y="170110"/>
                  </a:lnTo>
                  <a:lnTo>
                    <a:pt x="17678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4" name="Group 213"/>
          <p:cNvGrpSpPr/>
          <p:nvPr/>
        </p:nvGrpSpPr>
        <p:grpSpPr>
          <a:xfrm>
            <a:off x="4595426" y="5429151"/>
            <a:ext cx="1236335" cy="802068"/>
            <a:chOff x="4595426" y="5429151"/>
            <a:chExt cx="1236335" cy="802068"/>
          </a:xfrm>
        </p:grpSpPr>
        <p:sp>
          <p:nvSpPr>
            <p:cNvPr id="204" name="Freeform 203"/>
            <p:cNvSpPr/>
            <p:nvPr/>
          </p:nvSpPr>
          <p:spPr>
            <a:xfrm>
              <a:off x="4595426" y="5429151"/>
              <a:ext cx="1231835" cy="802068"/>
            </a:xfrm>
            <a:custGeom>
              <a:avLst/>
              <a:gdLst/>
              <a:ahLst/>
              <a:cxnLst/>
              <a:rect l="0" t="0" r="0" b="0"/>
              <a:pathLst>
                <a:path w="1231835" h="802068">
                  <a:moveTo>
                    <a:pt x="0" y="0"/>
                  </a:moveTo>
                  <a:lnTo>
                    <a:pt x="14572" y="42692"/>
                  </a:lnTo>
                  <a:lnTo>
                    <a:pt x="53391" y="104408"/>
                  </a:lnTo>
                  <a:lnTo>
                    <a:pt x="77560" y="152728"/>
                  </a:lnTo>
                  <a:lnTo>
                    <a:pt x="110337" y="215219"/>
                  </a:lnTo>
                  <a:lnTo>
                    <a:pt x="142215" y="275307"/>
                  </a:lnTo>
                  <a:lnTo>
                    <a:pt x="173800" y="332369"/>
                  </a:lnTo>
                  <a:lnTo>
                    <a:pt x="197019" y="387786"/>
                  </a:lnTo>
                  <a:lnTo>
                    <a:pt x="228643" y="438642"/>
                  </a:lnTo>
                  <a:lnTo>
                    <a:pt x="247891" y="492014"/>
                  </a:lnTo>
                  <a:lnTo>
                    <a:pt x="259839" y="547617"/>
                  </a:lnTo>
                  <a:lnTo>
                    <a:pt x="268135" y="598072"/>
                  </a:lnTo>
                  <a:lnTo>
                    <a:pt x="274683" y="605775"/>
                  </a:lnTo>
                  <a:lnTo>
                    <a:pt x="294437" y="614334"/>
                  </a:lnTo>
                  <a:lnTo>
                    <a:pt x="346415" y="619829"/>
                  </a:lnTo>
                  <a:lnTo>
                    <a:pt x="396010" y="620781"/>
                  </a:lnTo>
                  <a:lnTo>
                    <a:pt x="455807" y="622233"/>
                  </a:lnTo>
                  <a:lnTo>
                    <a:pt x="501278" y="626718"/>
                  </a:lnTo>
                  <a:lnTo>
                    <a:pt x="548784" y="632611"/>
                  </a:lnTo>
                  <a:lnTo>
                    <a:pt x="612208" y="639386"/>
                  </a:lnTo>
                  <a:lnTo>
                    <a:pt x="675560" y="647264"/>
                  </a:lnTo>
                  <a:lnTo>
                    <a:pt x="724511" y="651136"/>
                  </a:lnTo>
                  <a:lnTo>
                    <a:pt x="777812" y="660850"/>
                  </a:lnTo>
                  <a:lnTo>
                    <a:pt x="835308" y="674034"/>
                  </a:lnTo>
                  <a:lnTo>
                    <a:pt x="897054" y="687903"/>
                  </a:lnTo>
                  <a:lnTo>
                    <a:pt x="960107" y="705415"/>
                  </a:lnTo>
                  <a:lnTo>
                    <a:pt x="1014643" y="719448"/>
                  </a:lnTo>
                  <a:lnTo>
                    <a:pt x="1073034" y="736995"/>
                  </a:lnTo>
                  <a:lnTo>
                    <a:pt x="1127604" y="755712"/>
                  </a:lnTo>
                  <a:lnTo>
                    <a:pt x="1188241" y="781155"/>
                  </a:lnTo>
                  <a:lnTo>
                    <a:pt x="1220796" y="801263"/>
                  </a:lnTo>
                  <a:lnTo>
                    <a:pt x="1224476" y="802067"/>
                  </a:lnTo>
                  <a:lnTo>
                    <a:pt x="1231834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711239" y="5463793"/>
              <a:ext cx="210571" cy="91701"/>
            </a:xfrm>
            <a:custGeom>
              <a:avLst/>
              <a:gdLst/>
              <a:ahLst/>
              <a:cxnLst/>
              <a:rect l="0" t="0" r="0" b="0"/>
              <a:pathLst>
                <a:path w="210571" h="91701">
                  <a:moveTo>
                    <a:pt x="0" y="91700"/>
                  </a:moveTo>
                  <a:lnTo>
                    <a:pt x="19128" y="38995"/>
                  </a:lnTo>
                  <a:lnTo>
                    <a:pt x="30338" y="23042"/>
                  </a:lnTo>
                  <a:lnTo>
                    <a:pt x="46239" y="11272"/>
                  </a:lnTo>
                  <a:lnTo>
                    <a:pt x="66174" y="3312"/>
                  </a:lnTo>
                  <a:lnTo>
                    <a:pt x="103705" y="0"/>
                  </a:lnTo>
                  <a:lnTo>
                    <a:pt x="142122" y="7078"/>
                  </a:lnTo>
                  <a:lnTo>
                    <a:pt x="161041" y="17435"/>
                  </a:lnTo>
                  <a:lnTo>
                    <a:pt x="191081" y="50384"/>
                  </a:lnTo>
                  <a:lnTo>
                    <a:pt x="210570" y="81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700711" y="5460736"/>
              <a:ext cx="63172" cy="84230"/>
            </a:xfrm>
            <a:custGeom>
              <a:avLst/>
              <a:gdLst/>
              <a:ahLst/>
              <a:cxnLst/>
              <a:rect l="0" t="0" r="0" b="0"/>
              <a:pathLst>
                <a:path w="63172" h="84230">
                  <a:moveTo>
                    <a:pt x="0" y="0"/>
                  </a:moveTo>
                  <a:lnTo>
                    <a:pt x="9575" y="24047"/>
                  </a:lnTo>
                  <a:lnTo>
                    <a:pt x="63171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780792" y="5586530"/>
              <a:ext cx="88376" cy="86392"/>
            </a:xfrm>
            <a:custGeom>
              <a:avLst/>
              <a:gdLst/>
              <a:ahLst/>
              <a:cxnLst/>
              <a:rect l="0" t="0" r="0" b="0"/>
              <a:pathLst>
                <a:path w="88376" h="86392">
                  <a:moveTo>
                    <a:pt x="88375" y="21605"/>
                  </a:moveTo>
                  <a:lnTo>
                    <a:pt x="77196" y="4838"/>
                  </a:lnTo>
                  <a:lnTo>
                    <a:pt x="69224" y="1068"/>
                  </a:lnTo>
                  <a:lnTo>
                    <a:pt x="47888" y="0"/>
                  </a:lnTo>
                  <a:lnTo>
                    <a:pt x="15157" y="11564"/>
                  </a:lnTo>
                  <a:lnTo>
                    <a:pt x="7977" y="19591"/>
                  </a:lnTo>
                  <a:lnTo>
                    <a:pt x="0" y="40987"/>
                  </a:lnTo>
                  <a:lnTo>
                    <a:pt x="212" y="50904"/>
                  </a:lnTo>
                  <a:lnTo>
                    <a:pt x="6687" y="68162"/>
                  </a:lnTo>
                  <a:lnTo>
                    <a:pt x="20483" y="80512"/>
                  </a:lnTo>
                  <a:lnTo>
                    <a:pt x="29076" y="85443"/>
                  </a:lnTo>
                  <a:lnTo>
                    <a:pt x="37144" y="86391"/>
                  </a:lnTo>
                  <a:lnTo>
                    <a:pt x="52347" y="81205"/>
                  </a:lnTo>
                  <a:lnTo>
                    <a:pt x="74060" y="59542"/>
                  </a:lnTo>
                  <a:lnTo>
                    <a:pt x="88375" y="32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836261" y="5660778"/>
              <a:ext cx="159249" cy="105286"/>
            </a:xfrm>
            <a:custGeom>
              <a:avLst/>
              <a:gdLst/>
              <a:ahLst/>
              <a:cxnLst/>
              <a:rect l="0" t="0" r="0" b="0"/>
              <a:pathLst>
                <a:path w="159249" h="105286">
                  <a:moveTo>
                    <a:pt x="96077" y="0"/>
                  </a:moveTo>
                  <a:lnTo>
                    <a:pt x="48201" y="45781"/>
                  </a:lnTo>
                  <a:lnTo>
                    <a:pt x="24748" y="79363"/>
                  </a:lnTo>
                  <a:lnTo>
                    <a:pt x="4492" y="101374"/>
                  </a:lnTo>
                  <a:lnTo>
                    <a:pt x="1095" y="102677"/>
                  </a:lnTo>
                  <a:lnTo>
                    <a:pt x="0" y="100037"/>
                  </a:lnTo>
                  <a:lnTo>
                    <a:pt x="440" y="94767"/>
                  </a:lnTo>
                  <a:lnTo>
                    <a:pt x="7168" y="82673"/>
                  </a:lnTo>
                  <a:lnTo>
                    <a:pt x="27229" y="62710"/>
                  </a:lnTo>
                  <a:lnTo>
                    <a:pt x="46761" y="50098"/>
                  </a:lnTo>
                  <a:lnTo>
                    <a:pt x="71039" y="40593"/>
                  </a:lnTo>
                  <a:lnTo>
                    <a:pt x="111015" y="39844"/>
                  </a:lnTo>
                  <a:lnTo>
                    <a:pt x="132352" y="50464"/>
                  </a:lnTo>
                  <a:lnTo>
                    <a:pt x="141317" y="58209"/>
                  </a:lnTo>
                  <a:lnTo>
                    <a:pt x="151278" y="76173"/>
                  </a:lnTo>
                  <a:lnTo>
                    <a:pt x="15924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132379" y="5618664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63171" y="0"/>
                  </a:moveTo>
                  <a:lnTo>
                    <a:pt x="54106" y="58617"/>
                  </a:lnTo>
                  <a:lnTo>
                    <a:pt x="44526" y="118856"/>
                  </a:lnTo>
                  <a:lnTo>
                    <a:pt x="31369" y="170097"/>
                  </a:lnTo>
                  <a:lnTo>
                    <a:pt x="20993" y="217295"/>
                  </a:lnTo>
                  <a:lnTo>
                    <a:pt x="13629" y="275734"/>
                  </a:lnTo>
                  <a:lnTo>
                    <a:pt x="8328" y="32814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058679" y="5808177"/>
              <a:ext cx="200043" cy="20191"/>
            </a:xfrm>
            <a:custGeom>
              <a:avLst/>
              <a:gdLst/>
              <a:ahLst/>
              <a:cxnLst/>
              <a:rect l="0" t="0" r="0" b="0"/>
              <a:pathLst>
                <a:path w="200043" h="20191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78807" y="20190"/>
                  </a:lnTo>
                  <a:lnTo>
                    <a:pt x="139743" y="19716"/>
                  </a:lnTo>
                  <a:lnTo>
                    <a:pt x="20004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287555" y="5639721"/>
              <a:ext cx="127562" cy="400084"/>
            </a:xfrm>
            <a:custGeom>
              <a:avLst/>
              <a:gdLst/>
              <a:ahLst/>
              <a:cxnLst/>
              <a:rect l="0" t="0" r="0" b="0"/>
              <a:pathLst>
                <a:path w="127562" h="400084">
                  <a:moveTo>
                    <a:pt x="44866" y="0"/>
                  </a:moveTo>
                  <a:lnTo>
                    <a:pt x="44866" y="48931"/>
                  </a:lnTo>
                  <a:lnTo>
                    <a:pt x="41746" y="96776"/>
                  </a:lnTo>
                  <a:lnTo>
                    <a:pt x="33413" y="154236"/>
                  </a:lnTo>
                  <a:lnTo>
                    <a:pt x="23535" y="216885"/>
                  </a:lnTo>
                  <a:lnTo>
                    <a:pt x="16318" y="272492"/>
                  </a:lnTo>
                  <a:lnTo>
                    <a:pt x="12291" y="305941"/>
                  </a:lnTo>
                  <a:lnTo>
                    <a:pt x="379" y="337484"/>
                  </a:lnTo>
                  <a:lnTo>
                    <a:pt x="0" y="337293"/>
                  </a:lnTo>
                  <a:lnTo>
                    <a:pt x="17082" y="284649"/>
                  </a:lnTo>
                  <a:lnTo>
                    <a:pt x="42107" y="242231"/>
                  </a:lnTo>
                  <a:lnTo>
                    <a:pt x="58847" y="227371"/>
                  </a:lnTo>
                  <a:lnTo>
                    <a:pt x="68225" y="221770"/>
                  </a:lnTo>
                  <a:lnTo>
                    <a:pt x="76816" y="220377"/>
                  </a:lnTo>
                  <a:lnTo>
                    <a:pt x="84883" y="221787"/>
                  </a:lnTo>
                  <a:lnTo>
                    <a:pt x="92601" y="225067"/>
                  </a:lnTo>
                  <a:lnTo>
                    <a:pt x="104296" y="238070"/>
                  </a:lnTo>
                  <a:lnTo>
                    <a:pt x="121336" y="280603"/>
                  </a:lnTo>
                  <a:lnTo>
                    <a:pt x="127561" y="334065"/>
                  </a:lnTo>
                  <a:lnTo>
                    <a:pt x="127469" y="372203"/>
                  </a:lnTo>
                  <a:lnTo>
                    <a:pt x="11856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502168" y="5840836"/>
              <a:ext cx="94600" cy="230554"/>
            </a:xfrm>
            <a:custGeom>
              <a:avLst/>
              <a:gdLst/>
              <a:ahLst/>
              <a:cxnLst/>
              <a:rect l="0" t="0" r="0" b="0"/>
              <a:pathLst>
                <a:path w="94600" h="230554">
                  <a:moveTo>
                    <a:pt x="9237" y="83154"/>
                  </a:moveTo>
                  <a:lnTo>
                    <a:pt x="26005" y="88743"/>
                  </a:lnTo>
                  <a:lnTo>
                    <a:pt x="33284" y="88050"/>
                  </a:lnTo>
                  <a:lnTo>
                    <a:pt x="74419" y="63941"/>
                  </a:lnTo>
                  <a:lnTo>
                    <a:pt x="88120" y="47709"/>
                  </a:lnTo>
                  <a:lnTo>
                    <a:pt x="93411" y="38467"/>
                  </a:lnTo>
                  <a:lnTo>
                    <a:pt x="94599" y="28796"/>
                  </a:lnTo>
                  <a:lnTo>
                    <a:pt x="89679" y="8692"/>
                  </a:lnTo>
                  <a:lnTo>
                    <a:pt x="82752" y="3097"/>
                  </a:lnTo>
                  <a:lnTo>
                    <a:pt x="62577" y="0"/>
                  </a:lnTo>
                  <a:lnTo>
                    <a:pt x="44252" y="5643"/>
                  </a:lnTo>
                  <a:lnTo>
                    <a:pt x="28309" y="17119"/>
                  </a:lnTo>
                  <a:lnTo>
                    <a:pt x="13424" y="33918"/>
                  </a:lnTo>
                  <a:lnTo>
                    <a:pt x="5249" y="59322"/>
                  </a:lnTo>
                  <a:lnTo>
                    <a:pt x="0" y="117701"/>
                  </a:lnTo>
                  <a:lnTo>
                    <a:pt x="4681" y="160201"/>
                  </a:lnTo>
                  <a:lnTo>
                    <a:pt x="19065" y="196840"/>
                  </a:lnTo>
                  <a:lnTo>
                    <a:pt x="34662" y="212840"/>
                  </a:lnTo>
                  <a:lnTo>
                    <a:pt x="61879" y="230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658889" y="5902933"/>
              <a:ext cx="172872" cy="273742"/>
            </a:xfrm>
            <a:custGeom>
              <a:avLst/>
              <a:gdLst/>
              <a:ahLst/>
              <a:cxnLst/>
              <a:rect l="0" t="0" r="0" b="0"/>
              <a:pathLst>
                <a:path w="172872" h="273742">
                  <a:moveTo>
                    <a:pt x="10444" y="0"/>
                  </a:moveTo>
                  <a:lnTo>
                    <a:pt x="2110" y="37478"/>
                  </a:lnTo>
                  <a:lnTo>
                    <a:pt x="348" y="94491"/>
                  </a:lnTo>
                  <a:lnTo>
                    <a:pt x="0" y="144314"/>
                  </a:lnTo>
                  <a:lnTo>
                    <a:pt x="1110" y="130237"/>
                  </a:lnTo>
                  <a:lnTo>
                    <a:pt x="14572" y="77766"/>
                  </a:lnTo>
                  <a:lnTo>
                    <a:pt x="30254" y="37730"/>
                  </a:lnTo>
                  <a:lnTo>
                    <a:pt x="46154" y="19498"/>
                  </a:lnTo>
                  <a:lnTo>
                    <a:pt x="55307" y="12999"/>
                  </a:lnTo>
                  <a:lnTo>
                    <a:pt x="63750" y="11006"/>
                  </a:lnTo>
                  <a:lnTo>
                    <a:pt x="71717" y="12017"/>
                  </a:lnTo>
                  <a:lnTo>
                    <a:pt x="79368" y="15030"/>
                  </a:lnTo>
                  <a:lnTo>
                    <a:pt x="84470" y="21719"/>
                  </a:lnTo>
                  <a:lnTo>
                    <a:pt x="90137" y="41628"/>
                  </a:lnTo>
                  <a:lnTo>
                    <a:pt x="92606" y="98604"/>
                  </a:lnTo>
                  <a:lnTo>
                    <a:pt x="84831" y="134891"/>
                  </a:lnTo>
                  <a:lnTo>
                    <a:pt x="71739" y="160851"/>
                  </a:lnTo>
                  <a:lnTo>
                    <a:pt x="71194" y="159876"/>
                  </a:lnTo>
                  <a:lnTo>
                    <a:pt x="79137" y="138618"/>
                  </a:lnTo>
                  <a:lnTo>
                    <a:pt x="96308" y="108923"/>
                  </a:lnTo>
                  <a:lnTo>
                    <a:pt x="110606" y="94034"/>
                  </a:lnTo>
                  <a:lnTo>
                    <a:pt x="128660" y="83517"/>
                  </a:lnTo>
                  <a:lnTo>
                    <a:pt x="138387" y="83754"/>
                  </a:lnTo>
                  <a:lnTo>
                    <a:pt x="158554" y="93376"/>
                  </a:lnTo>
                  <a:lnTo>
                    <a:pt x="165336" y="102025"/>
                  </a:lnTo>
                  <a:lnTo>
                    <a:pt x="172871" y="124114"/>
                  </a:lnTo>
                  <a:lnTo>
                    <a:pt x="171524" y="162857"/>
                  </a:lnTo>
                  <a:lnTo>
                    <a:pt x="158127" y="203972"/>
                  </a:lnTo>
                  <a:lnTo>
                    <a:pt x="120618" y="256105"/>
                  </a:lnTo>
                  <a:lnTo>
                    <a:pt x="10520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94797" y="231626"/>
            <a:ext cx="5005044" cy="568540"/>
            <a:chOff x="294797" y="231626"/>
            <a:chExt cx="5005044" cy="568540"/>
          </a:xfrm>
        </p:grpSpPr>
        <p:sp>
          <p:nvSpPr>
            <p:cNvPr id="2" name="Freeform 1"/>
            <p:cNvSpPr/>
            <p:nvPr/>
          </p:nvSpPr>
          <p:spPr>
            <a:xfrm>
              <a:off x="452725" y="379025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0336" y="23611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" y="357968"/>
              <a:ext cx="347442" cy="31587"/>
            </a:xfrm>
            <a:custGeom>
              <a:avLst/>
              <a:gdLst/>
              <a:ahLst/>
              <a:cxnLst/>
              <a:rect l="0" t="0" r="0" b="0"/>
              <a:pathLst>
                <a:path w="347442" h="31587">
                  <a:moveTo>
                    <a:pt x="347441" y="0"/>
                  </a:moveTo>
                  <a:lnTo>
                    <a:pt x="283991" y="16789"/>
                  </a:lnTo>
                  <a:lnTo>
                    <a:pt x="225896" y="23334"/>
                  </a:lnTo>
                  <a:lnTo>
                    <a:pt x="174343" y="29956"/>
                  </a:lnTo>
                  <a:lnTo>
                    <a:pt x="119100" y="31264"/>
                  </a:lnTo>
                  <a:lnTo>
                    <a:pt x="60008" y="3152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5854" y="589595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46710" y="5590"/>
                  </a:lnTo>
                  <a:lnTo>
                    <a:pt x="183874" y="18212"/>
                  </a:lnTo>
                  <a:lnTo>
                    <a:pt x="123799" y="20495"/>
                  </a:lnTo>
                  <a:lnTo>
                    <a:pt x="75416" y="26480"/>
                  </a:lnTo>
                  <a:lnTo>
                    <a:pt x="13167" y="309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8672" y="431668"/>
              <a:ext cx="88893" cy="173988"/>
            </a:xfrm>
            <a:custGeom>
              <a:avLst/>
              <a:gdLst/>
              <a:ahLst/>
              <a:cxnLst/>
              <a:rect l="0" t="0" r="0" b="0"/>
              <a:pathLst>
                <a:path w="88893" h="173988">
                  <a:moveTo>
                    <a:pt x="25721" y="63171"/>
                  </a:moveTo>
                  <a:lnTo>
                    <a:pt x="20132" y="79938"/>
                  </a:lnTo>
                  <a:lnTo>
                    <a:pt x="20508" y="97529"/>
                  </a:lnTo>
                  <a:lnTo>
                    <a:pt x="36716" y="158171"/>
                  </a:lnTo>
                  <a:lnTo>
                    <a:pt x="40070" y="168618"/>
                  </a:lnTo>
                  <a:lnTo>
                    <a:pt x="39967" y="173243"/>
                  </a:lnTo>
                  <a:lnTo>
                    <a:pt x="37558" y="173987"/>
                  </a:lnTo>
                  <a:lnTo>
                    <a:pt x="33612" y="172143"/>
                  </a:lnTo>
                  <a:lnTo>
                    <a:pt x="26109" y="160736"/>
                  </a:lnTo>
                  <a:lnTo>
                    <a:pt x="8225" y="107561"/>
                  </a:lnTo>
                  <a:lnTo>
                    <a:pt x="0" y="74374"/>
                  </a:lnTo>
                  <a:lnTo>
                    <a:pt x="1811" y="52942"/>
                  </a:lnTo>
                  <a:lnTo>
                    <a:pt x="6272" y="44653"/>
                  </a:lnTo>
                  <a:lnTo>
                    <a:pt x="20587" y="32324"/>
                  </a:lnTo>
                  <a:lnTo>
                    <a:pt x="65426" y="11088"/>
                  </a:lnTo>
                  <a:lnTo>
                    <a:pt x="888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7358" y="461010"/>
              <a:ext cx="107499" cy="142217"/>
            </a:xfrm>
            <a:custGeom>
              <a:avLst/>
              <a:gdLst/>
              <a:ahLst/>
              <a:cxnLst/>
              <a:rect l="0" t="0" r="0" b="0"/>
              <a:pathLst>
                <a:path w="107499" h="142217">
                  <a:moveTo>
                    <a:pt x="23377" y="54886"/>
                  </a:moveTo>
                  <a:lnTo>
                    <a:pt x="60855" y="63219"/>
                  </a:lnTo>
                  <a:lnTo>
                    <a:pt x="72929" y="63951"/>
                  </a:lnTo>
                  <a:lnTo>
                    <a:pt x="92584" y="58525"/>
                  </a:lnTo>
                  <a:lnTo>
                    <a:pt x="101100" y="53802"/>
                  </a:lnTo>
                  <a:lnTo>
                    <a:pt x="105608" y="45975"/>
                  </a:lnTo>
                  <a:lnTo>
                    <a:pt x="107498" y="24799"/>
                  </a:lnTo>
                  <a:lnTo>
                    <a:pt x="104024" y="16111"/>
                  </a:lnTo>
                  <a:lnTo>
                    <a:pt x="90806" y="3337"/>
                  </a:lnTo>
                  <a:lnTo>
                    <a:pt x="70113" y="0"/>
                  </a:lnTo>
                  <a:lnTo>
                    <a:pt x="46488" y="3586"/>
                  </a:lnTo>
                  <a:lnTo>
                    <a:pt x="24290" y="12979"/>
                  </a:lnTo>
                  <a:lnTo>
                    <a:pt x="8965" y="28072"/>
                  </a:lnTo>
                  <a:lnTo>
                    <a:pt x="3241" y="37010"/>
                  </a:lnTo>
                  <a:lnTo>
                    <a:pt x="0" y="56300"/>
                  </a:lnTo>
                  <a:lnTo>
                    <a:pt x="7451" y="97279"/>
                  </a:lnTo>
                  <a:lnTo>
                    <a:pt x="22428" y="123079"/>
                  </a:lnTo>
                  <a:lnTo>
                    <a:pt x="38163" y="135107"/>
                  </a:lnTo>
                  <a:lnTo>
                    <a:pt x="47273" y="139952"/>
                  </a:lnTo>
                  <a:lnTo>
                    <a:pt x="66753" y="142216"/>
                  </a:lnTo>
                  <a:lnTo>
                    <a:pt x="97077" y="139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7606" y="483876"/>
              <a:ext cx="231628" cy="125900"/>
            </a:xfrm>
            <a:custGeom>
              <a:avLst/>
              <a:gdLst/>
              <a:ahLst/>
              <a:cxnLst/>
              <a:rect l="0" t="0" r="0" b="0"/>
              <a:pathLst>
                <a:path w="231628" h="125900">
                  <a:moveTo>
                    <a:pt x="0" y="32020"/>
                  </a:moveTo>
                  <a:lnTo>
                    <a:pt x="3119" y="74712"/>
                  </a:lnTo>
                  <a:lnTo>
                    <a:pt x="15618" y="125899"/>
                  </a:lnTo>
                  <a:lnTo>
                    <a:pt x="7809" y="64620"/>
                  </a:lnTo>
                  <a:lnTo>
                    <a:pt x="5206" y="53753"/>
                  </a:lnTo>
                  <a:lnTo>
                    <a:pt x="5810" y="44169"/>
                  </a:lnTo>
                  <a:lnTo>
                    <a:pt x="12721" y="27281"/>
                  </a:lnTo>
                  <a:lnTo>
                    <a:pt x="20179" y="23011"/>
                  </a:lnTo>
                  <a:lnTo>
                    <a:pt x="40944" y="21387"/>
                  </a:lnTo>
                  <a:lnTo>
                    <a:pt x="59531" y="27684"/>
                  </a:lnTo>
                  <a:lnTo>
                    <a:pt x="67763" y="32639"/>
                  </a:lnTo>
                  <a:lnTo>
                    <a:pt x="80030" y="47503"/>
                  </a:lnTo>
                  <a:lnTo>
                    <a:pt x="84939" y="56380"/>
                  </a:lnTo>
                  <a:lnTo>
                    <a:pt x="89381" y="58788"/>
                  </a:lnTo>
                  <a:lnTo>
                    <a:pt x="93512" y="56885"/>
                  </a:lnTo>
                  <a:lnTo>
                    <a:pt x="97436" y="52106"/>
                  </a:lnTo>
                  <a:lnTo>
                    <a:pt x="107244" y="14324"/>
                  </a:lnTo>
                  <a:lnTo>
                    <a:pt x="121363" y="1538"/>
                  </a:lnTo>
                  <a:lnTo>
                    <a:pt x="130042" y="0"/>
                  </a:lnTo>
                  <a:lnTo>
                    <a:pt x="149043" y="4531"/>
                  </a:lnTo>
                  <a:lnTo>
                    <a:pt x="166067" y="17463"/>
                  </a:lnTo>
                  <a:lnTo>
                    <a:pt x="180262" y="34909"/>
                  </a:lnTo>
                  <a:lnTo>
                    <a:pt x="213792" y="93105"/>
                  </a:lnTo>
                  <a:lnTo>
                    <a:pt x="231627" y="116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66750"/>
              <a:ext cx="130552" cy="137692"/>
            </a:xfrm>
            <a:custGeom>
              <a:avLst/>
              <a:gdLst/>
              <a:ahLst/>
              <a:cxnLst/>
              <a:rect l="0" t="0" r="0" b="0"/>
              <a:pathLst>
                <a:path w="130552" h="137692">
                  <a:moveTo>
                    <a:pt x="0" y="91260"/>
                  </a:moveTo>
                  <a:lnTo>
                    <a:pt x="37478" y="82927"/>
                  </a:lnTo>
                  <a:lnTo>
                    <a:pt x="83312" y="75576"/>
                  </a:lnTo>
                  <a:lnTo>
                    <a:pt x="115542" y="60616"/>
                  </a:lnTo>
                  <a:lnTo>
                    <a:pt x="122651" y="52114"/>
                  </a:lnTo>
                  <a:lnTo>
                    <a:pt x="130551" y="30188"/>
                  </a:lnTo>
                  <a:lnTo>
                    <a:pt x="129148" y="21299"/>
                  </a:lnTo>
                  <a:lnTo>
                    <a:pt x="124703" y="14204"/>
                  </a:lnTo>
                  <a:lnTo>
                    <a:pt x="118230" y="8304"/>
                  </a:lnTo>
                  <a:lnTo>
                    <a:pt x="98560" y="1748"/>
                  </a:lnTo>
                  <a:lnTo>
                    <a:pt x="86764" y="0"/>
                  </a:lnTo>
                  <a:lnTo>
                    <a:pt x="64298" y="4296"/>
                  </a:lnTo>
                  <a:lnTo>
                    <a:pt x="43784" y="15175"/>
                  </a:lnTo>
                  <a:lnTo>
                    <a:pt x="26869" y="31708"/>
                  </a:lnTo>
                  <a:lnTo>
                    <a:pt x="9781" y="60747"/>
                  </a:lnTo>
                  <a:lnTo>
                    <a:pt x="7466" y="81208"/>
                  </a:lnTo>
                  <a:lnTo>
                    <a:pt x="11507" y="102000"/>
                  </a:lnTo>
                  <a:lnTo>
                    <a:pt x="21102" y="122940"/>
                  </a:lnTo>
                  <a:lnTo>
                    <a:pt x="29276" y="129927"/>
                  </a:lnTo>
                  <a:lnTo>
                    <a:pt x="50836" y="137691"/>
                  </a:lnTo>
                  <a:lnTo>
                    <a:pt x="83692" y="136473"/>
                  </a:lnTo>
                  <a:lnTo>
                    <a:pt x="126342" y="122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8746" y="502827"/>
              <a:ext cx="189514" cy="132126"/>
            </a:xfrm>
            <a:custGeom>
              <a:avLst/>
              <a:gdLst/>
              <a:ahLst/>
              <a:cxnLst/>
              <a:rect l="0" t="0" r="0" b="0"/>
              <a:pathLst>
                <a:path w="189514" h="132126">
                  <a:moveTo>
                    <a:pt x="0" y="2540"/>
                  </a:moveTo>
                  <a:lnTo>
                    <a:pt x="5589" y="61157"/>
                  </a:lnTo>
                  <a:lnTo>
                    <a:pt x="21331" y="117754"/>
                  </a:lnTo>
                  <a:lnTo>
                    <a:pt x="25858" y="132125"/>
                  </a:lnTo>
                  <a:lnTo>
                    <a:pt x="9988" y="78870"/>
                  </a:lnTo>
                  <a:lnTo>
                    <a:pt x="5609" y="49333"/>
                  </a:lnTo>
                  <a:lnTo>
                    <a:pt x="7562" y="20608"/>
                  </a:lnTo>
                  <a:lnTo>
                    <a:pt x="13230" y="11076"/>
                  </a:lnTo>
                  <a:lnTo>
                    <a:pt x="21688" y="4721"/>
                  </a:lnTo>
                  <a:lnTo>
                    <a:pt x="32006" y="485"/>
                  </a:lnTo>
                  <a:lnTo>
                    <a:pt x="41224" y="0"/>
                  </a:lnTo>
                  <a:lnTo>
                    <a:pt x="57706" y="5701"/>
                  </a:lnTo>
                  <a:lnTo>
                    <a:pt x="80139" y="22064"/>
                  </a:lnTo>
                  <a:lnTo>
                    <a:pt x="97935" y="49941"/>
                  </a:lnTo>
                  <a:lnTo>
                    <a:pt x="98045" y="48179"/>
                  </a:lnTo>
                  <a:lnTo>
                    <a:pt x="96949" y="43494"/>
                  </a:lnTo>
                  <a:lnTo>
                    <a:pt x="100995" y="20134"/>
                  </a:lnTo>
                  <a:lnTo>
                    <a:pt x="105934" y="13100"/>
                  </a:lnTo>
                  <a:lnTo>
                    <a:pt x="120781" y="2164"/>
                  </a:lnTo>
                  <a:lnTo>
                    <a:pt x="128484" y="1120"/>
                  </a:lnTo>
                  <a:lnTo>
                    <a:pt x="143281" y="6198"/>
                  </a:lnTo>
                  <a:lnTo>
                    <a:pt x="164766" y="22212"/>
                  </a:lnTo>
                  <a:lnTo>
                    <a:pt x="175785" y="41309"/>
                  </a:lnTo>
                  <a:lnTo>
                    <a:pt x="189513" y="86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0901" y="294797"/>
              <a:ext cx="168654" cy="279144"/>
            </a:xfrm>
            <a:custGeom>
              <a:avLst/>
              <a:gdLst/>
              <a:ahLst/>
              <a:cxnLst/>
              <a:rect l="0" t="0" r="0" b="0"/>
              <a:pathLst>
                <a:path w="168654" h="279144">
                  <a:moveTo>
                    <a:pt x="0" y="0"/>
                  </a:moveTo>
                  <a:lnTo>
                    <a:pt x="17959" y="63451"/>
                  </a:lnTo>
                  <a:lnTo>
                    <a:pt x="28547" y="124664"/>
                  </a:lnTo>
                  <a:lnTo>
                    <a:pt x="36575" y="176574"/>
                  </a:lnTo>
                  <a:lnTo>
                    <a:pt x="42190" y="220839"/>
                  </a:lnTo>
                  <a:lnTo>
                    <a:pt x="44504" y="220926"/>
                  </a:lnTo>
                  <a:lnTo>
                    <a:pt x="47217" y="217474"/>
                  </a:lnTo>
                  <a:lnTo>
                    <a:pt x="62316" y="181822"/>
                  </a:lnTo>
                  <a:lnTo>
                    <a:pt x="77999" y="169327"/>
                  </a:lnTo>
                  <a:lnTo>
                    <a:pt x="96668" y="166114"/>
                  </a:lnTo>
                  <a:lnTo>
                    <a:pt x="116663" y="169755"/>
                  </a:lnTo>
                  <a:lnTo>
                    <a:pt x="137248" y="179172"/>
                  </a:lnTo>
                  <a:lnTo>
                    <a:pt x="162979" y="203217"/>
                  </a:lnTo>
                  <a:lnTo>
                    <a:pt x="167144" y="213857"/>
                  </a:lnTo>
                  <a:lnTo>
                    <a:pt x="168653" y="238157"/>
                  </a:lnTo>
                  <a:lnTo>
                    <a:pt x="162305" y="258316"/>
                  </a:lnTo>
                  <a:lnTo>
                    <a:pt x="157336" y="266967"/>
                  </a:lnTo>
                  <a:lnTo>
                    <a:pt x="149345" y="272735"/>
                  </a:lnTo>
                  <a:lnTo>
                    <a:pt x="127987" y="279143"/>
                  </a:lnTo>
                  <a:lnTo>
                    <a:pt x="95244" y="277162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50737" y="424632"/>
              <a:ext cx="139191" cy="160616"/>
            </a:xfrm>
            <a:custGeom>
              <a:avLst/>
              <a:gdLst/>
              <a:ahLst/>
              <a:cxnLst/>
              <a:rect l="0" t="0" r="0" b="0"/>
              <a:pathLst>
                <a:path w="139191" h="160616">
                  <a:moveTo>
                    <a:pt x="12848" y="80735"/>
                  </a:moveTo>
                  <a:lnTo>
                    <a:pt x="74941" y="75146"/>
                  </a:lnTo>
                  <a:lnTo>
                    <a:pt x="101696" y="60492"/>
                  </a:lnTo>
                  <a:lnTo>
                    <a:pt x="106005" y="52032"/>
                  </a:lnTo>
                  <a:lnTo>
                    <a:pt x="107674" y="30154"/>
                  </a:lnTo>
                  <a:lnTo>
                    <a:pt x="104141" y="21278"/>
                  </a:lnTo>
                  <a:lnTo>
                    <a:pt x="90857" y="8296"/>
                  </a:lnTo>
                  <a:lnTo>
                    <a:pt x="70136" y="1747"/>
                  </a:lnTo>
                  <a:lnTo>
                    <a:pt x="58059" y="0"/>
                  </a:lnTo>
                  <a:lnTo>
                    <a:pt x="35281" y="4299"/>
                  </a:lnTo>
                  <a:lnTo>
                    <a:pt x="24294" y="8721"/>
                  </a:lnTo>
                  <a:lnTo>
                    <a:pt x="8967" y="22993"/>
                  </a:lnTo>
                  <a:lnTo>
                    <a:pt x="3241" y="31712"/>
                  </a:lnTo>
                  <a:lnTo>
                    <a:pt x="0" y="50758"/>
                  </a:lnTo>
                  <a:lnTo>
                    <a:pt x="7451" y="91582"/>
                  </a:lnTo>
                  <a:lnTo>
                    <a:pt x="22427" y="122944"/>
                  </a:lnTo>
                  <a:lnTo>
                    <a:pt x="47272" y="148874"/>
                  </a:lnTo>
                  <a:lnTo>
                    <a:pt x="69872" y="157812"/>
                  </a:lnTo>
                  <a:lnTo>
                    <a:pt x="94344" y="160615"/>
                  </a:lnTo>
                  <a:lnTo>
                    <a:pt x="139190" y="154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410611"/>
              <a:ext cx="136871" cy="161835"/>
            </a:xfrm>
            <a:custGeom>
              <a:avLst/>
              <a:gdLst/>
              <a:ahLst/>
              <a:cxnLst/>
              <a:rect l="0" t="0" r="0" b="0"/>
              <a:pathLst>
                <a:path w="136871" h="161835">
                  <a:moveTo>
                    <a:pt x="0" y="63171"/>
                  </a:moveTo>
                  <a:lnTo>
                    <a:pt x="9575" y="87217"/>
                  </a:lnTo>
                  <a:lnTo>
                    <a:pt x="44664" y="148293"/>
                  </a:lnTo>
                  <a:lnTo>
                    <a:pt x="53775" y="161834"/>
                  </a:lnTo>
                  <a:lnTo>
                    <a:pt x="54568" y="160532"/>
                  </a:lnTo>
                  <a:lnTo>
                    <a:pt x="47433" y="133225"/>
                  </a:lnTo>
                  <a:lnTo>
                    <a:pt x="26147" y="80628"/>
                  </a:lnTo>
                  <a:lnTo>
                    <a:pt x="24450" y="67790"/>
                  </a:lnTo>
                  <a:lnTo>
                    <a:pt x="28804" y="47286"/>
                  </a:lnTo>
                  <a:lnTo>
                    <a:pt x="33240" y="38543"/>
                  </a:lnTo>
                  <a:lnTo>
                    <a:pt x="47528" y="25709"/>
                  </a:lnTo>
                  <a:lnTo>
                    <a:pt x="85297" y="79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53140" y="404649"/>
              <a:ext cx="126837" cy="187012"/>
            </a:xfrm>
            <a:custGeom>
              <a:avLst/>
              <a:gdLst/>
              <a:ahLst/>
              <a:cxnLst/>
              <a:rect l="0" t="0" r="0" b="0"/>
              <a:pathLst>
                <a:path w="126837" h="187012">
                  <a:moveTo>
                    <a:pt x="0" y="69133"/>
                  </a:moveTo>
                  <a:lnTo>
                    <a:pt x="17980" y="84774"/>
                  </a:lnTo>
                  <a:lnTo>
                    <a:pt x="34897" y="92852"/>
                  </a:lnTo>
                  <a:lnTo>
                    <a:pt x="57234" y="94103"/>
                  </a:lnTo>
                  <a:lnTo>
                    <a:pt x="80419" y="89589"/>
                  </a:lnTo>
                  <a:lnTo>
                    <a:pt x="106626" y="73894"/>
                  </a:lnTo>
                  <a:lnTo>
                    <a:pt x="121869" y="61111"/>
                  </a:lnTo>
                  <a:lnTo>
                    <a:pt x="125699" y="53256"/>
                  </a:lnTo>
                  <a:lnTo>
                    <a:pt x="126836" y="35170"/>
                  </a:lnTo>
                  <a:lnTo>
                    <a:pt x="120322" y="18554"/>
                  </a:lnTo>
                  <a:lnTo>
                    <a:pt x="115310" y="10847"/>
                  </a:lnTo>
                  <a:lnTo>
                    <a:pt x="107289" y="5709"/>
                  </a:lnTo>
                  <a:lnTo>
                    <a:pt x="85898" y="0"/>
                  </a:lnTo>
                  <a:lnTo>
                    <a:pt x="75983" y="818"/>
                  </a:lnTo>
                  <a:lnTo>
                    <a:pt x="58726" y="7965"/>
                  </a:lnTo>
                  <a:lnTo>
                    <a:pt x="35857" y="25143"/>
                  </a:lnTo>
                  <a:lnTo>
                    <a:pt x="19853" y="50640"/>
                  </a:lnTo>
                  <a:lnTo>
                    <a:pt x="7702" y="80421"/>
                  </a:lnTo>
                  <a:lnTo>
                    <a:pt x="7871" y="122650"/>
                  </a:lnTo>
                  <a:lnTo>
                    <a:pt x="20919" y="161029"/>
                  </a:lnTo>
                  <a:lnTo>
                    <a:pt x="36203" y="177436"/>
                  </a:lnTo>
                  <a:lnTo>
                    <a:pt x="45193" y="183449"/>
                  </a:lnTo>
                  <a:lnTo>
                    <a:pt x="67659" y="187011"/>
                  </a:lnTo>
                  <a:lnTo>
                    <a:pt x="126342" y="184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35708" y="261404"/>
              <a:ext cx="122759" cy="359423"/>
            </a:xfrm>
            <a:custGeom>
              <a:avLst/>
              <a:gdLst/>
              <a:ahLst/>
              <a:cxnLst/>
              <a:rect l="0" t="0" r="0" b="0"/>
              <a:pathLst>
                <a:path w="122759" h="359423">
                  <a:moveTo>
                    <a:pt x="91173" y="265020"/>
                  </a:moveTo>
                  <a:lnTo>
                    <a:pt x="85583" y="248253"/>
                  </a:lnTo>
                  <a:lnTo>
                    <a:pt x="73481" y="236901"/>
                  </a:lnTo>
                  <a:lnTo>
                    <a:pt x="65340" y="232236"/>
                  </a:lnTo>
                  <a:lnTo>
                    <a:pt x="43817" y="230173"/>
                  </a:lnTo>
                  <a:lnTo>
                    <a:pt x="31526" y="231260"/>
                  </a:lnTo>
                  <a:lnTo>
                    <a:pt x="22162" y="235494"/>
                  </a:lnTo>
                  <a:lnTo>
                    <a:pt x="8639" y="249558"/>
                  </a:lnTo>
                  <a:lnTo>
                    <a:pt x="1848" y="270626"/>
                  </a:lnTo>
                  <a:lnTo>
                    <a:pt x="0" y="295588"/>
                  </a:lnTo>
                  <a:lnTo>
                    <a:pt x="6707" y="333609"/>
                  </a:lnTo>
                  <a:lnTo>
                    <a:pt x="16977" y="352436"/>
                  </a:lnTo>
                  <a:lnTo>
                    <a:pt x="24162" y="357223"/>
                  </a:lnTo>
                  <a:lnTo>
                    <a:pt x="41503" y="359422"/>
                  </a:lnTo>
                  <a:lnTo>
                    <a:pt x="60908" y="350260"/>
                  </a:lnTo>
                  <a:lnTo>
                    <a:pt x="78892" y="334490"/>
                  </a:lnTo>
                  <a:lnTo>
                    <a:pt x="90784" y="315783"/>
                  </a:lnTo>
                  <a:lnTo>
                    <a:pt x="106780" y="259536"/>
                  </a:lnTo>
                  <a:lnTo>
                    <a:pt x="111153" y="199033"/>
                  </a:lnTo>
                  <a:lnTo>
                    <a:pt x="106428" y="136692"/>
                  </a:lnTo>
                  <a:lnTo>
                    <a:pt x="103102" y="87917"/>
                  </a:lnTo>
                  <a:lnTo>
                    <a:pt x="93572" y="28609"/>
                  </a:lnTo>
                  <a:lnTo>
                    <a:pt x="87170" y="4361"/>
                  </a:lnTo>
                  <a:lnTo>
                    <a:pt x="83825" y="0"/>
                  </a:lnTo>
                  <a:lnTo>
                    <a:pt x="80425" y="603"/>
                  </a:lnTo>
                  <a:lnTo>
                    <a:pt x="76989" y="4514"/>
                  </a:lnTo>
                  <a:lnTo>
                    <a:pt x="72152" y="32376"/>
                  </a:lnTo>
                  <a:lnTo>
                    <a:pt x="71688" y="90947"/>
                  </a:lnTo>
                  <a:lnTo>
                    <a:pt x="81648" y="148791"/>
                  </a:lnTo>
                  <a:lnTo>
                    <a:pt x="94880" y="205277"/>
                  </a:lnTo>
                  <a:lnTo>
                    <a:pt x="112256" y="264085"/>
                  </a:lnTo>
                  <a:lnTo>
                    <a:pt x="122758" y="296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4" y="433445"/>
              <a:ext cx="200042" cy="187737"/>
            </a:xfrm>
            <a:custGeom>
              <a:avLst/>
              <a:gdLst/>
              <a:ahLst/>
              <a:cxnLst/>
              <a:rect l="0" t="0" r="0" b="0"/>
              <a:pathLst>
                <a:path w="200042" h="187737">
                  <a:moveTo>
                    <a:pt x="0" y="19280"/>
                  </a:moveTo>
                  <a:lnTo>
                    <a:pt x="3119" y="61972"/>
                  </a:lnTo>
                  <a:lnTo>
                    <a:pt x="16788" y="122518"/>
                  </a:lnTo>
                  <a:lnTo>
                    <a:pt x="18622" y="155414"/>
                  </a:lnTo>
                  <a:lnTo>
                    <a:pt x="17094" y="155659"/>
                  </a:lnTo>
                  <a:lnTo>
                    <a:pt x="14906" y="152314"/>
                  </a:lnTo>
                  <a:lnTo>
                    <a:pt x="7985" y="95478"/>
                  </a:lnTo>
                  <a:lnTo>
                    <a:pt x="4719" y="71863"/>
                  </a:lnTo>
                  <a:lnTo>
                    <a:pt x="15122" y="10361"/>
                  </a:lnTo>
                  <a:lnTo>
                    <a:pt x="20610" y="3975"/>
                  </a:lnTo>
                  <a:lnTo>
                    <a:pt x="27778" y="888"/>
                  </a:lnTo>
                  <a:lnTo>
                    <a:pt x="36066" y="0"/>
                  </a:lnTo>
                  <a:lnTo>
                    <a:pt x="43931" y="2917"/>
                  </a:lnTo>
                  <a:lnTo>
                    <a:pt x="58909" y="15517"/>
                  </a:lnTo>
                  <a:lnTo>
                    <a:pt x="74906" y="42342"/>
                  </a:lnTo>
                  <a:lnTo>
                    <a:pt x="98064" y="103684"/>
                  </a:lnTo>
                  <a:lnTo>
                    <a:pt x="100471" y="105965"/>
                  </a:lnTo>
                  <a:lnTo>
                    <a:pt x="102075" y="102806"/>
                  </a:lnTo>
                  <a:lnTo>
                    <a:pt x="107202" y="53849"/>
                  </a:lnTo>
                  <a:lnTo>
                    <a:pt x="116275" y="36204"/>
                  </a:lnTo>
                  <a:lnTo>
                    <a:pt x="123140" y="31732"/>
                  </a:lnTo>
                  <a:lnTo>
                    <a:pt x="140127" y="29884"/>
                  </a:lnTo>
                  <a:lnTo>
                    <a:pt x="148400" y="33368"/>
                  </a:lnTo>
                  <a:lnTo>
                    <a:pt x="163831" y="46598"/>
                  </a:lnTo>
                  <a:lnTo>
                    <a:pt x="180084" y="73778"/>
                  </a:lnTo>
                  <a:lnTo>
                    <a:pt x="187650" y="122808"/>
                  </a:lnTo>
                  <a:lnTo>
                    <a:pt x="192265" y="168195"/>
                  </a:lnTo>
                  <a:lnTo>
                    <a:pt x="200041" y="187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74362" y="46325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225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4891" y="431668"/>
              <a:ext cx="105286" cy="368498"/>
            </a:xfrm>
            <a:custGeom>
              <a:avLst/>
              <a:gdLst/>
              <a:ahLst/>
              <a:cxnLst/>
              <a:rect l="0" t="0" r="0" b="0"/>
              <a:pathLst>
                <a:path w="105286" h="368498">
                  <a:moveTo>
                    <a:pt x="105285" y="0"/>
                  </a:moveTo>
                  <a:lnTo>
                    <a:pt x="85042" y="55141"/>
                  </a:lnTo>
                  <a:lnTo>
                    <a:pt x="67534" y="110934"/>
                  </a:lnTo>
                  <a:lnTo>
                    <a:pt x="52811" y="163203"/>
                  </a:lnTo>
                  <a:lnTo>
                    <a:pt x="38638" y="217981"/>
                  </a:lnTo>
                  <a:lnTo>
                    <a:pt x="25742" y="271002"/>
                  </a:lnTo>
                  <a:lnTo>
                    <a:pt x="18863" y="326536"/>
                  </a:lnTo>
                  <a:lnTo>
                    <a:pt x="13063" y="34984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231626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0" y="0"/>
                  </a:moveTo>
                  <a:lnTo>
                    <a:pt x="3120" y="52051"/>
                  </a:lnTo>
                  <a:lnTo>
                    <a:pt x="8333" y="105110"/>
                  </a:lnTo>
                  <a:lnTo>
                    <a:pt x="15684" y="164262"/>
                  </a:lnTo>
                  <a:lnTo>
                    <a:pt x="19996" y="219317"/>
                  </a:lnTo>
                  <a:lnTo>
                    <a:pt x="23967" y="279065"/>
                  </a:lnTo>
                  <a:lnTo>
                    <a:pt x="27030" y="303014"/>
                  </a:lnTo>
                  <a:lnTo>
                    <a:pt x="24492" y="325356"/>
                  </a:lnTo>
                  <a:lnTo>
                    <a:pt x="22177" y="328038"/>
                  </a:lnTo>
                  <a:lnTo>
                    <a:pt x="19464" y="325147"/>
                  </a:lnTo>
                  <a:lnTo>
                    <a:pt x="16486" y="318540"/>
                  </a:lnTo>
                  <a:lnTo>
                    <a:pt x="17883" y="286885"/>
                  </a:lnTo>
                  <a:lnTo>
                    <a:pt x="25706" y="253459"/>
                  </a:lnTo>
                  <a:lnTo>
                    <a:pt x="41022" y="226918"/>
                  </a:lnTo>
                  <a:lnTo>
                    <a:pt x="56837" y="214716"/>
                  </a:lnTo>
                  <a:lnTo>
                    <a:pt x="65967" y="209825"/>
                  </a:lnTo>
                  <a:lnTo>
                    <a:pt x="75564" y="208904"/>
                  </a:lnTo>
                  <a:lnTo>
                    <a:pt x="95585" y="214119"/>
                  </a:lnTo>
                  <a:lnTo>
                    <a:pt x="109943" y="227355"/>
                  </a:lnTo>
                  <a:lnTo>
                    <a:pt x="124603" y="257658"/>
                  </a:lnTo>
                  <a:lnTo>
                    <a:pt x="143661" y="313954"/>
                  </a:lnTo>
                  <a:lnTo>
                    <a:pt x="1579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7190" y="439423"/>
              <a:ext cx="134982" cy="153218"/>
            </a:xfrm>
            <a:custGeom>
              <a:avLst/>
              <a:gdLst/>
              <a:ahLst/>
              <a:cxnLst/>
              <a:rect l="0" t="0" r="0" b="0"/>
              <a:pathLst>
                <a:path w="134982" h="153218">
                  <a:moveTo>
                    <a:pt x="110996" y="13302"/>
                  </a:moveTo>
                  <a:lnTo>
                    <a:pt x="99818" y="2124"/>
                  </a:lnTo>
                  <a:lnTo>
                    <a:pt x="91846" y="0"/>
                  </a:lnTo>
                  <a:lnTo>
                    <a:pt x="70509" y="761"/>
                  </a:lnTo>
                  <a:lnTo>
                    <a:pt x="37779" y="13356"/>
                  </a:lnTo>
                  <a:lnTo>
                    <a:pt x="11443" y="37494"/>
                  </a:lnTo>
                  <a:lnTo>
                    <a:pt x="2409" y="59929"/>
                  </a:lnTo>
                  <a:lnTo>
                    <a:pt x="0" y="72463"/>
                  </a:lnTo>
                  <a:lnTo>
                    <a:pt x="3563" y="95748"/>
                  </a:lnTo>
                  <a:lnTo>
                    <a:pt x="18723" y="125468"/>
                  </a:lnTo>
                  <a:lnTo>
                    <a:pt x="32551" y="140362"/>
                  </a:lnTo>
                  <a:lnTo>
                    <a:pt x="50395" y="150882"/>
                  </a:lnTo>
                  <a:lnTo>
                    <a:pt x="73144" y="153217"/>
                  </a:lnTo>
                  <a:lnTo>
                    <a:pt x="85762" y="152202"/>
                  </a:lnTo>
                  <a:lnTo>
                    <a:pt x="106020" y="141716"/>
                  </a:lnTo>
                  <a:lnTo>
                    <a:pt x="121653" y="125357"/>
                  </a:lnTo>
                  <a:lnTo>
                    <a:pt x="132500" y="106388"/>
                  </a:lnTo>
                  <a:lnTo>
                    <a:pt x="134981" y="83139"/>
                  </a:lnTo>
                  <a:lnTo>
                    <a:pt x="127043" y="35676"/>
                  </a:lnTo>
                  <a:lnTo>
                    <a:pt x="120858" y="232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86" y="408741"/>
              <a:ext cx="389555" cy="162706"/>
            </a:xfrm>
            <a:custGeom>
              <a:avLst/>
              <a:gdLst/>
              <a:ahLst/>
              <a:cxnLst/>
              <a:rect l="0" t="0" r="0" b="0"/>
              <a:pathLst>
                <a:path w="389555" h="162706">
                  <a:moveTo>
                    <a:pt x="0" y="65041"/>
                  </a:moveTo>
                  <a:lnTo>
                    <a:pt x="14654" y="118069"/>
                  </a:lnTo>
                  <a:lnTo>
                    <a:pt x="19159" y="154972"/>
                  </a:lnTo>
                  <a:lnTo>
                    <a:pt x="20962" y="157750"/>
                  </a:lnTo>
                  <a:lnTo>
                    <a:pt x="26083" y="145240"/>
                  </a:lnTo>
                  <a:lnTo>
                    <a:pt x="30498" y="90718"/>
                  </a:lnTo>
                  <a:lnTo>
                    <a:pt x="33603" y="50162"/>
                  </a:lnTo>
                  <a:lnTo>
                    <a:pt x="42620" y="30742"/>
                  </a:lnTo>
                  <a:lnTo>
                    <a:pt x="57547" y="17432"/>
                  </a:lnTo>
                  <a:lnTo>
                    <a:pt x="66440" y="12244"/>
                  </a:lnTo>
                  <a:lnTo>
                    <a:pt x="74709" y="11126"/>
                  </a:lnTo>
                  <a:lnTo>
                    <a:pt x="90136" y="16122"/>
                  </a:lnTo>
                  <a:lnTo>
                    <a:pt x="101671" y="32381"/>
                  </a:lnTo>
                  <a:lnTo>
                    <a:pt x="122356" y="85956"/>
                  </a:lnTo>
                  <a:lnTo>
                    <a:pt x="129640" y="107092"/>
                  </a:lnTo>
                  <a:lnTo>
                    <a:pt x="132050" y="109453"/>
                  </a:lnTo>
                  <a:lnTo>
                    <a:pt x="133657" y="106347"/>
                  </a:lnTo>
                  <a:lnTo>
                    <a:pt x="151336" y="43320"/>
                  </a:lnTo>
                  <a:lnTo>
                    <a:pt x="167153" y="17791"/>
                  </a:lnTo>
                  <a:lnTo>
                    <a:pt x="174606" y="14824"/>
                  </a:lnTo>
                  <a:lnTo>
                    <a:pt x="183084" y="15185"/>
                  </a:lnTo>
                  <a:lnTo>
                    <a:pt x="192246" y="17766"/>
                  </a:lnTo>
                  <a:lnTo>
                    <a:pt x="208665" y="33111"/>
                  </a:lnTo>
                  <a:lnTo>
                    <a:pt x="232680" y="75501"/>
                  </a:lnTo>
                  <a:lnTo>
                    <a:pt x="241453" y="123952"/>
                  </a:lnTo>
                  <a:lnTo>
                    <a:pt x="244027" y="123033"/>
                  </a:lnTo>
                  <a:lnTo>
                    <a:pt x="246912" y="117740"/>
                  </a:lnTo>
                  <a:lnTo>
                    <a:pt x="259477" y="108740"/>
                  </a:lnTo>
                  <a:lnTo>
                    <a:pt x="313456" y="89816"/>
                  </a:lnTo>
                  <a:lnTo>
                    <a:pt x="345560" y="77971"/>
                  </a:lnTo>
                  <a:lnTo>
                    <a:pt x="362592" y="66498"/>
                  </a:lnTo>
                  <a:lnTo>
                    <a:pt x="374841" y="50481"/>
                  </a:lnTo>
                  <a:lnTo>
                    <a:pt x="379745" y="41296"/>
                  </a:lnTo>
                  <a:lnTo>
                    <a:pt x="380675" y="32833"/>
                  </a:lnTo>
                  <a:lnTo>
                    <a:pt x="375469" y="17191"/>
                  </a:lnTo>
                  <a:lnTo>
                    <a:pt x="362237" y="5560"/>
                  </a:lnTo>
                  <a:lnTo>
                    <a:pt x="353795" y="820"/>
                  </a:lnTo>
                  <a:lnTo>
                    <a:pt x="344658" y="0"/>
                  </a:lnTo>
                  <a:lnTo>
                    <a:pt x="325147" y="5328"/>
                  </a:lnTo>
                  <a:lnTo>
                    <a:pt x="300021" y="21482"/>
                  </a:lnTo>
                  <a:lnTo>
                    <a:pt x="288150" y="37493"/>
                  </a:lnTo>
                  <a:lnTo>
                    <a:pt x="283347" y="46675"/>
                  </a:lnTo>
                  <a:lnTo>
                    <a:pt x="281130" y="66237"/>
                  </a:lnTo>
                  <a:lnTo>
                    <a:pt x="289238" y="112980"/>
                  </a:lnTo>
                  <a:lnTo>
                    <a:pt x="301686" y="133531"/>
                  </a:lnTo>
                  <a:lnTo>
                    <a:pt x="318916" y="149293"/>
                  </a:lnTo>
                  <a:lnTo>
                    <a:pt x="338272" y="160198"/>
                  </a:lnTo>
                  <a:lnTo>
                    <a:pt x="358573" y="162705"/>
                  </a:lnTo>
                  <a:lnTo>
                    <a:pt x="389554" y="159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2497" y="400082"/>
              <a:ext cx="227025" cy="171071"/>
            </a:xfrm>
            <a:custGeom>
              <a:avLst/>
              <a:gdLst/>
              <a:ahLst/>
              <a:cxnLst/>
              <a:rect l="0" t="0" r="0" b="0"/>
              <a:pathLst>
                <a:path w="227025" h="171071">
                  <a:moveTo>
                    <a:pt x="0" y="52643"/>
                  </a:moveTo>
                  <a:lnTo>
                    <a:pt x="3120" y="95335"/>
                  </a:lnTo>
                  <a:lnTo>
                    <a:pt x="14654" y="136985"/>
                  </a:lnTo>
                  <a:lnTo>
                    <a:pt x="27570" y="154859"/>
                  </a:lnTo>
                  <a:lnTo>
                    <a:pt x="35927" y="162901"/>
                  </a:lnTo>
                  <a:lnTo>
                    <a:pt x="43839" y="165923"/>
                  </a:lnTo>
                  <a:lnTo>
                    <a:pt x="51453" y="165597"/>
                  </a:lnTo>
                  <a:lnTo>
                    <a:pt x="58868" y="163041"/>
                  </a:lnTo>
                  <a:lnTo>
                    <a:pt x="70228" y="150842"/>
                  </a:lnTo>
                  <a:lnTo>
                    <a:pt x="74894" y="142675"/>
                  </a:lnTo>
                  <a:lnTo>
                    <a:pt x="83554" y="96900"/>
                  </a:lnTo>
                  <a:lnTo>
                    <a:pt x="86118" y="96186"/>
                  </a:lnTo>
                  <a:lnTo>
                    <a:pt x="131506" y="156466"/>
                  </a:lnTo>
                  <a:lnTo>
                    <a:pt x="149694" y="168196"/>
                  </a:lnTo>
                  <a:lnTo>
                    <a:pt x="172596" y="171070"/>
                  </a:lnTo>
                  <a:lnTo>
                    <a:pt x="185254" y="170199"/>
                  </a:lnTo>
                  <a:lnTo>
                    <a:pt x="196032" y="164939"/>
                  </a:lnTo>
                  <a:lnTo>
                    <a:pt x="214247" y="146616"/>
                  </a:lnTo>
                  <a:lnTo>
                    <a:pt x="223903" y="122875"/>
                  </a:lnTo>
                  <a:lnTo>
                    <a:pt x="227024" y="97895"/>
                  </a:lnTo>
                  <a:lnTo>
                    <a:pt x="216521" y="42528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09388" y="410611"/>
              <a:ext cx="270592" cy="166363"/>
            </a:xfrm>
            <a:custGeom>
              <a:avLst/>
              <a:gdLst/>
              <a:ahLst/>
              <a:cxnLst/>
              <a:rect l="0" t="0" r="0" b="0"/>
              <a:pathLst>
                <a:path w="270592" h="166363">
                  <a:moveTo>
                    <a:pt x="70550" y="42114"/>
                  </a:moveTo>
                  <a:lnTo>
                    <a:pt x="53782" y="36525"/>
                  </a:lnTo>
                  <a:lnTo>
                    <a:pt x="36191" y="40020"/>
                  </a:lnTo>
                  <a:lnTo>
                    <a:pt x="26587" y="44227"/>
                  </a:lnTo>
                  <a:lnTo>
                    <a:pt x="12796" y="58261"/>
                  </a:lnTo>
                  <a:lnTo>
                    <a:pt x="7481" y="66917"/>
                  </a:lnTo>
                  <a:lnTo>
                    <a:pt x="0" y="107045"/>
                  </a:lnTo>
                  <a:lnTo>
                    <a:pt x="4489" y="129854"/>
                  </a:lnTo>
                  <a:lnTo>
                    <a:pt x="15453" y="147790"/>
                  </a:lnTo>
                  <a:lnTo>
                    <a:pt x="32024" y="163560"/>
                  </a:lnTo>
                  <a:lnTo>
                    <a:pt x="41356" y="166362"/>
                  </a:lnTo>
                  <a:lnTo>
                    <a:pt x="61084" y="163236"/>
                  </a:lnTo>
                  <a:lnTo>
                    <a:pt x="86332" y="148322"/>
                  </a:lnTo>
                  <a:lnTo>
                    <a:pt x="98231" y="132601"/>
                  </a:lnTo>
                  <a:lnTo>
                    <a:pt x="103042" y="123496"/>
                  </a:lnTo>
                  <a:lnTo>
                    <a:pt x="103910" y="113916"/>
                  </a:lnTo>
                  <a:lnTo>
                    <a:pt x="98634" y="93913"/>
                  </a:lnTo>
                  <a:lnTo>
                    <a:pt x="82510" y="62921"/>
                  </a:lnTo>
                  <a:lnTo>
                    <a:pt x="82033" y="57155"/>
                  </a:lnTo>
                  <a:lnTo>
                    <a:pt x="85224" y="54481"/>
                  </a:lnTo>
                  <a:lnTo>
                    <a:pt x="90861" y="53868"/>
                  </a:lnTo>
                  <a:lnTo>
                    <a:pt x="103363" y="59426"/>
                  </a:lnTo>
                  <a:lnTo>
                    <a:pt x="160405" y="102172"/>
                  </a:lnTo>
                  <a:lnTo>
                    <a:pt x="176852" y="128539"/>
                  </a:lnTo>
                  <a:lnTo>
                    <a:pt x="177683" y="132486"/>
                  </a:lnTo>
                  <a:lnTo>
                    <a:pt x="175897" y="132778"/>
                  </a:lnTo>
                  <a:lnTo>
                    <a:pt x="172367" y="130632"/>
                  </a:lnTo>
                  <a:lnTo>
                    <a:pt x="161809" y="110846"/>
                  </a:lnTo>
                  <a:lnTo>
                    <a:pt x="151271" y="82756"/>
                  </a:lnTo>
                  <a:lnTo>
                    <a:pt x="151919" y="46617"/>
                  </a:lnTo>
                  <a:lnTo>
                    <a:pt x="156381" y="36927"/>
                  </a:lnTo>
                  <a:lnTo>
                    <a:pt x="170698" y="23041"/>
                  </a:lnTo>
                  <a:lnTo>
                    <a:pt x="194999" y="16090"/>
                  </a:lnTo>
                  <a:lnTo>
                    <a:pt x="254917" y="4025"/>
                  </a:lnTo>
                  <a:lnTo>
                    <a:pt x="2705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32621" y="273740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7236" y="185001"/>
                  </a:lnTo>
                  <a:lnTo>
                    <a:pt x="9878" y="241958"/>
                  </a:lnTo>
                  <a:lnTo>
                    <a:pt x="11409" y="266634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72591" y="379025"/>
              <a:ext cx="107431" cy="189514"/>
            </a:xfrm>
            <a:custGeom>
              <a:avLst/>
              <a:gdLst/>
              <a:ahLst/>
              <a:cxnLst/>
              <a:rect l="0" t="0" r="0" b="0"/>
              <a:pathLst>
                <a:path w="107431" h="189514">
                  <a:moveTo>
                    <a:pt x="86372" y="0"/>
                  </a:moveTo>
                  <a:lnTo>
                    <a:pt x="23039" y="63334"/>
                  </a:lnTo>
                  <a:lnTo>
                    <a:pt x="10261" y="78451"/>
                  </a:lnTo>
                  <a:lnTo>
                    <a:pt x="683" y="96869"/>
                  </a:lnTo>
                  <a:lnTo>
                    <a:pt x="0" y="105523"/>
                  </a:lnTo>
                  <a:lnTo>
                    <a:pt x="5481" y="121379"/>
                  </a:lnTo>
                  <a:lnTo>
                    <a:pt x="27310" y="143459"/>
                  </a:lnTo>
                  <a:lnTo>
                    <a:pt x="76385" y="167475"/>
                  </a:lnTo>
                  <a:lnTo>
                    <a:pt x="93632" y="175039"/>
                  </a:lnTo>
                  <a:lnTo>
                    <a:pt x="10743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2663" y="558010"/>
              <a:ext cx="67178" cy="157928"/>
            </a:xfrm>
            <a:custGeom>
              <a:avLst/>
              <a:gdLst/>
              <a:ahLst/>
              <a:cxnLst/>
              <a:rect l="0" t="0" r="0" b="0"/>
              <a:pathLst>
                <a:path w="67178" h="157928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66044" y="84952"/>
                  </a:lnTo>
                  <a:lnTo>
                    <a:pt x="67177" y="105607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574514" y="168455"/>
            <a:ext cx="584658" cy="389556"/>
            <a:chOff x="5574514" y="168455"/>
            <a:chExt cx="584658" cy="389556"/>
          </a:xfrm>
        </p:grpSpPr>
        <p:sp>
          <p:nvSpPr>
            <p:cNvPr id="27" name="Freeform 26"/>
            <p:cNvSpPr/>
            <p:nvPr/>
          </p:nvSpPr>
          <p:spPr>
            <a:xfrm>
              <a:off x="5574514" y="168455"/>
              <a:ext cx="195820" cy="388275"/>
            </a:xfrm>
            <a:custGeom>
              <a:avLst/>
              <a:gdLst/>
              <a:ahLst/>
              <a:cxnLst/>
              <a:rect l="0" t="0" r="0" b="0"/>
              <a:pathLst>
                <a:path w="195820" h="388275">
                  <a:moveTo>
                    <a:pt x="5589" y="0"/>
                  </a:moveTo>
                  <a:lnTo>
                    <a:pt x="5589" y="58617"/>
                  </a:lnTo>
                  <a:lnTo>
                    <a:pt x="5589" y="113961"/>
                  </a:lnTo>
                  <a:lnTo>
                    <a:pt x="5589" y="162968"/>
                  </a:lnTo>
                  <a:lnTo>
                    <a:pt x="5589" y="214533"/>
                  </a:lnTo>
                  <a:lnTo>
                    <a:pt x="5589" y="265687"/>
                  </a:lnTo>
                  <a:lnTo>
                    <a:pt x="5589" y="325486"/>
                  </a:lnTo>
                  <a:lnTo>
                    <a:pt x="4419" y="345872"/>
                  </a:lnTo>
                  <a:lnTo>
                    <a:pt x="2470" y="346395"/>
                  </a:lnTo>
                  <a:lnTo>
                    <a:pt x="0" y="343234"/>
                  </a:lnTo>
                  <a:lnTo>
                    <a:pt x="376" y="330363"/>
                  </a:lnTo>
                  <a:lnTo>
                    <a:pt x="14478" y="276172"/>
                  </a:lnTo>
                  <a:lnTo>
                    <a:pt x="25527" y="253765"/>
                  </a:lnTo>
                  <a:lnTo>
                    <a:pt x="41357" y="238347"/>
                  </a:lnTo>
                  <a:lnTo>
                    <a:pt x="50491" y="232597"/>
                  </a:lnTo>
                  <a:lnTo>
                    <a:pt x="73119" y="229329"/>
                  </a:lnTo>
                  <a:lnTo>
                    <a:pt x="120184" y="236763"/>
                  </a:lnTo>
                  <a:lnTo>
                    <a:pt x="147038" y="251736"/>
                  </a:lnTo>
                  <a:lnTo>
                    <a:pt x="184252" y="287727"/>
                  </a:lnTo>
                  <a:lnTo>
                    <a:pt x="191379" y="297103"/>
                  </a:lnTo>
                  <a:lnTo>
                    <a:pt x="194959" y="306863"/>
                  </a:lnTo>
                  <a:lnTo>
                    <a:pt x="195819" y="327067"/>
                  </a:lnTo>
                  <a:lnTo>
                    <a:pt x="189182" y="344625"/>
                  </a:lnTo>
                  <a:lnTo>
                    <a:pt x="165857" y="374961"/>
                  </a:lnTo>
                  <a:lnTo>
                    <a:pt x="146229" y="383069"/>
                  </a:lnTo>
                  <a:lnTo>
                    <a:pt x="95501" y="388274"/>
                  </a:lnTo>
                  <a:lnTo>
                    <a:pt x="59916" y="383586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4278" y="400082"/>
              <a:ext cx="107349" cy="157347"/>
            </a:xfrm>
            <a:custGeom>
              <a:avLst/>
              <a:gdLst/>
              <a:ahLst/>
              <a:cxnLst/>
              <a:rect l="0" t="0" r="0" b="0"/>
              <a:pathLst>
                <a:path w="107349" h="157347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0197"/>
                  </a:lnTo>
                  <a:lnTo>
                    <a:pt x="10397" y="140610"/>
                  </a:lnTo>
                  <a:lnTo>
                    <a:pt x="25437" y="155300"/>
                  </a:lnTo>
                  <a:lnTo>
                    <a:pt x="34361" y="157346"/>
                  </a:lnTo>
                  <a:lnTo>
                    <a:pt x="53635" y="153380"/>
                  </a:lnTo>
                  <a:lnTo>
                    <a:pt x="84217" y="132404"/>
                  </a:lnTo>
                  <a:lnTo>
                    <a:pt x="104326" y="103962"/>
                  </a:lnTo>
                  <a:lnTo>
                    <a:pt x="107348" y="83640"/>
                  </a:lnTo>
                  <a:lnTo>
                    <a:pt x="10485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53886" y="26321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19" y="157875"/>
                  </a:lnTo>
                  <a:lnTo>
                    <a:pt x="8333" y="207435"/>
                  </a:lnTo>
                  <a:lnTo>
                    <a:pt x="15683" y="26610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90715" y="33691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09839" y="16932"/>
                  </a:lnTo>
                  <a:lnTo>
                    <a:pt x="49599" y="45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64497" y="207757"/>
            <a:ext cx="3432292" cy="539767"/>
            <a:chOff x="6464497" y="207757"/>
            <a:chExt cx="3432292" cy="539767"/>
          </a:xfrm>
        </p:grpSpPr>
        <p:sp>
          <p:nvSpPr>
            <p:cNvPr id="32" name="Freeform 31"/>
            <p:cNvSpPr/>
            <p:nvPr/>
          </p:nvSpPr>
          <p:spPr>
            <a:xfrm>
              <a:off x="6624620" y="273740"/>
              <a:ext cx="29391" cy="273742"/>
            </a:xfrm>
            <a:custGeom>
              <a:avLst/>
              <a:gdLst/>
              <a:ahLst/>
              <a:cxnLst/>
              <a:rect l="0" t="0" r="0" b="0"/>
              <a:pathLst>
                <a:path w="29391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1"/>
                  </a:lnTo>
                  <a:lnTo>
                    <a:pt x="18793" y="204694"/>
                  </a:lnTo>
                  <a:lnTo>
                    <a:pt x="26951" y="248404"/>
                  </a:lnTo>
                  <a:lnTo>
                    <a:pt x="2939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64497" y="263212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4862" y="8333"/>
                  </a:lnTo>
                  <a:lnTo>
                    <a:pt x="234923" y="12998"/>
                  </a:lnTo>
                  <a:lnTo>
                    <a:pt x="176126" y="19465"/>
                  </a:lnTo>
                  <a:lnTo>
                    <a:pt x="127964" y="20585"/>
                  </a:lnTo>
                  <a:lnTo>
                    <a:pt x="68864" y="29369"/>
                  </a:lnTo>
                  <a:lnTo>
                    <a:pt x="25301" y="392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85554" y="547481"/>
              <a:ext cx="347442" cy="31587"/>
            </a:xfrm>
            <a:custGeom>
              <a:avLst/>
              <a:gdLst/>
              <a:ahLst/>
              <a:cxnLst/>
              <a:rect l="0" t="0" r="0" b="0"/>
              <a:pathLst>
                <a:path w="347442" h="31587">
                  <a:moveTo>
                    <a:pt x="347441" y="0"/>
                  </a:moveTo>
                  <a:lnTo>
                    <a:pt x="319884" y="7236"/>
                  </a:lnTo>
                  <a:lnTo>
                    <a:pt x="263661" y="12998"/>
                  </a:lnTo>
                  <a:lnTo>
                    <a:pt x="201561" y="19465"/>
                  </a:lnTo>
                  <a:lnTo>
                    <a:pt x="150320" y="26175"/>
                  </a:lnTo>
                  <a:lnTo>
                    <a:pt x="89008" y="30517"/>
                  </a:lnTo>
                  <a:lnTo>
                    <a:pt x="34956" y="313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12021" y="221098"/>
              <a:ext cx="208689" cy="379027"/>
            </a:xfrm>
            <a:custGeom>
              <a:avLst/>
              <a:gdLst/>
              <a:ahLst/>
              <a:cxnLst/>
              <a:rect l="0" t="0" r="0" b="0"/>
              <a:pathLst>
                <a:path w="208689" h="379027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7236" y="162968"/>
                  </a:lnTo>
                  <a:lnTo>
                    <a:pt x="9552" y="213363"/>
                  </a:lnTo>
                  <a:lnTo>
                    <a:pt x="13455" y="272906"/>
                  </a:lnTo>
                  <a:lnTo>
                    <a:pt x="20056" y="334462"/>
                  </a:lnTo>
                  <a:lnTo>
                    <a:pt x="23100" y="321108"/>
                  </a:lnTo>
                  <a:lnTo>
                    <a:pt x="50326" y="287546"/>
                  </a:lnTo>
                  <a:lnTo>
                    <a:pt x="69940" y="279877"/>
                  </a:lnTo>
                  <a:lnTo>
                    <a:pt x="120660" y="274953"/>
                  </a:lnTo>
                  <a:lnTo>
                    <a:pt x="174569" y="264405"/>
                  </a:lnTo>
                  <a:lnTo>
                    <a:pt x="198079" y="253604"/>
                  </a:lnTo>
                  <a:lnTo>
                    <a:pt x="204582" y="246278"/>
                  </a:lnTo>
                  <a:lnTo>
                    <a:pt x="207747" y="237885"/>
                  </a:lnTo>
                  <a:lnTo>
                    <a:pt x="208688" y="228780"/>
                  </a:lnTo>
                  <a:lnTo>
                    <a:pt x="203494" y="212424"/>
                  </a:lnTo>
                  <a:lnTo>
                    <a:pt x="198834" y="204787"/>
                  </a:lnTo>
                  <a:lnTo>
                    <a:pt x="184297" y="193182"/>
                  </a:lnTo>
                  <a:lnTo>
                    <a:pt x="164968" y="185294"/>
                  </a:lnTo>
                  <a:lnTo>
                    <a:pt x="140779" y="181789"/>
                  </a:lnTo>
                  <a:lnTo>
                    <a:pt x="120669" y="186470"/>
                  </a:lnTo>
                  <a:lnTo>
                    <a:pt x="112031" y="190994"/>
                  </a:lnTo>
                  <a:lnTo>
                    <a:pt x="99314" y="205379"/>
                  </a:lnTo>
                  <a:lnTo>
                    <a:pt x="90933" y="224640"/>
                  </a:lnTo>
                  <a:lnTo>
                    <a:pt x="85552" y="275134"/>
                  </a:lnTo>
                  <a:lnTo>
                    <a:pt x="87156" y="302436"/>
                  </a:lnTo>
                  <a:lnTo>
                    <a:pt x="95668" y="330168"/>
                  </a:lnTo>
                  <a:lnTo>
                    <a:pt x="110369" y="351852"/>
                  </a:lnTo>
                  <a:lnTo>
                    <a:pt x="127431" y="366949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49494" y="207757"/>
              <a:ext cx="131025" cy="360782"/>
            </a:xfrm>
            <a:custGeom>
              <a:avLst/>
              <a:gdLst/>
              <a:ahLst/>
              <a:cxnLst/>
              <a:rect l="0" t="0" r="0" b="0"/>
              <a:pathLst>
                <a:path w="131025" h="360782">
                  <a:moveTo>
                    <a:pt x="57325" y="360781"/>
                  </a:moveTo>
                  <a:lnTo>
                    <a:pt x="54206" y="318090"/>
                  </a:lnTo>
                  <a:lnTo>
                    <a:pt x="39366" y="257543"/>
                  </a:lnTo>
                  <a:lnTo>
                    <a:pt x="25658" y="199445"/>
                  </a:lnTo>
                  <a:lnTo>
                    <a:pt x="11685" y="137580"/>
                  </a:lnTo>
                  <a:lnTo>
                    <a:pt x="0" y="80299"/>
                  </a:lnTo>
                  <a:lnTo>
                    <a:pt x="1821" y="52069"/>
                  </a:lnTo>
                  <a:lnTo>
                    <a:pt x="9650" y="30163"/>
                  </a:lnTo>
                  <a:lnTo>
                    <a:pt x="15013" y="21046"/>
                  </a:lnTo>
                  <a:lnTo>
                    <a:pt x="30331" y="7797"/>
                  </a:lnTo>
                  <a:lnTo>
                    <a:pt x="39329" y="2626"/>
                  </a:lnTo>
                  <a:lnTo>
                    <a:pt x="58685" y="0"/>
                  </a:lnTo>
                  <a:lnTo>
                    <a:pt x="119590" y="2566"/>
                  </a:lnTo>
                  <a:lnTo>
                    <a:pt x="131024" y="2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1534" y="368497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50474" y="15641"/>
                  </a:lnTo>
                  <a:lnTo>
                    <a:pt x="133558" y="23719"/>
                  </a:lnTo>
                  <a:lnTo>
                    <a:pt x="75458" y="33669"/>
                  </a:lnTo>
                  <a:lnTo>
                    <a:pt x="17562" y="41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80214" y="273740"/>
              <a:ext cx="47704" cy="326385"/>
            </a:xfrm>
            <a:custGeom>
              <a:avLst/>
              <a:gdLst/>
              <a:ahLst/>
              <a:cxnLst/>
              <a:rect l="0" t="0" r="0" b="0"/>
              <a:pathLst>
                <a:path w="47704" h="32638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11118"/>
                  </a:lnTo>
                  <a:lnTo>
                    <a:pt x="23665" y="162775"/>
                  </a:lnTo>
                  <a:lnTo>
                    <a:pt x="28882" y="216296"/>
                  </a:lnTo>
                  <a:lnTo>
                    <a:pt x="41126" y="270713"/>
                  </a:lnTo>
                  <a:lnTo>
                    <a:pt x="4770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59461" y="40008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166054" y="14797"/>
                  </a:lnTo>
                  <a:lnTo>
                    <a:pt x="114646" y="8253"/>
                  </a:lnTo>
                  <a:lnTo>
                    <a:pt x="53841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79819" y="463253"/>
              <a:ext cx="16597" cy="168457"/>
            </a:xfrm>
            <a:custGeom>
              <a:avLst/>
              <a:gdLst/>
              <a:ahLst/>
              <a:cxnLst/>
              <a:rect l="0" t="0" r="0" b="0"/>
              <a:pathLst>
                <a:path w="16597" h="168457">
                  <a:moveTo>
                    <a:pt x="6067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13100" y="143817"/>
                  </a:lnTo>
                  <a:lnTo>
                    <a:pt x="1659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75357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33285" y="26321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2" y="160650"/>
                  </a:lnTo>
                  <a:lnTo>
                    <a:pt x="17475" y="212677"/>
                  </a:lnTo>
                  <a:lnTo>
                    <a:pt x="23469" y="272771"/>
                  </a:lnTo>
                  <a:lnTo>
                    <a:pt x="37752" y="33188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80642" y="431668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97314" y="468193"/>
              <a:ext cx="152142" cy="207343"/>
            </a:xfrm>
            <a:custGeom>
              <a:avLst/>
              <a:gdLst/>
              <a:ahLst/>
              <a:cxnLst/>
              <a:rect l="0" t="0" r="0" b="0"/>
              <a:pathLst>
                <a:path w="152142" h="207343">
                  <a:moveTo>
                    <a:pt x="88696" y="5589"/>
                  </a:moveTo>
                  <a:lnTo>
                    <a:pt x="71928" y="0"/>
                  </a:lnTo>
                  <a:lnTo>
                    <a:pt x="54338" y="3495"/>
                  </a:lnTo>
                  <a:lnTo>
                    <a:pt x="44734" y="7702"/>
                  </a:lnTo>
                  <a:lnTo>
                    <a:pt x="30943" y="24856"/>
                  </a:lnTo>
                  <a:lnTo>
                    <a:pt x="8691" y="79053"/>
                  </a:lnTo>
                  <a:lnTo>
                    <a:pt x="0" y="110804"/>
                  </a:lnTo>
                  <a:lnTo>
                    <a:pt x="1702" y="131900"/>
                  </a:lnTo>
                  <a:lnTo>
                    <a:pt x="14827" y="163507"/>
                  </a:lnTo>
                  <a:lnTo>
                    <a:pt x="33533" y="189510"/>
                  </a:lnTo>
                  <a:lnTo>
                    <a:pt x="59483" y="206443"/>
                  </a:lnTo>
                  <a:lnTo>
                    <a:pt x="69221" y="207342"/>
                  </a:lnTo>
                  <a:lnTo>
                    <a:pt x="89399" y="202102"/>
                  </a:lnTo>
                  <a:lnTo>
                    <a:pt x="120491" y="180408"/>
                  </a:lnTo>
                  <a:lnTo>
                    <a:pt x="146340" y="146165"/>
                  </a:lnTo>
                  <a:lnTo>
                    <a:pt x="152141" y="119930"/>
                  </a:lnTo>
                  <a:lnTo>
                    <a:pt x="146332" y="70549"/>
                  </a:lnTo>
                  <a:lnTo>
                    <a:pt x="122211" y="27806"/>
                  </a:lnTo>
                  <a:lnTo>
                    <a:pt x="10975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1295" y="470509"/>
              <a:ext cx="168457" cy="192787"/>
            </a:xfrm>
            <a:custGeom>
              <a:avLst/>
              <a:gdLst/>
              <a:ahLst/>
              <a:cxnLst/>
              <a:rect l="0" t="0" r="0" b="0"/>
              <a:pathLst>
                <a:path w="168457" h="192787">
                  <a:moveTo>
                    <a:pt x="0" y="55915"/>
                  </a:moveTo>
                  <a:lnTo>
                    <a:pt x="14655" y="114532"/>
                  </a:lnTo>
                  <a:lnTo>
                    <a:pt x="31667" y="171129"/>
                  </a:lnTo>
                  <a:lnTo>
                    <a:pt x="36301" y="184330"/>
                  </a:lnTo>
                  <a:lnTo>
                    <a:pt x="23749" y="130225"/>
                  </a:lnTo>
                  <a:lnTo>
                    <a:pt x="13486" y="73280"/>
                  </a:lnTo>
                  <a:lnTo>
                    <a:pt x="14525" y="29475"/>
                  </a:lnTo>
                  <a:lnTo>
                    <a:pt x="16703" y="17232"/>
                  </a:lnTo>
                  <a:lnTo>
                    <a:pt x="22833" y="9069"/>
                  </a:lnTo>
                  <a:lnTo>
                    <a:pt x="42124" y="0"/>
                  </a:lnTo>
                  <a:lnTo>
                    <a:pt x="63175" y="2208"/>
                  </a:lnTo>
                  <a:lnTo>
                    <a:pt x="73702" y="6073"/>
                  </a:lnTo>
                  <a:lnTo>
                    <a:pt x="91638" y="19725"/>
                  </a:lnTo>
                  <a:lnTo>
                    <a:pt x="136597" y="77492"/>
                  </a:lnTo>
                  <a:lnTo>
                    <a:pt x="159303" y="119189"/>
                  </a:lnTo>
                  <a:lnTo>
                    <a:pt x="167251" y="173837"/>
                  </a:lnTo>
                  <a:lnTo>
                    <a:pt x="168456" y="192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38777" y="305326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8333" y="48931"/>
                  </a:lnTo>
                  <a:lnTo>
                    <a:pt x="12998" y="99896"/>
                  </a:lnTo>
                  <a:lnTo>
                    <a:pt x="21789" y="162570"/>
                  </a:lnTo>
                  <a:lnTo>
                    <a:pt x="31802" y="220524"/>
                  </a:lnTo>
                  <a:lnTo>
                    <a:pt x="42179" y="269281"/>
                  </a:lnTo>
                  <a:lnTo>
                    <a:pt x="56165" y="331872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12435" y="431668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52642"/>
                  </a:moveTo>
                  <a:lnTo>
                    <a:pt x="262563" y="41464"/>
                  </a:lnTo>
                  <a:lnTo>
                    <a:pt x="233254" y="28923"/>
                  </a:lnTo>
                  <a:lnTo>
                    <a:pt x="180259" y="21441"/>
                  </a:lnTo>
                  <a:lnTo>
                    <a:pt x="117799" y="13031"/>
                  </a:lnTo>
                  <a:lnTo>
                    <a:pt x="60054" y="5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96704" y="294797"/>
              <a:ext cx="400085" cy="452727"/>
            </a:xfrm>
            <a:custGeom>
              <a:avLst/>
              <a:gdLst/>
              <a:ahLst/>
              <a:cxnLst/>
              <a:rect l="0" t="0" r="0" b="0"/>
              <a:pathLst>
                <a:path w="400085" h="452727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0428"/>
                  </a:lnTo>
                  <a:lnTo>
                    <a:pt x="21789" y="207022"/>
                  </a:lnTo>
                  <a:lnTo>
                    <a:pt x="28683" y="262161"/>
                  </a:lnTo>
                  <a:lnTo>
                    <a:pt x="36602" y="322017"/>
                  </a:lnTo>
                  <a:lnTo>
                    <a:pt x="41026" y="366682"/>
                  </a:lnTo>
                  <a:lnTo>
                    <a:pt x="42019" y="307719"/>
                  </a:lnTo>
                  <a:lnTo>
                    <a:pt x="45215" y="247481"/>
                  </a:lnTo>
                  <a:lnTo>
                    <a:pt x="47691" y="235177"/>
                  </a:lnTo>
                  <a:lnTo>
                    <a:pt x="54021" y="228145"/>
                  </a:lnTo>
                  <a:lnTo>
                    <a:pt x="62920" y="224626"/>
                  </a:lnTo>
                  <a:lnTo>
                    <a:pt x="73532" y="223451"/>
                  </a:lnTo>
                  <a:lnTo>
                    <a:pt x="81778" y="226176"/>
                  </a:lnTo>
                  <a:lnTo>
                    <a:pt x="88444" y="231503"/>
                  </a:lnTo>
                  <a:lnTo>
                    <a:pt x="118709" y="276281"/>
                  </a:lnTo>
                  <a:lnTo>
                    <a:pt x="136056" y="327579"/>
                  </a:lnTo>
                  <a:lnTo>
                    <a:pt x="139838" y="341218"/>
                  </a:lnTo>
                  <a:lnTo>
                    <a:pt x="143528" y="346802"/>
                  </a:lnTo>
                  <a:lnTo>
                    <a:pt x="147158" y="347015"/>
                  </a:lnTo>
                  <a:lnTo>
                    <a:pt x="183008" y="309680"/>
                  </a:lnTo>
                  <a:lnTo>
                    <a:pt x="203000" y="301412"/>
                  </a:lnTo>
                  <a:lnTo>
                    <a:pt x="261985" y="290080"/>
                  </a:lnTo>
                  <a:lnTo>
                    <a:pt x="294434" y="280402"/>
                  </a:lnTo>
                  <a:lnTo>
                    <a:pt x="302745" y="274672"/>
                  </a:lnTo>
                  <a:lnTo>
                    <a:pt x="315098" y="258947"/>
                  </a:lnTo>
                  <a:lnTo>
                    <a:pt x="316521" y="249841"/>
                  </a:lnTo>
                  <a:lnTo>
                    <a:pt x="311861" y="230364"/>
                  </a:lnTo>
                  <a:lnTo>
                    <a:pt x="295753" y="213128"/>
                  </a:lnTo>
                  <a:lnTo>
                    <a:pt x="252872" y="188589"/>
                  </a:lnTo>
                  <a:lnTo>
                    <a:pt x="228591" y="189492"/>
                  </a:lnTo>
                  <a:lnTo>
                    <a:pt x="204542" y="197693"/>
                  </a:lnTo>
                  <a:lnTo>
                    <a:pt x="186054" y="209136"/>
                  </a:lnTo>
                  <a:lnTo>
                    <a:pt x="173158" y="225141"/>
                  </a:lnTo>
                  <a:lnTo>
                    <a:pt x="168081" y="234322"/>
                  </a:lnTo>
                  <a:lnTo>
                    <a:pt x="165560" y="257002"/>
                  </a:lnTo>
                  <a:lnTo>
                    <a:pt x="169509" y="281509"/>
                  </a:lnTo>
                  <a:lnTo>
                    <a:pt x="184886" y="313868"/>
                  </a:lnTo>
                  <a:lnTo>
                    <a:pt x="238739" y="375302"/>
                  </a:lnTo>
                  <a:lnTo>
                    <a:pt x="277486" y="396315"/>
                  </a:lnTo>
                  <a:lnTo>
                    <a:pt x="332800" y="418663"/>
                  </a:lnTo>
                  <a:lnTo>
                    <a:pt x="390363" y="447194"/>
                  </a:lnTo>
                  <a:lnTo>
                    <a:pt x="40008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33716" y="810694"/>
            <a:ext cx="1261497" cy="333719"/>
            <a:chOff x="1033716" y="810694"/>
            <a:chExt cx="1261497" cy="333719"/>
          </a:xfrm>
        </p:grpSpPr>
        <p:sp>
          <p:nvSpPr>
            <p:cNvPr id="50" name="Freeform 49"/>
            <p:cNvSpPr/>
            <p:nvPr/>
          </p:nvSpPr>
          <p:spPr>
            <a:xfrm>
              <a:off x="1033716" y="879830"/>
              <a:ext cx="187590" cy="264583"/>
            </a:xfrm>
            <a:custGeom>
              <a:avLst/>
              <a:gdLst/>
              <a:ahLst/>
              <a:cxnLst/>
              <a:rect l="0" t="0" r="0" b="0"/>
              <a:pathLst>
                <a:path w="187590" h="264583">
                  <a:moveTo>
                    <a:pt x="134947" y="15092"/>
                  </a:moveTo>
                  <a:lnTo>
                    <a:pt x="90984" y="438"/>
                  </a:lnTo>
                  <a:lnTo>
                    <a:pt x="70954" y="0"/>
                  </a:lnTo>
                  <a:lnTo>
                    <a:pt x="51523" y="4875"/>
                  </a:lnTo>
                  <a:lnTo>
                    <a:pt x="35089" y="14840"/>
                  </a:lnTo>
                  <a:lnTo>
                    <a:pt x="12682" y="39194"/>
                  </a:lnTo>
                  <a:lnTo>
                    <a:pt x="4568" y="64798"/>
                  </a:lnTo>
                  <a:lnTo>
                    <a:pt x="0" y="112098"/>
                  </a:lnTo>
                  <a:lnTo>
                    <a:pt x="4045" y="169304"/>
                  </a:lnTo>
                  <a:lnTo>
                    <a:pt x="24515" y="220465"/>
                  </a:lnTo>
                  <a:lnTo>
                    <a:pt x="37513" y="239340"/>
                  </a:lnTo>
                  <a:lnTo>
                    <a:pt x="54208" y="252408"/>
                  </a:lnTo>
                  <a:lnTo>
                    <a:pt x="74496" y="260946"/>
                  </a:lnTo>
                  <a:lnTo>
                    <a:pt x="111056" y="264582"/>
                  </a:lnTo>
                  <a:lnTo>
                    <a:pt x="133687" y="261287"/>
                  </a:lnTo>
                  <a:lnTo>
                    <a:pt x="152324" y="249684"/>
                  </a:lnTo>
                  <a:lnTo>
                    <a:pt x="187589" y="204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36139" y="905450"/>
              <a:ext cx="171570" cy="186116"/>
            </a:xfrm>
            <a:custGeom>
              <a:avLst/>
              <a:gdLst/>
              <a:ahLst/>
              <a:cxnLst/>
              <a:rect l="0" t="0" r="0" b="0"/>
              <a:pathLst>
                <a:path w="171570" h="186116">
                  <a:moveTo>
                    <a:pt x="111508" y="52643"/>
                  </a:moveTo>
                  <a:lnTo>
                    <a:pt x="105919" y="35875"/>
                  </a:lnTo>
                  <a:lnTo>
                    <a:pt x="93816" y="24523"/>
                  </a:lnTo>
                  <a:lnTo>
                    <a:pt x="85676" y="19859"/>
                  </a:lnTo>
                  <a:lnTo>
                    <a:pt x="67272" y="17795"/>
                  </a:lnTo>
                  <a:lnTo>
                    <a:pt x="48564" y="21947"/>
                  </a:lnTo>
                  <a:lnTo>
                    <a:pt x="32450" y="31591"/>
                  </a:lnTo>
                  <a:lnTo>
                    <a:pt x="10225" y="55764"/>
                  </a:lnTo>
                  <a:lnTo>
                    <a:pt x="2152" y="78207"/>
                  </a:lnTo>
                  <a:lnTo>
                    <a:pt x="0" y="90742"/>
                  </a:lnTo>
                  <a:lnTo>
                    <a:pt x="3847" y="114030"/>
                  </a:lnTo>
                  <a:lnTo>
                    <a:pt x="25381" y="157575"/>
                  </a:lnTo>
                  <a:lnTo>
                    <a:pt x="41644" y="172589"/>
                  </a:lnTo>
                  <a:lnTo>
                    <a:pt x="61740" y="181991"/>
                  </a:lnTo>
                  <a:lnTo>
                    <a:pt x="98192" y="186115"/>
                  </a:lnTo>
                  <a:lnTo>
                    <a:pt x="120798" y="182934"/>
                  </a:lnTo>
                  <a:lnTo>
                    <a:pt x="139423" y="174501"/>
                  </a:lnTo>
                  <a:lnTo>
                    <a:pt x="147666" y="168976"/>
                  </a:lnTo>
                  <a:lnTo>
                    <a:pt x="159944" y="153480"/>
                  </a:lnTo>
                  <a:lnTo>
                    <a:pt x="168130" y="133724"/>
                  </a:lnTo>
                  <a:lnTo>
                    <a:pt x="171569" y="96294"/>
                  </a:lnTo>
                  <a:lnTo>
                    <a:pt x="164529" y="57908"/>
                  </a:lnTo>
                  <a:lnTo>
                    <a:pt x="154180" y="38995"/>
                  </a:lnTo>
                  <a:lnTo>
                    <a:pt x="129611" y="15194"/>
                  </a:lnTo>
                  <a:lnTo>
                    <a:pt x="113315" y="6753"/>
                  </a:lnTo>
                  <a:lnTo>
                    <a:pt x="90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45331" y="915979"/>
              <a:ext cx="120956" cy="147483"/>
            </a:xfrm>
            <a:custGeom>
              <a:avLst/>
              <a:gdLst/>
              <a:ahLst/>
              <a:cxnLst/>
              <a:rect l="0" t="0" r="0" b="0"/>
              <a:pathLst>
                <a:path w="120956" h="147483">
                  <a:moveTo>
                    <a:pt x="18130" y="31585"/>
                  </a:moveTo>
                  <a:lnTo>
                    <a:pt x="6951" y="48353"/>
                  </a:lnTo>
                  <a:lnTo>
                    <a:pt x="0" y="81137"/>
                  </a:lnTo>
                  <a:lnTo>
                    <a:pt x="3529" y="114897"/>
                  </a:lnTo>
                  <a:lnTo>
                    <a:pt x="12031" y="133344"/>
                  </a:lnTo>
                  <a:lnTo>
                    <a:pt x="17573" y="141538"/>
                  </a:lnTo>
                  <a:lnTo>
                    <a:pt x="25947" y="145831"/>
                  </a:lnTo>
                  <a:lnTo>
                    <a:pt x="47730" y="147482"/>
                  </a:lnTo>
                  <a:lnTo>
                    <a:pt x="80713" y="141834"/>
                  </a:lnTo>
                  <a:lnTo>
                    <a:pt x="89097" y="136670"/>
                  </a:lnTo>
                  <a:lnTo>
                    <a:pt x="101534" y="121573"/>
                  </a:lnTo>
                  <a:lnTo>
                    <a:pt x="115112" y="93343"/>
                  </a:lnTo>
                  <a:lnTo>
                    <a:pt x="120955" y="57163"/>
                  </a:lnTo>
                  <a:lnTo>
                    <a:pt x="1128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12908" y="928839"/>
              <a:ext cx="134823" cy="155597"/>
            </a:xfrm>
            <a:custGeom>
              <a:avLst/>
              <a:gdLst/>
              <a:ahLst/>
              <a:cxnLst/>
              <a:rect l="0" t="0" r="0" b="0"/>
              <a:pathLst>
                <a:path w="134823" h="155597">
                  <a:moveTo>
                    <a:pt x="8480" y="39782"/>
                  </a:moveTo>
                  <a:lnTo>
                    <a:pt x="26439" y="93657"/>
                  </a:lnTo>
                  <a:lnTo>
                    <a:pt x="34338" y="124375"/>
                  </a:lnTo>
                  <a:lnTo>
                    <a:pt x="32451" y="145230"/>
                  </a:lnTo>
                  <a:lnTo>
                    <a:pt x="30310" y="148685"/>
                  </a:lnTo>
                  <a:lnTo>
                    <a:pt x="27713" y="147479"/>
                  </a:lnTo>
                  <a:lnTo>
                    <a:pt x="21707" y="135611"/>
                  </a:lnTo>
                  <a:lnTo>
                    <a:pt x="4864" y="82269"/>
                  </a:lnTo>
                  <a:lnTo>
                    <a:pt x="0" y="44832"/>
                  </a:lnTo>
                  <a:lnTo>
                    <a:pt x="4148" y="9693"/>
                  </a:lnTo>
                  <a:lnTo>
                    <a:pt x="10271" y="3345"/>
                  </a:lnTo>
                  <a:lnTo>
                    <a:pt x="19033" y="283"/>
                  </a:lnTo>
                  <a:lnTo>
                    <a:pt x="40076" y="0"/>
                  </a:lnTo>
                  <a:lnTo>
                    <a:pt x="61127" y="3774"/>
                  </a:lnTo>
                  <a:lnTo>
                    <a:pt x="79062" y="15590"/>
                  </a:lnTo>
                  <a:lnTo>
                    <a:pt x="102313" y="45092"/>
                  </a:lnTo>
                  <a:lnTo>
                    <a:pt x="114524" y="70218"/>
                  </a:lnTo>
                  <a:lnTo>
                    <a:pt x="128596" y="132770"/>
                  </a:lnTo>
                  <a:lnTo>
                    <a:pt x="134822" y="155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05312" y="810694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465" y="124664"/>
                  </a:lnTo>
                  <a:lnTo>
                    <a:pt x="15594" y="182162"/>
                  </a:lnTo>
                  <a:lnTo>
                    <a:pt x="24382" y="234948"/>
                  </a:lnTo>
                  <a:lnTo>
                    <a:pt x="2664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74031" y="88439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93224" y="12724"/>
                  </a:lnTo>
                  <a:lnTo>
                    <a:pt x="134094" y="10962"/>
                  </a:lnTo>
                  <a:lnTo>
                    <a:pt x="77353" y="3379"/>
                  </a:lnTo>
                  <a:lnTo>
                    <a:pt x="27324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84601" y="909665"/>
              <a:ext cx="157928" cy="174771"/>
            </a:xfrm>
            <a:custGeom>
              <a:avLst/>
              <a:gdLst/>
              <a:ahLst/>
              <a:cxnLst/>
              <a:rect l="0" t="0" r="0" b="0"/>
              <a:pathLst>
                <a:path w="157928" h="174771">
                  <a:moveTo>
                    <a:pt x="0" y="69485"/>
                  </a:moveTo>
                  <a:lnTo>
                    <a:pt x="42691" y="72604"/>
                  </a:lnTo>
                  <a:lnTo>
                    <a:pt x="89931" y="78550"/>
                  </a:lnTo>
                  <a:lnTo>
                    <a:pt x="124912" y="73990"/>
                  </a:lnTo>
                  <a:lnTo>
                    <a:pt x="133577" y="68979"/>
                  </a:lnTo>
                  <a:lnTo>
                    <a:pt x="146325" y="54052"/>
                  </a:lnTo>
                  <a:lnTo>
                    <a:pt x="147853" y="46328"/>
                  </a:lnTo>
                  <a:lnTo>
                    <a:pt x="146531" y="38839"/>
                  </a:lnTo>
                  <a:lnTo>
                    <a:pt x="143311" y="31507"/>
                  </a:lnTo>
                  <a:lnTo>
                    <a:pt x="122011" y="10009"/>
                  </a:lnTo>
                  <a:lnTo>
                    <a:pt x="100240" y="2107"/>
                  </a:lnTo>
                  <a:lnTo>
                    <a:pt x="87884" y="0"/>
                  </a:lnTo>
                  <a:lnTo>
                    <a:pt x="64795" y="3898"/>
                  </a:lnTo>
                  <a:lnTo>
                    <a:pt x="53725" y="8212"/>
                  </a:lnTo>
                  <a:lnTo>
                    <a:pt x="38306" y="22365"/>
                  </a:lnTo>
                  <a:lnTo>
                    <a:pt x="32556" y="31053"/>
                  </a:lnTo>
                  <a:lnTo>
                    <a:pt x="24464" y="65636"/>
                  </a:lnTo>
                  <a:lnTo>
                    <a:pt x="27655" y="99930"/>
                  </a:lnTo>
                  <a:lnTo>
                    <a:pt x="36078" y="118501"/>
                  </a:lnTo>
                  <a:lnTo>
                    <a:pt x="48790" y="134554"/>
                  </a:lnTo>
                  <a:lnTo>
                    <a:pt x="76847" y="155575"/>
                  </a:lnTo>
                  <a:lnTo>
                    <a:pt x="113106" y="168562"/>
                  </a:lnTo>
                  <a:lnTo>
                    <a:pt x="157927" y="174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98607" y="863336"/>
              <a:ext cx="122907" cy="172043"/>
            </a:xfrm>
            <a:custGeom>
              <a:avLst/>
              <a:gdLst/>
              <a:ahLst/>
              <a:cxnLst/>
              <a:rect l="0" t="0" r="0" b="0"/>
              <a:pathLst>
                <a:path w="122907" h="172043">
                  <a:moveTo>
                    <a:pt x="7092" y="84228"/>
                  </a:moveTo>
                  <a:lnTo>
                    <a:pt x="25050" y="147656"/>
                  </a:lnTo>
                  <a:lnTo>
                    <a:pt x="32950" y="172042"/>
                  </a:lnTo>
                  <a:lnTo>
                    <a:pt x="8161" y="114721"/>
                  </a:lnTo>
                  <a:lnTo>
                    <a:pt x="0" y="78315"/>
                  </a:lnTo>
                  <a:lnTo>
                    <a:pt x="4330" y="57814"/>
                  </a:lnTo>
                  <a:lnTo>
                    <a:pt x="15223" y="40903"/>
                  </a:lnTo>
                  <a:lnTo>
                    <a:pt x="31763" y="25588"/>
                  </a:lnTo>
                  <a:lnTo>
                    <a:pt x="53932" y="17222"/>
                  </a:lnTo>
                  <a:lnTo>
                    <a:pt x="113037" y="2783"/>
                  </a:lnTo>
                  <a:lnTo>
                    <a:pt x="1229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84683" y="101073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44293" y="2723788"/>
            <a:ext cx="4026124" cy="526426"/>
            <a:chOff x="444293" y="2723788"/>
            <a:chExt cx="4026124" cy="526426"/>
          </a:xfrm>
        </p:grpSpPr>
        <p:sp>
          <p:nvSpPr>
            <p:cNvPr id="60" name="Freeform 59"/>
            <p:cNvSpPr/>
            <p:nvPr/>
          </p:nvSpPr>
          <p:spPr>
            <a:xfrm>
              <a:off x="444293" y="2919916"/>
              <a:ext cx="264718" cy="297381"/>
            </a:xfrm>
            <a:custGeom>
              <a:avLst/>
              <a:gdLst/>
              <a:ahLst/>
              <a:cxnLst/>
              <a:rect l="0" t="0" r="0" b="0"/>
              <a:pathLst>
                <a:path w="264718" h="297381">
                  <a:moveTo>
                    <a:pt x="160832" y="24970"/>
                  </a:moveTo>
                  <a:lnTo>
                    <a:pt x="116869" y="1251"/>
                  </a:lnTo>
                  <a:lnTo>
                    <a:pt x="96839" y="0"/>
                  </a:lnTo>
                  <a:lnTo>
                    <a:pt x="49795" y="8729"/>
                  </a:lnTo>
                  <a:lnTo>
                    <a:pt x="20438" y="23927"/>
                  </a:lnTo>
                  <a:lnTo>
                    <a:pt x="7577" y="39714"/>
                  </a:lnTo>
                  <a:lnTo>
                    <a:pt x="2510" y="48838"/>
                  </a:lnTo>
                  <a:lnTo>
                    <a:pt x="0" y="71453"/>
                  </a:lnTo>
                  <a:lnTo>
                    <a:pt x="968" y="84035"/>
                  </a:lnTo>
                  <a:lnTo>
                    <a:pt x="11402" y="104253"/>
                  </a:lnTo>
                  <a:lnTo>
                    <a:pt x="19098" y="112921"/>
                  </a:lnTo>
                  <a:lnTo>
                    <a:pt x="40127" y="122551"/>
                  </a:lnTo>
                  <a:lnTo>
                    <a:pt x="63902" y="125661"/>
                  </a:lnTo>
                  <a:lnTo>
                    <a:pt x="118432" y="115150"/>
                  </a:lnTo>
                  <a:lnTo>
                    <a:pt x="161397" y="110961"/>
                  </a:lnTo>
                  <a:lnTo>
                    <a:pt x="184870" y="116221"/>
                  </a:lnTo>
                  <a:lnTo>
                    <a:pt x="242202" y="151929"/>
                  </a:lnTo>
                  <a:lnTo>
                    <a:pt x="250174" y="158742"/>
                  </a:lnTo>
                  <a:lnTo>
                    <a:pt x="259031" y="178791"/>
                  </a:lnTo>
                  <a:lnTo>
                    <a:pt x="264717" y="229790"/>
                  </a:lnTo>
                  <a:lnTo>
                    <a:pt x="259256" y="250922"/>
                  </a:lnTo>
                  <a:lnTo>
                    <a:pt x="247860" y="268113"/>
                  </a:lnTo>
                  <a:lnTo>
                    <a:pt x="231096" y="283552"/>
                  </a:lnTo>
                  <a:lnTo>
                    <a:pt x="208828" y="291974"/>
                  </a:lnTo>
                  <a:lnTo>
                    <a:pt x="156405" y="297380"/>
                  </a:lnTo>
                  <a:lnTo>
                    <a:pt x="114936" y="292728"/>
                  </a:lnTo>
                  <a:lnTo>
                    <a:pt x="93251" y="283964"/>
                  </a:lnTo>
                  <a:lnTo>
                    <a:pt x="84192" y="278351"/>
                  </a:lnTo>
                  <a:lnTo>
                    <a:pt x="79323" y="272269"/>
                  </a:lnTo>
                  <a:lnTo>
                    <a:pt x="77247" y="265876"/>
                  </a:lnTo>
                  <a:lnTo>
                    <a:pt x="76604" y="246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2220" y="2871187"/>
              <a:ext cx="16118" cy="263213"/>
            </a:xfrm>
            <a:custGeom>
              <a:avLst/>
              <a:gdLst/>
              <a:ahLst/>
              <a:cxnLst/>
              <a:rect l="0" t="0" r="0" b="0"/>
              <a:pathLst>
                <a:path w="16118" h="263213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10873" y="139261"/>
                  </a:lnTo>
                  <a:lnTo>
                    <a:pt x="14563" y="187752"/>
                  </a:lnTo>
                  <a:lnTo>
                    <a:pt x="15913" y="250040"/>
                  </a:lnTo>
                  <a:lnTo>
                    <a:pt x="1611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4638" y="299752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63094" y="2994718"/>
              <a:ext cx="147540" cy="150210"/>
            </a:xfrm>
            <a:custGeom>
              <a:avLst/>
              <a:gdLst/>
              <a:ahLst/>
              <a:cxnLst/>
              <a:rect l="0" t="0" r="0" b="0"/>
              <a:pathLst>
                <a:path w="147540" h="150210">
                  <a:moveTo>
                    <a:pt x="0" y="44925"/>
                  </a:moveTo>
                  <a:lnTo>
                    <a:pt x="26386" y="60566"/>
                  </a:lnTo>
                  <a:lnTo>
                    <a:pt x="49552" y="68644"/>
                  </a:lnTo>
                  <a:lnTo>
                    <a:pt x="72326" y="69894"/>
                  </a:lnTo>
                  <a:lnTo>
                    <a:pt x="115542" y="61165"/>
                  </a:lnTo>
                  <a:lnTo>
                    <a:pt x="141729" y="45967"/>
                  </a:lnTo>
                  <a:lnTo>
                    <a:pt x="145959" y="38601"/>
                  </a:lnTo>
                  <a:lnTo>
                    <a:pt x="147539" y="21057"/>
                  </a:lnTo>
                  <a:lnTo>
                    <a:pt x="143982" y="13805"/>
                  </a:lnTo>
                  <a:lnTo>
                    <a:pt x="130673" y="2628"/>
                  </a:lnTo>
                  <a:lnTo>
                    <a:pt x="109939" y="0"/>
                  </a:lnTo>
                  <a:lnTo>
                    <a:pt x="64090" y="7845"/>
                  </a:lnTo>
                  <a:lnTo>
                    <a:pt x="55595" y="13186"/>
                  </a:lnTo>
                  <a:lnTo>
                    <a:pt x="43036" y="28479"/>
                  </a:lnTo>
                  <a:lnTo>
                    <a:pt x="29389" y="56819"/>
                  </a:lnTo>
                  <a:lnTo>
                    <a:pt x="27880" y="77117"/>
                  </a:lnTo>
                  <a:lnTo>
                    <a:pt x="32278" y="96667"/>
                  </a:lnTo>
                  <a:lnTo>
                    <a:pt x="42032" y="113155"/>
                  </a:lnTo>
                  <a:lnTo>
                    <a:pt x="66266" y="135591"/>
                  </a:lnTo>
                  <a:lnTo>
                    <a:pt x="85603" y="143712"/>
                  </a:lnTo>
                  <a:lnTo>
                    <a:pt x="115813" y="150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52607" y="3008057"/>
              <a:ext cx="94757" cy="132278"/>
            </a:xfrm>
            <a:custGeom>
              <a:avLst/>
              <a:gdLst/>
              <a:ahLst/>
              <a:cxnLst/>
              <a:rect l="0" t="0" r="0" b="0"/>
              <a:pathLst>
                <a:path w="94757" h="132278">
                  <a:moveTo>
                    <a:pt x="0" y="21057"/>
                  </a:moveTo>
                  <a:lnTo>
                    <a:pt x="26364" y="76102"/>
                  </a:lnTo>
                  <a:lnTo>
                    <a:pt x="59898" y="129980"/>
                  </a:lnTo>
                  <a:lnTo>
                    <a:pt x="65668" y="132277"/>
                  </a:lnTo>
                  <a:lnTo>
                    <a:pt x="70685" y="130299"/>
                  </a:lnTo>
                  <a:lnTo>
                    <a:pt x="75199" y="125470"/>
                  </a:lnTo>
                  <a:lnTo>
                    <a:pt x="80215" y="107627"/>
                  </a:lnTo>
                  <a:lnTo>
                    <a:pt x="90935" y="5178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10534" y="2982418"/>
              <a:ext cx="147400" cy="165766"/>
            </a:xfrm>
            <a:custGeom>
              <a:avLst/>
              <a:gdLst/>
              <a:ahLst/>
              <a:cxnLst/>
              <a:rect l="0" t="0" r="0" b="0"/>
              <a:pathLst>
                <a:path w="147400" h="165766">
                  <a:moveTo>
                    <a:pt x="0" y="46696"/>
                  </a:moveTo>
                  <a:lnTo>
                    <a:pt x="11179" y="63464"/>
                  </a:lnTo>
                  <a:lnTo>
                    <a:pt x="26025" y="74815"/>
                  </a:lnTo>
                  <a:lnTo>
                    <a:pt x="45492" y="82590"/>
                  </a:lnTo>
                  <a:lnTo>
                    <a:pt x="69742" y="86046"/>
                  </a:lnTo>
                  <a:lnTo>
                    <a:pt x="89878" y="81342"/>
                  </a:lnTo>
                  <a:lnTo>
                    <a:pt x="98523" y="76813"/>
                  </a:lnTo>
                  <a:lnTo>
                    <a:pt x="103117" y="69113"/>
                  </a:lnTo>
                  <a:lnTo>
                    <a:pt x="105101" y="48081"/>
                  </a:lnTo>
                  <a:lnTo>
                    <a:pt x="98964" y="26254"/>
                  </a:lnTo>
                  <a:lnTo>
                    <a:pt x="94052" y="15521"/>
                  </a:lnTo>
                  <a:lnTo>
                    <a:pt x="86098" y="8365"/>
                  </a:lnTo>
                  <a:lnTo>
                    <a:pt x="64782" y="414"/>
                  </a:lnTo>
                  <a:lnTo>
                    <a:pt x="42830" y="0"/>
                  </a:lnTo>
                  <a:lnTo>
                    <a:pt x="32063" y="1527"/>
                  </a:lnTo>
                  <a:lnTo>
                    <a:pt x="23715" y="6055"/>
                  </a:lnTo>
                  <a:lnTo>
                    <a:pt x="11320" y="20445"/>
                  </a:lnTo>
                  <a:lnTo>
                    <a:pt x="3354" y="59455"/>
                  </a:lnTo>
                  <a:lnTo>
                    <a:pt x="7730" y="85122"/>
                  </a:lnTo>
                  <a:lnTo>
                    <a:pt x="23348" y="116183"/>
                  </a:lnTo>
                  <a:lnTo>
                    <a:pt x="49586" y="147639"/>
                  </a:lnTo>
                  <a:lnTo>
                    <a:pt x="75914" y="163693"/>
                  </a:lnTo>
                  <a:lnTo>
                    <a:pt x="98860" y="165765"/>
                  </a:lnTo>
                  <a:lnTo>
                    <a:pt x="147399" y="162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36876" y="2850130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87863" y="2969064"/>
              <a:ext cx="154991" cy="141264"/>
            </a:xfrm>
            <a:custGeom>
              <a:avLst/>
              <a:gdLst/>
              <a:ahLst/>
              <a:cxnLst/>
              <a:rect l="0" t="0" r="0" b="0"/>
              <a:pathLst>
                <a:path w="154991" h="141264">
                  <a:moveTo>
                    <a:pt x="112226" y="17936"/>
                  </a:moveTo>
                  <a:lnTo>
                    <a:pt x="101047" y="6758"/>
                  </a:lnTo>
                  <a:lnTo>
                    <a:pt x="83081" y="1270"/>
                  </a:lnTo>
                  <a:lnTo>
                    <a:pt x="59498" y="0"/>
                  </a:lnTo>
                  <a:lnTo>
                    <a:pt x="22253" y="7033"/>
                  </a:lnTo>
                  <a:lnTo>
                    <a:pt x="3608" y="17379"/>
                  </a:lnTo>
                  <a:lnTo>
                    <a:pt x="39" y="23414"/>
                  </a:lnTo>
                  <a:lnTo>
                    <a:pt x="0" y="29777"/>
                  </a:lnTo>
                  <a:lnTo>
                    <a:pt x="2314" y="36358"/>
                  </a:lnTo>
                  <a:lnTo>
                    <a:pt x="8535" y="41916"/>
                  </a:lnTo>
                  <a:lnTo>
                    <a:pt x="27927" y="51211"/>
                  </a:lnTo>
                  <a:lnTo>
                    <a:pt x="88964" y="62006"/>
                  </a:lnTo>
                  <a:lnTo>
                    <a:pt x="132847" y="74474"/>
                  </a:lnTo>
                  <a:lnTo>
                    <a:pt x="141181" y="80195"/>
                  </a:lnTo>
                  <a:lnTo>
                    <a:pt x="153561" y="95909"/>
                  </a:lnTo>
                  <a:lnTo>
                    <a:pt x="154990" y="103843"/>
                  </a:lnTo>
                  <a:lnTo>
                    <a:pt x="153603" y="111472"/>
                  </a:lnTo>
                  <a:lnTo>
                    <a:pt x="150339" y="118898"/>
                  </a:lnTo>
                  <a:lnTo>
                    <a:pt x="137354" y="130268"/>
                  </a:lnTo>
                  <a:lnTo>
                    <a:pt x="118715" y="138051"/>
                  </a:lnTo>
                  <a:lnTo>
                    <a:pt x="84253" y="141263"/>
                  </a:lnTo>
                  <a:lnTo>
                    <a:pt x="49055" y="133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84358" y="2910851"/>
              <a:ext cx="147400" cy="139321"/>
            </a:xfrm>
            <a:custGeom>
              <a:avLst/>
              <a:gdLst/>
              <a:ahLst/>
              <a:cxnLst/>
              <a:rect l="0" t="0" r="0" b="0"/>
              <a:pathLst>
                <a:path w="147400" h="139321">
                  <a:moveTo>
                    <a:pt x="0" y="76149"/>
                  </a:moveTo>
                  <a:lnTo>
                    <a:pt x="62092" y="70560"/>
                  </a:lnTo>
                  <a:lnTo>
                    <a:pt x="111138" y="57021"/>
                  </a:lnTo>
                  <a:lnTo>
                    <a:pt x="129723" y="45811"/>
                  </a:lnTo>
                  <a:lnTo>
                    <a:pt x="134445" y="38376"/>
                  </a:lnTo>
                  <a:lnTo>
                    <a:pt x="136573" y="20757"/>
                  </a:lnTo>
                  <a:lnTo>
                    <a:pt x="133162" y="13484"/>
                  </a:lnTo>
                  <a:lnTo>
                    <a:pt x="120014" y="2285"/>
                  </a:lnTo>
                  <a:lnTo>
                    <a:pt x="111595" y="0"/>
                  </a:lnTo>
                  <a:lnTo>
                    <a:pt x="82978" y="2374"/>
                  </a:lnTo>
                  <a:lnTo>
                    <a:pt x="53442" y="11656"/>
                  </a:lnTo>
                  <a:lnTo>
                    <a:pt x="37010" y="22529"/>
                  </a:lnTo>
                  <a:lnTo>
                    <a:pt x="31692" y="31044"/>
                  </a:lnTo>
                  <a:lnTo>
                    <a:pt x="25784" y="52983"/>
                  </a:lnTo>
                  <a:lnTo>
                    <a:pt x="28047" y="86053"/>
                  </a:lnTo>
                  <a:lnTo>
                    <a:pt x="36252" y="104337"/>
                  </a:lnTo>
                  <a:lnTo>
                    <a:pt x="41715" y="112489"/>
                  </a:lnTo>
                  <a:lnTo>
                    <a:pt x="57145" y="124666"/>
                  </a:lnTo>
                  <a:lnTo>
                    <a:pt x="76870" y="132807"/>
                  </a:lnTo>
                  <a:lnTo>
                    <a:pt x="121422" y="138034"/>
                  </a:lnTo>
                  <a:lnTo>
                    <a:pt x="147399" y="139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84400" y="293435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73871" y="2913301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104635" y="11178"/>
                  </a:lnTo>
                  <a:lnTo>
                    <a:pt x="81485" y="65567"/>
                  </a:lnTo>
                  <a:lnTo>
                    <a:pt x="61199" y="119796"/>
                  </a:lnTo>
                  <a:lnTo>
                    <a:pt x="38692" y="175568"/>
                  </a:lnTo>
                  <a:lnTo>
                    <a:pt x="21767" y="231645"/>
                  </a:lnTo>
                  <a:lnTo>
                    <a:pt x="12749" y="2877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21270" y="2917820"/>
              <a:ext cx="128002" cy="142881"/>
            </a:xfrm>
            <a:custGeom>
              <a:avLst/>
              <a:gdLst/>
              <a:ahLst/>
              <a:cxnLst/>
              <a:rect l="0" t="0" r="0" b="0"/>
              <a:pathLst>
                <a:path w="128002" h="142881">
                  <a:moveTo>
                    <a:pt x="0" y="69180"/>
                  </a:moveTo>
                  <a:lnTo>
                    <a:pt x="37478" y="77513"/>
                  </a:lnTo>
                  <a:lnTo>
                    <a:pt x="72326" y="75939"/>
                  </a:lnTo>
                  <a:lnTo>
                    <a:pt x="92976" y="69844"/>
                  </a:lnTo>
                  <a:lnTo>
                    <a:pt x="109953" y="59337"/>
                  </a:lnTo>
                  <a:lnTo>
                    <a:pt x="122177" y="43748"/>
                  </a:lnTo>
                  <a:lnTo>
                    <a:pt x="127075" y="34678"/>
                  </a:lnTo>
                  <a:lnTo>
                    <a:pt x="128001" y="26291"/>
                  </a:lnTo>
                  <a:lnTo>
                    <a:pt x="122790" y="10734"/>
                  </a:lnTo>
                  <a:lnTo>
                    <a:pt x="115785" y="5650"/>
                  </a:lnTo>
                  <a:lnTo>
                    <a:pt x="95524" y="0"/>
                  </a:lnTo>
                  <a:lnTo>
                    <a:pt x="63398" y="2409"/>
                  </a:lnTo>
                  <a:lnTo>
                    <a:pt x="45334" y="10648"/>
                  </a:lnTo>
                  <a:lnTo>
                    <a:pt x="37242" y="16121"/>
                  </a:lnTo>
                  <a:lnTo>
                    <a:pt x="25131" y="31560"/>
                  </a:lnTo>
                  <a:lnTo>
                    <a:pt x="7824" y="70068"/>
                  </a:lnTo>
                  <a:lnTo>
                    <a:pt x="6597" y="93751"/>
                  </a:lnTo>
                  <a:lnTo>
                    <a:pt x="7907" y="106618"/>
                  </a:lnTo>
                  <a:lnTo>
                    <a:pt x="12291" y="116365"/>
                  </a:lnTo>
                  <a:lnTo>
                    <a:pt x="26519" y="130316"/>
                  </a:lnTo>
                  <a:lnTo>
                    <a:pt x="47661" y="137296"/>
                  </a:lnTo>
                  <a:lnTo>
                    <a:pt x="105285" y="14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36582" y="2871187"/>
              <a:ext cx="133786" cy="189514"/>
            </a:xfrm>
            <a:custGeom>
              <a:avLst/>
              <a:gdLst/>
              <a:ahLst/>
              <a:cxnLst/>
              <a:rect l="0" t="0" r="0" b="0"/>
              <a:pathLst>
                <a:path w="133786" h="189514">
                  <a:moveTo>
                    <a:pt x="90015" y="0"/>
                  </a:moveTo>
                  <a:lnTo>
                    <a:pt x="27757" y="19128"/>
                  </a:lnTo>
                  <a:lnTo>
                    <a:pt x="11261" y="30338"/>
                  </a:lnTo>
                  <a:lnTo>
                    <a:pt x="5927" y="38942"/>
                  </a:lnTo>
                  <a:lnTo>
                    <a:pt x="0" y="60981"/>
                  </a:lnTo>
                  <a:lnTo>
                    <a:pt x="1929" y="69900"/>
                  </a:lnTo>
                  <a:lnTo>
                    <a:pt x="6724" y="77015"/>
                  </a:lnTo>
                  <a:lnTo>
                    <a:pt x="13431" y="82929"/>
                  </a:lnTo>
                  <a:lnTo>
                    <a:pt x="21411" y="85702"/>
                  </a:lnTo>
                  <a:lnTo>
                    <a:pt x="75218" y="84653"/>
                  </a:lnTo>
                  <a:lnTo>
                    <a:pt x="109807" y="89943"/>
                  </a:lnTo>
                  <a:lnTo>
                    <a:pt x="118417" y="95057"/>
                  </a:lnTo>
                  <a:lnTo>
                    <a:pt x="131104" y="110097"/>
                  </a:lnTo>
                  <a:lnTo>
                    <a:pt x="133785" y="119022"/>
                  </a:lnTo>
                  <a:lnTo>
                    <a:pt x="133645" y="138296"/>
                  </a:lnTo>
                  <a:lnTo>
                    <a:pt x="123444" y="155441"/>
                  </a:lnTo>
                  <a:lnTo>
                    <a:pt x="107212" y="169690"/>
                  </a:lnTo>
                  <a:lnTo>
                    <a:pt x="79512" y="183119"/>
                  </a:lnTo>
                  <a:lnTo>
                    <a:pt x="479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18577" y="2826706"/>
              <a:ext cx="187088" cy="181352"/>
            </a:xfrm>
            <a:custGeom>
              <a:avLst/>
              <a:gdLst/>
              <a:ahLst/>
              <a:cxnLst/>
              <a:rect l="0" t="0" r="0" b="0"/>
              <a:pathLst>
                <a:path w="187088" h="181352">
                  <a:moveTo>
                    <a:pt x="123916" y="44481"/>
                  </a:moveTo>
                  <a:lnTo>
                    <a:pt x="86829" y="9734"/>
                  </a:lnTo>
                  <a:lnTo>
                    <a:pt x="68828" y="572"/>
                  </a:lnTo>
                  <a:lnTo>
                    <a:pt x="59115" y="0"/>
                  </a:lnTo>
                  <a:lnTo>
                    <a:pt x="38964" y="5604"/>
                  </a:lnTo>
                  <a:lnTo>
                    <a:pt x="24548" y="19014"/>
                  </a:lnTo>
                  <a:lnTo>
                    <a:pt x="5762" y="56218"/>
                  </a:lnTo>
                  <a:lnTo>
                    <a:pt x="0" y="92542"/>
                  </a:lnTo>
                  <a:lnTo>
                    <a:pt x="3882" y="138530"/>
                  </a:lnTo>
                  <a:lnTo>
                    <a:pt x="12466" y="162709"/>
                  </a:lnTo>
                  <a:lnTo>
                    <a:pt x="18030" y="172433"/>
                  </a:lnTo>
                  <a:lnTo>
                    <a:pt x="25249" y="177745"/>
                  </a:lnTo>
                  <a:lnTo>
                    <a:pt x="33572" y="180117"/>
                  </a:lnTo>
                  <a:lnTo>
                    <a:pt x="42629" y="180528"/>
                  </a:lnTo>
                  <a:lnTo>
                    <a:pt x="58933" y="174747"/>
                  </a:lnTo>
                  <a:lnTo>
                    <a:pt x="66556" y="169929"/>
                  </a:lnTo>
                  <a:lnTo>
                    <a:pt x="78145" y="152098"/>
                  </a:lnTo>
                  <a:lnTo>
                    <a:pt x="97698" y="96260"/>
                  </a:lnTo>
                  <a:lnTo>
                    <a:pt x="101330" y="66582"/>
                  </a:lnTo>
                  <a:lnTo>
                    <a:pt x="117453" y="129502"/>
                  </a:lnTo>
                  <a:lnTo>
                    <a:pt x="133180" y="154940"/>
                  </a:lnTo>
                  <a:lnTo>
                    <a:pt x="149090" y="166883"/>
                  </a:lnTo>
                  <a:lnTo>
                    <a:pt x="187087" y="18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42866" y="2860658"/>
              <a:ext cx="89140" cy="149816"/>
            </a:xfrm>
            <a:custGeom>
              <a:avLst/>
              <a:gdLst/>
              <a:ahLst/>
              <a:cxnLst/>
              <a:rect l="0" t="0" r="0" b="0"/>
              <a:pathLst>
                <a:path w="89140" h="149816">
                  <a:moveTo>
                    <a:pt x="4912" y="63171"/>
                  </a:moveTo>
                  <a:lnTo>
                    <a:pt x="8031" y="105863"/>
                  </a:lnTo>
                  <a:lnTo>
                    <a:pt x="20530" y="149815"/>
                  </a:lnTo>
                  <a:lnTo>
                    <a:pt x="4388" y="90649"/>
                  </a:lnTo>
                  <a:lnTo>
                    <a:pt x="0" y="66025"/>
                  </a:lnTo>
                  <a:lnTo>
                    <a:pt x="1949" y="43382"/>
                  </a:lnTo>
                  <a:lnTo>
                    <a:pt x="6446" y="34771"/>
                  </a:lnTo>
                  <a:lnTo>
                    <a:pt x="20801" y="22083"/>
                  </a:lnTo>
                  <a:lnTo>
                    <a:pt x="42000" y="15664"/>
                  </a:lnTo>
                  <a:lnTo>
                    <a:pt x="70883" y="8931"/>
                  </a:lnTo>
                  <a:lnTo>
                    <a:pt x="89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61271" y="2879593"/>
              <a:ext cx="139192" cy="155991"/>
            </a:xfrm>
            <a:custGeom>
              <a:avLst/>
              <a:gdLst/>
              <a:ahLst/>
              <a:cxnLst/>
              <a:rect l="0" t="0" r="0" b="0"/>
              <a:pathLst>
                <a:path w="139192" h="155991">
                  <a:moveTo>
                    <a:pt x="2320" y="65293"/>
                  </a:moveTo>
                  <a:lnTo>
                    <a:pt x="13498" y="76471"/>
                  </a:lnTo>
                  <a:lnTo>
                    <a:pt x="31465" y="81960"/>
                  </a:lnTo>
                  <a:lnTo>
                    <a:pt x="42807" y="83423"/>
                  </a:lnTo>
                  <a:lnTo>
                    <a:pt x="64768" y="78810"/>
                  </a:lnTo>
                  <a:lnTo>
                    <a:pt x="93743" y="63059"/>
                  </a:lnTo>
                  <a:lnTo>
                    <a:pt x="101873" y="56785"/>
                  </a:lnTo>
                  <a:lnTo>
                    <a:pt x="106124" y="47923"/>
                  </a:lnTo>
                  <a:lnTo>
                    <a:pt x="107726" y="25597"/>
                  </a:lnTo>
                  <a:lnTo>
                    <a:pt x="104177" y="16602"/>
                  </a:lnTo>
                  <a:lnTo>
                    <a:pt x="90874" y="3489"/>
                  </a:lnTo>
                  <a:lnTo>
                    <a:pt x="70143" y="0"/>
                  </a:lnTo>
                  <a:lnTo>
                    <a:pt x="46502" y="3519"/>
                  </a:lnTo>
                  <a:lnTo>
                    <a:pt x="24296" y="12881"/>
                  </a:lnTo>
                  <a:lnTo>
                    <a:pt x="8968" y="27961"/>
                  </a:lnTo>
                  <a:lnTo>
                    <a:pt x="3243" y="36896"/>
                  </a:lnTo>
                  <a:lnTo>
                    <a:pt x="0" y="56181"/>
                  </a:lnTo>
                  <a:lnTo>
                    <a:pt x="7451" y="97158"/>
                  </a:lnTo>
                  <a:lnTo>
                    <a:pt x="22428" y="122958"/>
                  </a:lnTo>
                  <a:lnTo>
                    <a:pt x="41684" y="145420"/>
                  </a:lnTo>
                  <a:lnTo>
                    <a:pt x="61539" y="153548"/>
                  </a:lnTo>
                  <a:lnTo>
                    <a:pt x="84792" y="155990"/>
                  </a:lnTo>
                  <a:lnTo>
                    <a:pt x="139191" y="149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21560" y="2723788"/>
              <a:ext cx="192558" cy="300576"/>
            </a:xfrm>
            <a:custGeom>
              <a:avLst/>
              <a:gdLst/>
              <a:ahLst/>
              <a:cxnLst/>
              <a:rect l="0" t="0" r="0" b="0"/>
              <a:pathLst>
                <a:path w="192558" h="300576">
                  <a:moveTo>
                    <a:pt x="0" y="0"/>
                  </a:moveTo>
                  <a:lnTo>
                    <a:pt x="3120" y="42691"/>
                  </a:lnTo>
                  <a:lnTo>
                    <a:pt x="16789" y="96002"/>
                  </a:lnTo>
                  <a:lnTo>
                    <a:pt x="26084" y="156474"/>
                  </a:lnTo>
                  <a:lnTo>
                    <a:pt x="30499" y="208159"/>
                  </a:lnTo>
                  <a:lnTo>
                    <a:pt x="31264" y="240141"/>
                  </a:lnTo>
                  <a:lnTo>
                    <a:pt x="37133" y="207763"/>
                  </a:lnTo>
                  <a:lnTo>
                    <a:pt x="51817" y="183742"/>
                  </a:lnTo>
                  <a:lnTo>
                    <a:pt x="67483" y="172130"/>
                  </a:lnTo>
                  <a:lnTo>
                    <a:pt x="76574" y="167395"/>
                  </a:lnTo>
                  <a:lnTo>
                    <a:pt x="99154" y="165255"/>
                  </a:lnTo>
                  <a:lnTo>
                    <a:pt x="123617" y="169373"/>
                  </a:lnTo>
                  <a:lnTo>
                    <a:pt x="146188" y="179002"/>
                  </a:lnTo>
                  <a:lnTo>
                    <a:pt x="173037" y="203166"/>
                  </a:lnTo>
                  <a:lnTo>
                    <a:pt x="190220" y="232553"/>
                  </a:lnTo>
                  <a:lnTo>
                    <a:pt x="192557" y="253095"/>
                  </a:lnTo>
                  <a:lnTo>
                    <a:pt x="188526" y="272754"/>
                  </a:lnTo>
                  <a:lnTo>
                    <a:pt x="178936" y="289290"/>
                  </a:lnTo>
                  <a:lnTo>
                    <a:pt x="170764" y="294635"/>
                  </a:lnTo>
                  <a:lnTo>
                    <a:pt x="149204" y="300575"/>
                  </a:lnTo>
                  <a:lnTo>
                    <a:pt x="127145" y="296975"/>
                  </a:lnTo>
                  <a:lnTo>
                    <a:pt x="66361" y="270812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78707" y="2723788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3621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6728" y="204497"/>
                  </a:lnTo>
                  <a:lnTo>
                    <a:pt x="24723" y="262706"/>
                  </a:lnTo>
                  <a:lnTo>
                    <a:pt x="27226" y="286384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079529" y="2871187"/>
              <a:ext cx="102605" cy="147870"/>
            </a:xfrm>
            <a:custGeom>
              <a:avLst/>
              <a:gdLst/>
              <a:ahLst/>
              <a:cxnLst/>
              <a:rect l="0" t="0" r="0" b="0"/>
              <a:pathLst>
                <a:path w="102605" h="147870">
                  <a:moveTo>
                    <a:pt x="0" y="31585"/>
                  </a:moveTo>
                  <a:lnTo>
                    <a:pt x="0" y="90202"/>
                  </a:lnTo>
                  <a:lnTo>
                    <a:pt x="5589" y="124992"/>
                  </a:lnTo>
                  <a:lnTo>
                    <a:pt x="10745" y="133631"/>
                  </a:lnTo>
                  <a:lnTo>
                    <a:pt x="25833" y="146349"/>
                  </a:lnTo>
                  <a:lnTo>
                    <a:pt x="33599" y="147869"/>
                  </a:lnTo>
                  <a:lnTo>
                    <a:pt x="41117" y="146542"/>
                  </a:lnTo>
                  <a:lnTo>
                    <a:pt x="55709" y="138829"/>
                  </a:lnTo>
                  <a:lnTo>
                    <a:pt x="69993" y="127602"/>
                  </a:lnTo>
                  <a:lnTo>
                    <a:pt x="81021" y="108574"/>
                  </a:lnTo>
                  <a:lnTo>
                    <a:pt x="100184" y="51905"/>
                  </a:lnTo>
                  <a:lnTo>
                    <a:pt x="102604" y="17459"/>
                  </a:lnTo>
                  <a:lnTo>
                    <a:pt x="101158" y="1163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95343" y="2850130"/>
              <a:ext cx="137049" cy="189514"/>
            </a:xfrm>
            <a:custGeom>
              <a:avLst/>
              <a:gdLst/>
              <a:ahLst/>
              <a:cxnLst/>
              <a:rect l="0" t="0" r="0" b="0"/>
              <a:pathLst>
                <a:path w="137049" h="189514">
                  <a:moveTo>
                    <a:pt x="0" y="42114"/>
                  </a:moveTo>
                  <a:lnTo>
                    <a:pt x="53875" y="69625"/>
                  </a:lnTo>
                  <a:lnTo>
                    <a:pt x="74247" y="76958"/>
                  </a:lnTo>
                  <a:lnTo>
                    <a:pt x="95000" y="77877"/>
                  </a:lnTo>
                  <a:lnTo>
                    <a:pt x="114752" y="73216"/>
                  </a:lnTo>
                  <a:lnTo>
                    <a:pt x="131329" y="63346"/>
                  </a:lnTo>
                  <a:lnTo>
                    <a:pt x="135516" y="55099"/>
                  </a:lnTo>
                  <a:lnTo>
                    <a:pt x="137048" y="33457"/>
                  </a:lnTo>
                  <a:lnTo>
                    <a:pt x="133479" y="23474"/>
                  </a:lnTo>
                  <a:lnTo>
                    <a:pt x="120155" y="6143"/>
                  </a:lnTo>
                  <a:lnTo>
                    <a:pt x="111689" y="1756"/>
                  </a:lnTo>
                  <a:lnTo>
                    <a:pt x="92923" y="0"/>
                  </a:lnTo>
                  <a:lnTo>
                    <a:pt x="76004" y="6239"/>
                  </a:lnTo>
                  <a:lnTo>
                    <a:pt x="46079" y="29308"/>
                  </a:lnTo>
                  <a:lnTo>
                    <a:pt x="30290" y="60676"/>
                  </a:lnTo>
                  <a:lnTo>
                    <a:pt x="28280" y="86238"/>
                  </a:lnTo>
                  <a:lnTo>
                    <a:pt x="36521" y="135188"/>
                  </a:lnTo>
                  <a:lnTo>
                    <a:pt x="51635" y="162368"/>
                  </a:lnTo>
                  <a:lnTo>
                    <a:pt x="67403" y="174719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16441" y="2997529"/>
              <a:ext cx="53976" cy="136871"/>
            </a:xfrm>
            <a:custGeom>
              <a:avLst/>
              <a:gdLst/>
              <a:ahLst/>
              <a:cxnLst/>
              <a:rect l="0" t="0" r="0" b="0"/>
              <a:pathLst>
                <a:path w="53976" h="136871">
                  <a:moveTo>
                    <a:pt x="0" y="0"/>
                  </a:moveTo>
                  <a:lnTo>
                    <a:pt x="42662" y="55659"/>
                  </a:lnTo>
                  <a:lnTo>
                    <a:pt x="49498" y="65182"/>
                  </a:lnTo>
                  <a:lnTo>
                    <a:pt x="53975" y="85121"/>
                  </a:lnTo>
                  <a:lnTo>
                    <a:pt x="49918" y="112958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4780734" y="2607989"/>
            <a:ext cx="5068413" cy="779095"/>
            <a:chOff x="4780734" y="2607989"/>
            <a:chExt cx="5068413" cy="779095"/>
          </a:xfrm>
        </p:grpSpPr>
        <p:sp>
          <p:nvSpPr>
            <p:cNvPr id="82" name="Freeform 81"/>
            <p:cNvSpPr/>
            <p:nvPr/>
          </p:nvSpPr>
          <p:spPr>
            <a:xfrm>
              <a:off x="4780734" y="2754614"/>
              <a:ext cx="214776" cy="242951"/>
            </a:xfrm>
            <a:custGeom>
              <a:avLst/>
              <a:gdLst/>
              <a:ahLst/>
              <a:cxnLst/>
              <a:rect l="0" t="0" r="0" b="0"/>
              <a:pathLst>
                <a:path w="214776" h="242951">
                  <a:moveTo>
                    <a:pt x="120018" y="106044"/>
                  </a:moveTo>
                  <a:lnTo>
                    <a:pt x="126084" y="73592"/>
                  </a:lnTo>
                  <a:lnTo>
                    <a:pt x="123494" y="53016"/>
                  </a:lnTo>
                  <a:lnTo>
                    <a:pt x="109869" y="21702"/>
                  </a:lnTo>
                  <a:lnTo>
                    <a:pt x="94450" y="6948"/>
                  </a:lnTo>
                  <a:lnTo>
                    <a:pt x="85425" y="1375"/>
                  </a:lnTo>
                  <a:lnTo>
                    <a:pt x="77069" y="0"/>
                  </a:lnTo>
                  <a:lnTo>
                    <a:pt x="69159" y="1423"/>
                  </a:lnTo>
                  <a:lnTo>
                    <a:pt x="54130" y="9243"/>
                  </a:lnTo>
                  <a:lnTo>
                    <a:pt x="39652" y="20517"/>
                  </a:lnTo>
                  <a:lnTo>
                    <a:pt x="23936" y="45608"/>
                  </a:lnTo>
                  <a:lnTo>
                    <a:pt x="887" y="106284"/>
                  </a:lnTo>
                  <a:lnTo>
                    <a:pt x="0" y="127208"/>
                  </a:lnTo>
                  <a:lnTo>
                    <a:pt x="4821" y="186993"/>
                  </a:lnTo>
                  <a:lnTo>
                    <a:pt x="13616" y="219716"/>
                  </a:lnTo>
                  <a:lnTo>
                    <a:pt x="24375" y="236894"/>
                  </a:lnTo>
                  <a:lnTo>
                    <a:pt x="31690" y="241240"/>
                  </a:lnTo>
                  <a:lnTo>
                    <a:pt x="49175" y="242950"/>
                  </a:lnTo>
                  <a:lnTo>
                    <a:pt x="57582" y="239429"/>
                  </a:lnTo>
                  <a:lnTo>
                    <a:pt x="80591" y="217705"/>
                  </a:lnTo>
                  <a:lnTo>
                    <a:pt x="106208" y="178923"/>
                  </a:lnTo>
                  <a:lnTo>
                    <a:pt x="125435" y="125823"/>
                  </a:lnTo>
                  <a:lnTo>
                    <a:pt x="129032" y="96437"/>
                  </a:lnTo>
                  <a:lnTo>
                    <a:pt x="141911" y="157675"/>
                  </a:lnTo>
                  <a:lnTo>
                    <a:pt x="145142" y="168541"/>
                  </a:lnTo>
                  <a:lnTo>
                    <a:pt x="158090" y="186853"/>
                  </a:lnTo>
                  <a:lnTo>
                    <a:pt x="166457" y="195011"/>
                  </a:lnTo>
                  <a:lnTo>
                    <a:pt x="175544" y="199281"/>
                  </a:lnTo>
                  <a:lnTo>
                    <a:pt x="214775" y="200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00448" y="2816269"/>
              <a:ext cx="152989" cy="130090"/>
            </a:xfrm>
            <a:custGeom>
              <a:avLst/>
              <a:gdLst/>
              <a:ahLst/>
              <a:cxnLst/>
              <a:rect l="0" t="0" r="0" b="0"/>
              <a:pathLst>
                <a:path w="152989" h="130090">
                  <a:moveTo>
                    <a:pt x="5589" y="12804"/>
                  </a:moveTo>
                  <a:lnTo>
                    <a:pt x="0" y="29571"/>
                  </a:lnTo>
                  <a:lnTo>
                    <a:pt x="375" y="47162"/>
                  </a:lnTo>
                  <a:lnTo>
                    <a:pt x="13308" y="104632"/>
                  </a:lnTo>
                  <a:lnTo>
                    <a:pt x="19938" y="127316"/>
                  </a:lnTo>
                  <a:lnTo>
                    <a:pt x="22174" y="130089"/>
                  </a:lnTo>
                  <a:lnTo>
                    <a:pt x="23665" y="127259"/>
                  </a:lnTo>
                  <a:lnTo>
                    <a:pt x="24151" y="112806"/>
                  </a:lnTo>
                  <a:lnTo>
                    <a:pt x="20187" y="83768"/>
                  </a:lnTo>
                  <a:lnTo>
                    <a:pt x="31154" y="24589"/>
                  </a:lnTo>
                  <a:lnTo>
                    <a:pt x="36670" y="15981"/>
                  </a:lnTo>
                  <a:lnTo>
                    <a:pt x="52158" y="3298"/>
                  </a:lnTo>
                  <a:lnTo>
                    <a:pt x="70740" y="0"/>
                  </a:lnTo>
                  <a:lnTo>
                    <a:pt x="80608" y="758"/>
                  </a:lnTo>
                  <a:lnTo>
                    <a:pt x="97812" y="7840"/>
                  </a:lnTo>
                  <a:lnTo>
                    <a:pt x="113258" y="19956"/>
                  </a:lnTo>
                  <a:lnTo>
                    <a:pt x="133937" y="46508"/>
                  </a:lnTo>
                  <a:lnTo>
                    <a:pt x="146823" y="77772"/>
                  </a:lnTo>
                  <a:lnTo>
                    <a:pt x="152988" y="128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20970" y="2607989"/>
              <a:ext cx="121980" cy="356151"/>
            </a:xfrm>
            <a:custGeom>
              <a:avLst/>
              <a:gdLst/>
              <a:ahLst/>
              <a:cxnLst/>
              <a:rect l="0" t="0" r="0" b="0"/>
              <a:pathLst>
                <a:path w="121980" h="356151">
                  <a:moveTo>
                    <a:pt x="69336" y="252669"/>
                  </a:moveTo>
                  <a:lnTo>
                    <a:pt x="63747" y="235901"/>
                  </a:lnTo>
                  <a:lnTo>
                    <a:pt x="57421" y="230962"/>
                  </a:lnTo>
                  <a:lnTo>
                    <a:pt x="37915" y="225474"/>
                  </a:lnTo>
                  <a:lnTo>
                    <a:pt x="28501" y="227520"/>
                  </a:lnTo>
                  <a:lnTo>
                    <a:pt x="11803" y="239152"/>
                  </a:lnTo>
                  <a:lnTo>
                    <a:pt x="2822" y="259140"/>
                  </a:lnTo>
                  <a:lnTo>
                    <a:pt x="0" y="283621"/>
                  </a:lnTo>
                  <a:lnTo>
                    <a:pt x="10712" y="345725"/>
                  </a:lnTo>
                  <a:lnTo>
                    <a:pt x="17385" y="352141"/>
                  </a:lnTo>
                  <a:lnTo>
                    <a:pt x="26513" y="355248"/>
                  </a:lnTo>
                  <a:lnTo>
                    <a:pt x="37278" y="356150"/>
                  </a:lnTo>
                  <a:lnTo>
                    <a:pt x="55478" y="350913"/>
                  </a:lnTo>
                  <a:lnTo>
                    <a:pt x="63607" y="346241"/>
                  </a:lnTo>
                  <a:lnTo>
                    <a:pt x="75759" y="331691"/>
                  </a:lnTo>
                  <a:lnTo>
                    <a:pt x="93092" y="293755"/>
                  </a:lnTo>
                  <a:lnTo>
                    <a:pt x="99375" y="236825"/>
                  </a:lnTo>
                  <a:lnTo>
                    <a:pt x="100616" y="179306"/>
                  </a:lnTo>
                  <a:lnTo>
                    <a:pt x="100862" y="117295"/>
                  </a:lnTo>
                  <a:lnTo>
                    <a:pt x="92504" y="64362"/>
                  </a:lnTo>
                  <a:lnTo>
                    <a:pt x="76171" y="1761"/>
                  </a:lnTo>
                  <a:lnTo>
                    <a:pt x="73893" y="0"/>
                  </a:lnTo>
                  <a:lnTo>
                    <a:pt x="71362" y="13640"/>
                  </a:lnTo>
                  <a:lnTo>
                    <a:pt x="72723" y="71901"/>
                  </a:lnTo>
                  <a:lnTo>
                    <a:pt x="80094" y="133328"/>
                  </a:lnTo>
                  <a:lnTo>
                    <a:pt x="94395" y="194623"/>
                  </a:lnTo>
                  <a:lnTo>
                    <a:pt x="100803" y="248309"/>
                  </a:lnTo>
                  <a:lnTo>
                    <a:pt x="112120" y="290802"/>
                  </a:lnTo>
                  <a:lnTo>
                    <a:pt x="121979" y="315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27218" y="2671145"/>
              <a:ext cx="168457" cy="342099"/>
            </a:xfrm>
            <a:custGeom>
              <a:avLst/>
              <a:gdLst/>
              <a:ahLst/>
              <a:cxnLst/>
              <a:rect l="0" t="0" r="0" b="0"/>
              <a:pathLst>
                <a:path w="168457" h="342099">
                  <a:moveTo>
                    <a:pt x="0" y="0"/>
                  </a:moveTo>
                  <a:lnTo>
                    <a:pt x="14655" y="62093"/>
                  </a:lnTo>
                  <a:lnTo>
                    <a:pt x="28198" y="113478"/>
                  </a:lnTo>
                  <a:lnTo>
                    <a:pt x="42139" y="168688"/>
                  </a:lnTo>
                  <a:lnTo>
                    <a:pt x="56157" y="224654"/>
                  </a:lnTo>
                  <a:lnTo>
                    <a:pt x="70191" y="279599"/>
                  </a:lnTo>
                  <a:lnTo>
                    <a:pt x="87738" y="336297"/>
                  </a:lnTo>
                  <a:lnTo>
                    <a:pt x="92417" y="341181"/>
                  </a:lnTo>
                  <a:lnTo>
                    <a:pt x="97877" y="342098"/>
                  </a:lnTo>
                  <a:lnTo>
                    <a:pt x="103856" y="340369"/>
                  </a:lnTo>
                  <a:lnTo>
                    <a:pt x="107842" y="334538"/>
                  </a:lnTo>
                  <a:lnTo>
                    <a:pt x="123520" y="272517"/>
                  </a:lnTo>
                  <a:lnTo>
                    <a:pt x="137006" y="217044"/>
                  </a:lnTo>
                  <a:lnTo>
                    <a:pt x="145347" y="155697"/>
                  </a:lnTo>
                  <a:lnTo>
                    <a:pt x="155399" y="99688"/>
                  </a:lnTo>
                  <a:lnTo>
                    <a:pt x="166506" y="37174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58845" y="288171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79902" y="2755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50574" y="2828524"/>
              <a:ext cx="97785" cy="143187"/>
            </a:xfrm>
            <a:custGeom>
              <a:avLst/>
              <a:gdLst/>
              <a:ahLst/>
              <a:cxnLst/>
              <a:rect l="0" t="0" r="0" b="0"/>
              <a:pathLst>
                <a:path w="97785" h="143187">
                  <a:moveTo>
                    <a:pt x="87256" y="21606"/>
                  </a:moveTo>
                  <a:lnTo>
                    <a:pt x="76077" y="4838"/>
                  </a:lnTo>
                  <a:lnTo>
                    <a:pt x="68105" y="1068"/>
                  </a:lnTo>
                  <a:lnTo>
                    <a:pt x="46769" y="0"/>
                  </a:lnTo>
                  <a:lnTo>
                    <a:pt x="36868" y="3692"/>
                  </a:lnTo>
                  <a:lnTo>
                    <a:pt x="19628" y="17154"/>
                  </a:lnTo>
                  <a:lnTo>
                    <a:pt x="2357" y="44463"/>
                  </a:lnTo>
                  <a:lnTo>
                    <a:pt x="0" y="64520"/>
                  </a:lnTo>
                  <a:lnTo>
                    <a:pt x="8019" y="105992"/>
                  </a:lnTo>
                  <a:lnTo>
                    <a:pt x="23094" y="131877"/>
                  </a:lnTo>
                  <a:lnTo>
                    <a:pt x="31613" y="137234"/>
                  </a:lnTo>
                  <a:lnTo>
                    <a:pt x="53557" y="143186"/>
                  </a:lnTo>
                  <a:lnTo>
                    <a:pt x="72669" y="142712"/>
                  </a:lnTo>
                  <a:lnTo>
                    <a:pt x="97784" y="137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22058" y="268167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20" y="178430"/>
                  </a:lnTo>
                  <a:lnTo>
                    <a:pt x="9065" y="23502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59158" y="2797487"/>
              <a:ext cx="68186" cy="168457"/>
            </a:xfrm>
            <a:custGeom>
              <a:avLst/>
              <a:gdLst/>
              <a:ahLst/>
              <a:cxnLst/>
              <a:rect l="0" t="0" r="0" b="0"/>
              <a:pathLst>
                <a:path w="68186" h="168457">
                  <a:moveTo>
                    <a:pt x="68185" y="0"/>
                  </a:moveTo>
                  <a:lnTo>
                    <a:pt x="6894" y="58735"/>
                  </a:lnTo>
                  <a:lnTo>
                    <a:pt x="0" y="81477"/>
                  </a:lnTo>
                  <a:lnTo>
                    <a:pt x="502" y="91753"/>
                  </a:lnTo>
                  <a:lnTo>
                    <a:pt x="7298" y="109409"/>
                  </a:lnTo>
                  <a:lnTo>
                    <a:pt x="576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16510" y="2892244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22099" y="2797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85270" y="266061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74111" y="2834012"/>
              <a:ext cx="156358" cy="178577"/>
            </a:xfrm>
            <a:custGeom>
              <a:avLst/>
              <a:gdLst/>
              <a:ahLst/>
              <a:cxnLst/>
              <a:rect l="0" t="0" r="0" b="0"/>
              <a:pathLst>
                <a:path w="156358" h="178577">
                  <a:moveTo>
                    <a:pt x="79616" y="5589"/>
                  </a:moveTo>
                  <a:lnTo>
                    <a:pt x="62848" y="0"/>
                  </a:lnTo>
                  <a:lnTo>
                    <a:pt x="45256" y="376"/>
                  </a:lnTo>
                  <a:lnTo>
                    <a:pt x="26910" y="5612"/>
                  </a:lnTo>
                  <a:lnTo>
                    <a:pt x="10957" y="15738"/>
                  </a:lnTo>
                  <a:lnTo>
                    <a:pt x="5767" y="24053"/>
                  </a:lnTo>
                  <a:lnTo>
                    <a:pt x="0" y="45771"/>
                  </a:lnTo>
                  <a:lnTo>
                    <a:pt x="1972" y="55774"/>
                  </a:lnTo>
                  <a:lnTo>
                    <a:pt x="13522" y="73127"/>
                  </a:lnTo>
                  <a:lnTo>
                    <a:pt x="21514" y="77520"/>
                  </a:lnTo>
                  <a:lnTo>
                    <a:pt x="75344" y="84876"/>
                  </a:lnTo>
                  <a:lnTo>
                    <a:pt x="119715" y="98416"/>
                  </a:lnTo>
                  <a:lnTo>
                    <a:pt x="136822" y="109627"/>
                  </a:lnTo>
                  <a:lnTo>
                    <a:pt x="149104" y="125528"/>
                  </a:lnTo>
                  <a:lnTo>
                    <a:pt x="154017" y="134681"/>
                  </a:lnTo>
                  <a:lnTo>
                    <a:pt x="156357" y="154210"/>
                  </a:lnTo>
                  <a:lnTo>
                    <a:pt x="155343" y="164331"/>
                  </a:lnTo>
                  <a:lnTo>
                    <a:pt x="148818" y="171079"/>
                  </a:lnTo>
                  <a:lnTo>
                    <a:pt x="125969" y="178576"/>
                  </a:lnTo>
                  <a:lnTo>
                    <a:pt x="91399" y="177207"/>
                  </a:lnTo>
                  <a:lnTo>
                    <a:pt x="43906" y="166128"/>
                  </a:lnTo>
                  <a:lnTo>
                    <a:pt x="26973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90638" y="2827162"/>
              <a:ext cx="138241" cy="170368"/>
            </a:xfrm>
            <a:custGeom>
              <a:avLst/>
              <a:gdLst/>
              <a:ahLst/>
              <a:cxnLst/>
              <a:rect l="0" t="0" r="0" b="0"/>
              <a:pathLst>
                <a:path w="138241" h="170368">
                  <a:moveTo>
                    <a:pt x="0" y="54553"/>
                  </a:moveTo>
                  <a:lnTo>
                    <a:pt x="16768" y="65731"/>
                  </a:lnTo>
                  <a:lnTo>
                    <a:pt x="49552" y="72683"/>
                  </a:lnTo>
                  <a:lnTo>
                    <a:pt x="88901" y="74743"/>
                  </a:lnTo>
                  <a:lnTo>
                    <a:pt x="110092" y="68986"/>
                  </a:lnTo>
                  <a:lnTo>
                    <a:pt x="119018" y="64175"/>
                  </a:lnTo>
                  <a:lnTo>
                    <a:pt x="132055" y="49471"/>
                  </a:lnTo>
                  <a:lnTo>
                    <a:pt x="137171" y="40636"/>
                  </a:lnTo>
                  <a:lnTo>
                    <a:pt x="138240" y="32407"/>
                  </a:lnTo>
                  <a:lnTo>
                    <a:pt x="133189" y="17024"/>
                  </a:lnTo>
                  <a:lnTo>
                    <a:pt x="120027" y="5508"/>
                  </a:lnTo>
                  <a:lnTo>
                    <a:pt x="111604" y="800"/>
                  </a:lnTo>
                  <a:lnTo>
                    <a:pt x="102479" y="0"/>
                  </a:lnTo>
                  <a:lnTo>
                    <a:pt x="82981" y="5351"/>
                  </a:lnTo>
                  <a:lnTo>
                    <a:pt x="52273" y="21517"/>
                  </a:lnTo>
                  <a:lnTo>
                    <a:pt x="37661" y="37531"/>
                  </a:lnTo>
                  <a:lnTo>
                    <a:pt x="18748" y="76407"/>
                  </a:lnTo>
                  <a:lnTo>
                    <a:pt x="17301" y="97021"/>
                  </a:lnTo>
                  <a:lnTo>
                    <a:pt x="21727" y="116712"/>
                  </a:lnTo>
                  <a:lnTo>
                    <a:pt x="43633" y="148416"/>
                  </a:lnTo>
                  <a:lnTo>
                    <a:pt x="50146" y="155733"/>
                  </a:lnTo>
                  <a:lnTo>
                    <a:pt x="66741" y="163863"/>
                  </a:lnTo>
                  <a:lnTo>
                    <a:pt x="94757" y="170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80151" y="2860658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4573" y="42692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48565" y="2839601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11688" y="53028"/>
                  </a:lnTo>
                  <a:lnTo>
                    <a:pt x="90909" y="110474"/>
                  </a:lnTo>
                  <a:lnTo>
                    <a:pt x="74327" y="164975"/>
                  </a:lnTo>
                  <a:lnTo>
                    <a:pt x="54197" y="221061"/>
                  </a:lnTo>
                  <a:lnTo>
                    <a:pt x="28860" y="280059"/>
                  </a:lnTo>
                  <a:lnTo>
                    <a:pt x="11377" y="33365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06493" y="2847977"/>
              <a:ext cx="115898" cy="194456"/>
            </a:xfrm>
            <a:custGeom>
              <a:avLst/>
              <a:gdLst/>
              <a:ahLst/>
              <a:cxnLst/>
              <a:rect l="0" t="0" r="0" b="0"/>
              <a:pathLst>
                <a:path w="115898" h="194456">
                  <a:moveTo>
                    <a:pt x="0" y="96909"/>
                  </a:moveTo>
                  <a:lnTo>
                    <a:pt x="61111" y="78951"/>
                  </a:lnTo>
                  <a:lnTo>
                    <a:pt x="83313" y="72160"/>
                  </a:lnTo>
                  <a:lnTo>
                    <a:pt x="101758" y="59003"/>
                  </a:lnTo>
                  <a:lnTo>
                    <a:pt x="109953" y="50582"/>
                  </a:lnTo>
                  <a:lnTo>
                    <a:pt x="114246" y="41458"/>
                  </a:lnTo>
                  <a:lnTo>
                    <a:pt x="115897" y="21961"/>
                  </a:lnTo>
                  <a:lnTo>
                    <a:pt x="112360" y="14188"/>
                  </a:lnTo>
                  <a:lnTo>
                    <a:pt x="99071" y="2433"/>
                  </a:lnTo>
                  <a:lnTo>
                    <a:pt x="90614" y="0"/>
                  </a:lnTo>
                  <a:lnTo>
                    <a:pt x="61943" y="2165"/>
                  </a:lnTo>
                  <a:lnTo>
                    <a:pt x="41568" y="7227"/>
                  </a:lnTo>
                  <a:lnTo>
                    <a:pt x="33561" y="12555"/>
                  </a:lnTo>
                  <a:lnTo>
                    <a:pt x="21545" y="27833"/>
                  </a:lnTo>
                  <a:lnTo>
                    <a:pt x="8203" y="56165"/>
                  </a:lnTo>
                  <a:lnTo>
                    <a:pt x="2431" y="97965"/>
                  </a:lnTo>
                  <a:lnTo>
                    <a:pt x="6310" y="141806"/>
                  </a:lnTo>
                  <a:lnTo>
                    <a:pt x="14893" y="164046"/>
                  </a:lnTo>
                  <a:lnTo>
                    <a:pt x="20458" y="173253"/>
                  </a:lnTo>
                  <a:lnTo>
                    <a:pt x="35999" y="186602"/>
                  </a:lnTo>
                  <a:lnTo>
                    <a:pt x="45056" y="191799"/>
                  </a:lnTo>
                  <a:lnTo>
                    <a:pt x="64478" y="194455"/>
                  </a:lnTo>
                  <a:lnTo>
                    <a:pt x="92024" y="189373"/>
                  </a:lnTo>
                  <a:lnTo>
                    <a:pt x="115814" y="181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85228" y="2818544"/>
              <a:ext cx="126637" cy="186013"/>
            </a:xfrm>
            <a:custGeom>
              <a:avLst/>
              <a:gdLst/>
              <a:ahLst/>
              <a:cxnLst/>
              <a:rect l="0" t="0" r="0" b="0"/>
              <a:pathLst>
                <a:path w="126637" h="186013">
                  <a:moveTo>
                    <a:pt x="95006" y="0"/>
                  </a:moveTo>
                  <a:lnTo>
                    <a:pt x="77025" y="15641"/>
                  </a:lnTo>
                  <a:lnTo>
                    <a:pt x="21822" y="46843"/>
                  </a:lnTo>
                  <a:lnTo>
                    <a:pt x="5548" y="60203"/>
                  </a:lnTo>
                  <a:lnTo>
                    <a:pt x="1442" y="68212"/>
                  </a:lnTo>
                  <a:lnTo>
                    <a:pt x="0" y="86468"/>
                  </a:lnTo>
                  <a:lnTo>
                    <a:pt x="4762" y="92741"/>
                  </a:lnTo>
                  <a:lnTo>
                    <a:pt x="22533" y="99710"/>
                  </a:lnTo>
                  <a:lnTo>
                    <a:pt x="82444" y="107670"/>
                  </a:lnTo>
                  <a:lnTo>
                    <a:pt x="103461" y="114534"/>
                  </a:lnTo>
                  <a:lnTo>
                    <a:pt x="120601" y="125384"/>
                  </a:lnTo>
                  <a:lnTo>
                    <a:pt x="124937" y="133892"/>
                  </a:lnTo>
                  <a:lnTo>
                    <a:pt x="126636" y="155824"/>
                  </a:lnTo>
                  <a:lnTo>
                    <a:pt x="123112" y="164714"/>
                  </a:lnTo>
                  <a:lnTo>
                    <a:pt x="109836" y="177711"/>
                  </a:lnTo>
                  <a:lnTo>
                    <a:pt x="89119" y="184268"/>
                  </a:lnTo>
                  <a:lnTo>
                    <a:pt x="65483" y="186012"/>
                  </a:lnTo>
                  <a:lnTo>
                    <a:pt x="2130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40129" y="2860461"/>
              <a:ext cx="171775" cy="168654"/>
            </a:xfrm>
            <a:custGeom>
              <a:avLst/>
              <a:gdLst/>
              <a:ahLst/>
              <a:cxnLst/>
              <a:rect l="0" t="0" r="0" b="0"/>
              <a:pathLst>
                <a:path w="171775" h="168654">
                  <a:moveTo>
                    <a:pt x="108602" y="84425"/>
                  </a:moveTo>
                  <a:lnTo>
                    <a:pt x="105483" y="41733"/>
                  </a:lnTo>
                  <a:lnTo>
                    <a:pt x="99028" y="22167"/>
                  </a:lnTo>
                  <a:lnTo>
                    <a:pt x="88359" y="5672"/>
                  </a:lnTo>
                  <a:lnTo>
                    <a:pt x="81069" y="1507"/>
                  </a:lnTo>
                  <a:lnTo>
                    <a:pt x="63610" y="0"/>
                  </a:lnTo>
                  <a:lnTo>
                    <a:pt x="47272" y="6348"/>
                  </a:lnTo>
                  <a:lnTo>
                    <a:pt x="32212" y="18139"/>
                  </a:lnTo>
                  <a:lnTo>
                    <a:pt x="11748" y="45677"/>
                  </a:lnTo>
                  <a:lnTo>
                    <a:pt x="1996" y="69933"/>
                  </a:lnTo>
                  <a:lnTo>
                    <a:pt x="0" y="96312"/>
                  </a:lnTo>
                  <a:lnTo>
                    <a:pt x="4183" y="121294"/>
                  </a:lnTo>
                  <a:lnTo>
                    <a:pt x="13841" y="140195"/>
                  </a:lnTo>
                  <a:lnTo>
                    <a:pt x="22032" y="146172"/>
                  </a:lnTo>
                  <a:lnTo>
                    <a:pt x="43610" y="152812"/>
                  </a:lnTo>
                  <a:lnTo>
                    <a:pt x="53576" y="151073"/>
                  </a:lnTo>
                  <a:lnTo>
                    <a:pt x="70888" y="139783"/>
                  </a:lnTo>
                  <a:lnTo>
                    <a:pt x="88200" y="113696"/>
                  </a:lnTo>
                  <a:lnTo>
                    <a:pt x="100737" y="83739"/>
                  </a:lnTo>
                  <a:lnTo>
                    <a:pt x="103359" y="81628"/>
                  </a:lnTo>
                  <a:lnTo>
                    <a:pt x="105106" y="84900"/>
                  </a:lnTo>
                  <a:lnTo>
                    <a:pt x="113501" y="118184"/>
                  </a:lnTo>
                  <a:lnTo>
                    <a:pt x="128641" y="142651"/>
                  </a:lnTo>
                  <a:lnTo>
                    <a:pt x="144416" y="154367"/>
                  </a:lnTo>
                  <a:lnTo>
                    <a:pt x="171774" y="168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34935" y="2860658"/>
              <a:ext cx="92782" cy="161172"/>
            </a:xfrm>
            <a:custGeom>
              <a:avLst/>
              <a:gdLst/>
              <a:ahLst/>
              <a:cxnLst/>
              <a:rect l="0" t="0" r="0" b="0"/>
              <a:pathLst>
                <a:path w="92782" h="161172">
                  <a:moveTo>
                    <a:pt x="8553" y="31586"/>
                  </a:moveTo>
                  <a:lnTo>
                    <a:pt x="8553" y="90202"/>
                  </a:lnTo>
                  <a:lnTo>
                    <a:pt x="20005" y="146799"/>
                  </a:lnTo>
                  <a:lnTo>
                    <a:pt x="24172" y="161171"/>
                  </a:lnTo>
                  <a:lnTo>
                    <a:pt x="4695" y="98590"/>
                  </a:lnTo>
                  <a:lnTo>
                    <a:pt x="0" y="58718"/>
                  </a:lnTo>
                  <a:lnTo>
                    <a:pt x="5142" y="37405"/>
                  </a:lnTo>
                  <a:lnTo>
                    <a:pt x="9789" y="28446"/>
                  </a:lnTo>
                  <a:lnTo>
                    <a:pt x="24310" y="15373"/>
                  </a:lnTo>
                  <a:lnTo>
                    <a:pt x="43632" y="6832"/>
                  </a:lnTo>
                  <a:lnTo>
                    <a:pt x="92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72973" y="2878878"/>
              <a:ext cx="102035" cy="131465"/>
            </a:xfrm>
            <a:custGeom>
              <a:avLst/>
              <a:gdLst/>
              <a:ahLst/>
              <a:cxnLst/>
              <a:rect l="0" t="0" r="0" b="0"/>
              <a:pathLst>
                <a:path w="102035" h="131465">
                  <a:moveTo>
                    <a:pt x="17914" y="55480"/>
                  </a:moveTo>
                  <a:lnTo>
                    <a:pt x="34682" y="61069"/>
                  </a:lnTo>
                  <a:lnTo>
                    <a:pt x="67466" y="58955"/>
                  </a:lnTo>
                  <a:lnTo>
                    <a:pt x="87121" y="50785"/>
                  </a:lnTo>
                  <a:lnTo>
                    <a:pt x="95637" y="45331"/>
                  </a:lnTo>
                  <a:lnTo>
                    <a:pt x="100145" y="38185"/>
                  </a:lnTo>
                  <a:lnTo>
                    <a:pt x="102034" y="20887"/>
                  </a:lnTo>
                  <a:lnTo>
                    <a:pt x="98561" y="13701"/>
                  </a:lnTo>
                  <a:lnTo>
                    <a:pt x="85342" y="2596"/>
                  </a:lnTo>
                  <a:lnTo>
                    <a:pt x="64650" y="0"/>
                  </a:lnTo>
                  <a:lnTo>
                    <a:pt x="42195" y="3916"/>
                  </a:lnTo>
                  <a:lnTo>
                    <a:pt x="24416" y="13455"/>
                  </a:lnTo>
                  <a:lnTo>
                    <a:pt x="11835" y="28613"/>
                  </a:lnTo>
                  <a:lnTo>
                    <a:pt x="3514" y="48218"/>
                  </a:lnTo>
                  <a:lnTo>
                    <a:pt x="0" y="84394"/>
                  </a:lnTo>
                  <a:lnTo>
                    <a:pt x="3323" y="106935"/>
                  </a:lnTo>
                  <a:lnTo>
                    <a:pt x="8187" y="115520"/>
                  </a:lnTo>
                  <a:lnTo>
                    <a:pt x="22949" y="128177"/>
                  </a:lnTo>
                  <a:lnTo>
                    <a:pt x="44328" y="131464"/>
                  </a:lnTo>
                  <a:lnTo>
                    <a:pt x="91613" y="129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367352" y="2658951"/>
              <a:ext cx="386831" cy="369963"/>
            </a:xfrm>
            <a:custGeom>
              <a:avLst/>
              <a:gdLst/>
              <a:ahLst/>
              <a:cxnLst/>
              <a:rect l="0" t="0" r="0" b="0"/>
              <a:pathLst>
                <a:path w="386831" h="369963">
                  <a:moveTo>
                    <a:pt x="102561" y="275407"/>
                  </a:moveTo>
                  <a:lnTo>
                    <a:pt x="84580" y="259765"/>
                  </a:lnTo>
                  <a:lnTo>
                    <a:pt x="67664" y="251687"/>
                  </a:lnTo>
                  <a:lnTo>
                    <a:pt x="59408" y="251405"/>
                  </a:lnTo>
                  <a:lnTo>
                    <a:pt x="43998" y="257330"/>
                  </a:lnTo>
                  <a:lnTo>
                    <a:pt x="22167" y="273820"/>
                  </a:lnTo>
                  <a:lnTo>
                    <a:pt x="6470" y="299113"/>
                  </a:lnTo>
                  <a:lnTo>
                    <a:pt x="0" y="334423"/>
                  </a:lnTo>
                  <a:lnTo>
                    <a:pt x="4726" y="354669"/>
                  </a:lnTo>
                  <a:lnTo>
                    <a:pt x="9261" y="363343"/>
                  </a:lnTo>
                  <a:lnTo>
                    <a:pt x="15795" y="367956"/>
                  </a:lnTo>
                  <a:lnTo>
                    <a:pt x="23660" y="369861"/>
                  </a:lnTo>
                  <a:lnTo>
                    <a:pt x="32413" y="369962"/>
                  </a:lnTo>
                  <a:lnTo>
                    <a:pt x="48377" y="363835"/>
                  </a:lnTo>
                  <a:lnTo>
                    <a:pt x="63271" y="352143"/>
                  </a:lnTo>
                  <a:lnTo>
                    <a:pt x="83640" y="325829"/>
                  </a:lnTo>
                  <a:lnTo>
                    <a:pt x="109151" y="263513"/>
                  </a:lnTo>
                  <a:lnTo>
                    <a:pt x="120413" y="211273"/>
                  </a:lnTo>
                  <a:lnTo>
                    <a:pt x="129261" y="149154"/>
                  </a:lnTo>
                  <a:lnTo>
                    <a:pt x="125079" y="92627"/>
                  </a:lnTo>
                  <a:lnTo>
                    <a:pt x="118317" y="36661"/>
                  </a:lnTo>
                  <a:lnTo>
                    <a:pt x="109049" y="2676"/>
                  </a:lnTo>
                  <a:lnTo>
                    <a:pt x="105716" y="0"/>
                  </a:lnTo>
                  <a:lnTo>
                    <a:pt x="102324" y="2895"/>
                  </a:lnTo>
                  <a:lnTo>
                    <a:pt x="98894" y="9504"/>
                  </a:lnTo>
                  <a:lnTo>
                    <a:pt x="92935" y="69913"/>
                  </a:lnTo>
                  <a:lnTo>
                    <a:pt x="92210" y="130440"/>
                  </a:lnTo>
                  <a:lnTo>
                    <a:pt x="97674" y="178901"/>
                  </a:lnTo>
                  <a:lnTo>
                    <a:pt x="101113" y="230305"/>
                  </a:lnTo>
                  <a:lnTo>
                    <a:pt x="110680" y="290501"/>
                  </a:lnTo>
                  <a:lnTo>
                    <a:pt x="117088" y="314870"/>
                  </a:lnTo>
                  <a:lnTo>
                    <a:pt x="121604" y="320433"/>
                  </a:lnTo>
                  <a:lnTo>
                    <a:pt x="126954" y="321802"/>
                  </a:lnTo>
                  <a:lnTo>
                    <a:pt x="132861" y="320375"/>
                  </a:lnTo>
                  <a:lnTo>
                    <a:pt x="137969" y="315914"/>
                  </a:lnTo>
                  <a:lnTo>
                    <a:pt x="153086" y="295208"/>
                  </a:lnTo>
                  <a:lnTo>
                    <a:pt x="188451" y="276545"/>
                  </a:lnTo>
                  <a:lnTo>
                    <a:pt x="246986" y="251330"/>
                  </a:lnTo>
                  <a:lnTo>
                    <a:pt x="254996" y="245318"/>
                  </a:lnTo>
                  <a:lnTo>
                    <a:pt x="259167" y="237800"/>
                  </a:lnTo>
                  <a:lnTo>
                    <a:pt x="260681" y="220088"/>
                  </a:lnTo>
                  <a:lnTo>
                    <a:pt x="255937" y="213961"/>
                  </a:lnTo>
                  <a:lnTo>
                    <a:pt x="238188" y="207153"/>
                  </a:lnTo>
                  <a:lnTo>
                    <a:pt x="217822" y="210367"/>
                  </a:lnTo>
                  <a:lnTo>
                    <a:pt x="189745" y="225330"/>
                  </a:lnTo>
                  <a:lnTo>
                    <a:pt x="175235" y="239112"/>
                  </a:lnTo>
                  <a:lnTo>
                    <a:pt x="164886" y="256936"/>
                  </a:lnTo>
                  <a:lnTo>
                    <a:pt x="162627" y="279676"/>
                  </a:lnTo>
                  <a:lnTo>
                    <a:pt x="170708" y="326813"/>
                  </a:lnTo>
                  <a:lnTo>
                    <a:pt x="176068" y="335414"/>
                  </a:lnTo>
                  <a:lnTo>
                    <a:pt x="191382" y="348090"/>
                  </a:lnTo>
                  <a:lnTo>
                    <a:pt x="213007" y="351384"/>
                  </a:lnTo>
                  <a:lnTo>
                    <a:pt x="235876" y="347779"/>
                  </a:lnTo>
                  <a:lnTo>
                    <a:pt x="253839" y="338378"/>
                  </a:lnTo>
                  <a:lnTo>
                    <a:pt x="266502" y="323281"/>
                  </a:lnTo>
                  <a:lnTo>
                    <a:pt x="271516" y="314342"/>
                  </a:lnTo>
                  <a:lnTo>
                    <a:pt x="286446" y="301290"/>
                  </a:lnTo>
                  <a:lnTo>
                    <a:pt x="305950" y="292759"/>
                  </a:lnTo>
                  <a:lnTo>
                    <a:pt x="340899" y="285617"/>
                  </a:lnTo>
                  <a:lnTo>
                    <a:pt x="359007" y="275655"/>
                  </a:lnTo>
                  <a:lnTo>
                    <a:pt x="371734" y="260309"/>
                  </a:lnTo>
                  <a:lnTo>
                    <a:pt x="376766" y="251304"/>
                  </a:lnTo>
                  <a:lnTo>
                    <a:pt x="377781" y="241791"/>
                  </a:lnTo>
                  <a:lnTo>
                    <a:pt x="372670" y="221862"/>
                  </a:lnTo>
                  <a:lnTo>
                    <a:pt x="359479" y="204425"/>
                  </a:lnTo>
                  <a:lnTo>
                    <a:pt x="351049" y="196500"/>
                  </a:lnTo>
                  <a:lnTo>
                    <a:pt x="341919" y="193557"/>
                  </a:lnTo>
                  <a:lnTo>
                    <a:pt x="322416" y="196525"/>
                  </a:lnTo>
                  <a:lnTo>
                    <a:pt x="314642" y="202932"/>
                  </a:lnTo>
                  <a:lnTo>
                    <a:pt x="302884" y="222528"/>
                  </a:lnTo>
                  <a:lnTo>
                    <a:pt x="301620" y="233136"/>
                  </a:lnTo>
                  <a:lnTo>
                    <a:pt x="306455" y="254280"/>
                  </a:lnTo>
                  <a:lnTo>
                    <a:pt x="322331" y="280325"/>
                  </a:lnTo>
                  <a:lnTo>
                    <a:pt x="341853" y="302860"/>
                  </a:lnTo>
                  <a:lnTo>
                    <a:pt x="358651" y="311005"/>
                  </a:lnTo>
                  <a:lnTo>
                    <a:pt x="386830" y="317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786255" y="2869927"/>
              <a:ext cx="121809" cy="326646"/>
            </a:xfrm>
            <a:custGeom>
              <a:avLst/>
              <a:gdLst/>
              <a:ahLst/>
              <a:cxnLst/>
              <a:rect l="0" t="0" r="0" b="0"/>
              <a:pathLst>
                <a:path w="121809" h="326646">
                  <a:moveTo>
                    <a:pt x="10041" y="64431"/>
                  </a:moveTo>
                  <a:lnTo>
                    <a:pt x="18375" y="116481"/>
                  </a:lnTo>
                  <a:lnTo>
                    <a:pt x="23039" y="166421"/>
                  </a:lnTo>
                  <a:lnTo>
                    <a:pt x="31830" y="213973"/>
                  </a:lnTo>
                  <a:lnTo>
                    <a:pt x="45281" y="276854"/>
                  </a:lnTo>
                  <a:lnTo>
                    <a:pt x="44530" y="320133"/>
                  </a:lnTo>
                  <a:lnTo>
                    <a:pt x="42392" y="326146"/>
                  </a:lnTo>
                  <a:lnTo>
                    <a:pt x="39797" y="326645"/>
                  </a:lnTo>
                  <a:lnTo>
                    <a:pt x="36897" y="323468"/>
                  </a:lnTo>
                  <a:lnTo>
                    <a:pt x="20409" y="269020"/>
                  </a:lnTo>
                  <a:lnTo>
                    <a:pt x="13113" y="217467"/>
                  </a:lnTo>
                  <a:lnTo>
                    <a:pt x="7832" y="160857"/>
                  </a:lnTo>
                  <a:lnTo>
                    <a:pt x="1978" y="110159"/>
                  </a:lnTo>
                  <a:lnTo>
                    <a:pt x="0" y="51106"/>
                  </a:lnTo>
                  <a:lnTo>
                    <a:pt x="5968" y="28873"/>
                  </a:lnTo>
                  <a:lnTo>
                    <a:pt x="10835" y="19669"/>
                  </a:lnTo>
                  <a:lnTo>
                    <a:pt x="25602" y="6322"/>
                  </a:lnTo>
                  <a:lnTo>
                    <a:pt x="34453" y="1125"/>
                  </a:lnTo>
                  <a:lnTo>
                    <a:pt x="43864" y="0"/>
                  </a:lnTo>
                  <a:lnTo>
                    <a:pt x="63678" y="4989"/>
                  </a:lnTo>
                  <a:lnTo>
                    <a:pt x="96589" y="27256"/>
                  </a:lnTo>
                  <a:lnTo>
                    <a:pt x="111288" y="40500"/>
                  </a:lnTo>
                  <a:lnTo>
                    <a:pt x="119381" y="63543"/>
                  </a:lnTo>
                  <a:lnTo>
                    <a:pt x="121808" y="90942"/>
                  </a:lnTo>
                  <a:lnTo>
                    <a:pt x="118987" y="114818"/>
                  </a:lnTo>
                  <a:lnTo>
                    <a:pt x="114257" y="123759"/>
                  </a:lnTo>
                  <a:lnTo>
                    <a:pt x="99643" y="136812"/>
                  </a:lnTo>
                  <a:lnTo>
                    <a:pt x="84569" y="143393"/>
                  </a:lnTo>
                  <a:lnTo>
                    <a:pt x="62683" y="14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80565" y="2928748"/>
              <a:ext cx="165909" cy="458336"/>
            </a:xfrm>
            <a:custGeom>
              <a:avLst/>
              <a:gdLst/>
              <a:ahLst/>
              <a:cxnLst/>
              <a:rect l="0" t="0" r="0" b="0"/>
              <a:pathLst>
                <a:path w="165909" h="458336">
                  <a:moveTo>
                    <a:pt x="115814" y="79309"/>
                  </a:moveTo>
                  <a:lnTo>
                    <a:pt x="126993" y="68131"/>
                  </a:lnTo>
                  <a:lnTo>
                    <a:pt x="129116" y="60159"/>
                  </a:lnTo>
                  <a:lnTo>
                    <a:pt x="128355" y="38822"/>
                  </a:lnTo>
                  <a:lnTo>
                    <a:pt x="117878" y="19981"/>
                  </a:lnTo>
                  <a:lnTo>
                    <a:pt x="110171" y="11681"/>
                  </a:lnTo>
                  <a:lnTo>
                    <a:pt x="86010" y="2459"/>
                  </a:lnTo>
                  <a:lnTo>
                    <a:pt x="71378" y="0"/>
                  </a:lnTo>
                  <a:lnTo>
                    <a:pt x="48882" y="3506"/>
                  </a:lnTo>
                  <a:lnTo>
                    <a:pt x="31085" y="14034"/>
                  </a:lnTo>
                  <a:lnTo>
                    <a:pt x="15375" y="30410"/>
                  </a:lnTo>
                  <a:lnTo>
                    <a:pt x="6833" y="52507"/>
                  </a:lnTo>
                  <a:lnTo>
                    <a:pt x="4556" y="64951"/>
                  </a:lnTo>
                  <a:lnTo>
                    <a:pt x="8264" y="88135"/>
                  </a:lnTo>
                  <a:lnTo>
                    <a:pt x="12528" y="99231"/>
                  </a:lnTo>
                  <a:lnTo>
                    <a:pt x="26626" y="114680"/>
                  </a:lnTo>
                  <a:lnTo>
                    <a:pt x="35298" y="120437"/>
                  </a:lnTo>
                  <a:lnTo>
                    <a:pt x="54292" y="123714"/>
                  </a:lnTo>
                  <a:lnTo>
                    <a:pt x="64271" y="122951"/>
                  </a:lnTo>
                  <a:lnTo>
                    <a:pt x="81598" y="115863"/>
                  </a:lnTo>
                  <a:lnTo>
                    <a:pt x="89493" y="110697"/>
                  </a:lnTo>
                  <a:lnTo>
                    <a:pt x="101386" y="95599"/>
                  </a:lnTo>
                  <a:lnTo>
                    <a:pt x="118554" y="57310"/>
                  </a:lnTo>
                  <a:lnTo>
                    <a:pt x="121150" y="55285"/>
                  </a:lnTo>
                  <a:lnTo>
                    <a:pt x="122880" y="58614"/>
                  </a:lnTo>
                  <a:lnTo>
                    <a:pt x="134292" y="111375"/>
                  </a:lnTo>
                  <a:lnTo>
                    <a:pt x="144166" y="159910"/>
                  </a:lnTo>
                  <a:lnTo>
                    <a:pt x="154500" y="217055"/>
                  </a:lnTo>
                  <a:lnTo>
                    <a:pt x="163801" y="271551"/>
                  </a:lnTo>
                  <a:lnTo>
                    <a:pt x="165908" y="322403"/>
                  </a:lnTo>
                  <a:lnTo>
                    <a:pt x="162255" y="348788"/>
                  </a:lnTo>
                  <a:lnTo>
                    <a:pt x="150492" y="372213"/>
                  </a:lnTo>
                  <a:lnTo>
                    <a:pt x="133566" y="391983"/>
                  </a:lnTo>
                  <a:lnTo>
                    <a:pt x="94104" y="414206"/>
                  </a:lnTo>
                  <a:lnTo>
                    <a:pt x="31529" y="437101"/>
                  </a:lnTo>
                  <a:lnTo>
                    <a:pt x="14013" y="444218"/>
                  </a:lnTo>
                  <a:lnTo>
                    <a:pt x="0" y="45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270079" y="2923829"/>
              <a:ext cx="73700" cy="217320"/>
            </a:xfrm>
            <a:custGeom>
              <a:avLst/>
              <a:gdLst/>
              <a:ahLst/>
              <a:cxnLst/>
              <a:rect l="0" t="0" r="0" b="0"/>
              <a:pathLst>
                <a:path w="73700" h="217320">
                  <a:moveTo>
                    <a:pt x="0" y="73700"/>
                  </a:moveTo>
                  <a:lnTo>
                    <a:pt x="8333" y="111177"/>
                  </a:lnTo>
                  <a:lnTo>
                    <a:pt x="18644" y="167846"/>
                  </a:lnTo>
                  <a:lnTo>
                    <a:pt x="29571" y="198691"/>
                  </a:lnTo>
                  <a:lnTo>
                    <a:pt x="40828" y="215429"/>
                  </a:lnTo>
                  <a:lnTo>
                    <a:pt x="43597" y="217319"/>
                  </a:lnTo>
                  <a:lnTo>
                    <a:pt x="44272" y="215069"/>
                  </a:lnTo>
                  <a:lnTo>
                    <a:pt x="40734" y="202041"/>
                  </a:lnTo>
                  <a:lnTo>
                    <a:pt x="18521" y="142304"/>
                  </a:lnTo>
                  <a:lnTo>
                    <a:pt x="13277" y="81359"/>
                  </a:lnTo>
                  <a:lnTo>
                    <a:pt x="16819" y="56047"/>
                  </a:lnTo>
                  <a:lnTo>
                    <a:pt x="25412" y="36218"/>
                  </a:lnTo>
                  <a:lnTo>
                    <a:pt x="30979" y="27655"/>
                  </a:lnTo>
                  <a:lnTo>
                    <a:pt x="46524" y="1502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364835" y="2964623"/>
              <a:ext cx="242157" cy="149289"/>
            </a:xfrm>
            <a:custGeom>
              <a:avLst/>
              <a:gdLst/>
              <a:ahLst/>
              <a:cxnLst/>
              <a:rect l="0" t="0" r="0" b="0"/>
              <a:pathLst>
                <a:path w="242157" h="149289">
                  <a:moveTo>
                    <a:pt x="0" y="43434"/>
                  </a:moveTo>
                  <a:lnTo>
                    <a:pt x="11178" y="54613"/>
                  </a:lnTo>
                  <a:lnTo>
                    <a:pt x="29145" y="60101"/>
                  </a:lnTo>
                  <a:lnTo>
                    <a:pt x="51558" y="61370"/>
                  </a:lnTo>
                  <a:lnTo>
                    <a:pt x="73217" y="58035"/>
                  </a:lnTo>
                  <a:lnTo>
                    <a:pt x="91422" y="49533"/>
                  </a:lnTo>
                  <a:lnTo>
                    <a:pt x="99553" y="43991"/>
                  </a:lnTo>
                  <a:lnTo>
                    <a:pt x="103804" y="36786"/>
                  </a:lnTo>
                  <a:lnTo>
                    <a:pt x="105406" y="19422"/>
                  </a:lnTo>
                  <a:lnTo>
                    <a:pt x="101856" y="12218"/>
                  </a:lnTo>
                  <a:lnTo>
                    <a:pt x="88553" y="1095"/>
                  </a:lnTo>
                  <a:lnTo>
                    <a:pt x="80093" y="0"/>
                  </a:lnTo>
                  <a:lnTo>
                    <a:pt x="61333" y="5023"/>
                  </a:lnTo>
                  <a:lnTo>
                    <a:pt x="44417" y="18174"/>
                  </a:lnTo>
                  <a:lnTo>
                    <a:pt x="36630" y="26594"/>
                  </a:lnTo>
                  <a:lnTo>
                    <a:pt x="27978" y="48428"/>
                  </a:lnTo>
                  <a:lnTo>
                    <a:pt x="25303" y="72560"/>
                  </a:lnTo>
                  <a:lnTo>
                    <a:pt x="28014" y="94983"/>
                  </a:lnTo>
                  <a:lnTo>
                    <a:pt x="36237" y="113528"/>
                  </a:lnTo>
                  <a:lnTo>
                    <a:pt x="60580" y="144498"/>
                  </a:lnTo>
                  <a:lnTo>
                    <a:pt x="68462" y="148244"/>
                  </a:lnTo>
                  <a:lnTo>
                    <a:pt x="86580" y="149288"/>
                  </a:lnTo>
                  <a:lnTo>
                    <a:pt x="95155" y="145589"/>
                  </a:lnTo>
                  <a:lnTo>
                    <a:pt x="150337" y="99321"/>
                  </a:lnTo>
                  <a:lnTo>
                    <a:pt x="199258" y="76617"/>
                  </a:lnTo>
                  <a:lnTo>
                    <a:pt x="215681" y="60522"/>
                  </a:lnTo>
                  <a:lnTo>
                    <a:pt x="218656" y="51316"/>
                  </a:lnTo>
                  <a:lnTo>
                    <a:pt x="215724" y="31729"/>
                  </a:lnTo>
                  <a:lnTo>
                    <a:pt x="209327" y="25103"/>
                  </a:lnTo>
                  <a:lnTo>
                    <a:pt x="189740" y="17739"/>
                  </a:lnTo>
                  <a:lnTo>
                    <a:pt x="180306" y="18115"/>
                  </a:lnTo>
                  <a:lnTo>
                    <a:pt x="163584" y="24772"/>
                  </a:lnTo>
                  <a:lnTo>
                    <a:pt x="158189" y="32163"/>
                  </a:lnTo>
                  <a:lnTo>
                    <a:pt x="152195" y="52853"/>
                  </a:lnTo>
                  <a:lnTo>
                    <a:pt x="154409" y="90808"/>
                  </a:lnTo>
                  <a:lnTo>
                    <a:pt x="162603" y="111673"/>
                  </a:lnTo>
                  <a:lnTo>
                    <a:pt x="168063" y="120512"/>
                  </a:lnTo>
                  <a:lnTo>
                    <a:pt x="186609" y="133453"/>
                  </a:lnTo>
                  <a:lnTo>
                    <a:pt x="217119" y="144196"/>
                  </a:lnTo>
                  <a:lnTo>
                    <a:pt x="242156" y="148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628658" y="2925856"/>
              <a:ext cx="133575" cy="208544"/>
            </a:xfrm>
            <a:custGeom>
              <a:avLst/>
              <a:gdLst/>
              <a:ahLst/>
              <a:cxnLst/>
              <a:rect l="0" t="0" r="0" b="0"/>
              <a:pathLst>
                <a:path w="133575" h="208544">
                  <a:moveTo>
                    <a:pt x="9918" y="71673"/>
                  </a:moveTo>
                  <a:lnTo>
                    <a:pt x="4329" y="88440"/>
                  </a:lnTo>
                  <a:lnTo>
                    <a:pt x="4704" y="106031"/>
                  </a:lnTo>
                  <a:lnTo>
                    <a:pt x="8888" y="151509"/>
                  </a:lnTo>
                  <a:lnTo>
                    <a:pt x="8062" y="155312"/>
                  </a:lnTo>
                  <a:lnTo>
                    <a:pt x="6341" y="153169"/>
                  </a:lnTo>
                  <a:lnTo>
                    <a:pt x="2479" y="138309"/>
                  </a:lnTo>
                  <a:lnTo>
                    <a:pt x="0" y="87522"/>
                  </a:lnTo>
                  <a:lnTo>
                    <a:pt x="5099" y="27100"/>
                  </a:lnTo>
                  <a:lnTo>
                    <a:pt x="10215" y="16221"/>
                  </a:lnTo>
                  <a:lnTo>
                    <a:pt x="25258" y="1014"/>
                  </a:lnTo>
                  <a:lnTo>
                    <a:pt x="34183" y="0"/>
                  </a:lnTo>
                  <a:lnTo>
                    <a:pt x="53457" y="8233"/>
                  </a:lnTo>
                  <a:lnTo>
                    <a:pt x="78451" y="32599"/>
                  </a:lnTo>
                  <a:lnTo>
                    <a:pt x="111866" y="90935"/>
                  </a:lnTo>
                  <a:lnTo>
                    <a:pt x="131141" y="146306"/>
                  </a:lnTo>
                  <a:lnTo>
                    <a:pt x="133574" y="181784"/>
                  </a:lnTo>
                  <a:lnTo>
                    <a:pt x="125731" y="208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838618" y="31028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18968" y="4591479"/>
            <a:ext cx="5952166" cy="602427"/>
            <a:chOff x="418968" y="4591479"/>
            <a:chExt cx="5952166" cy="602427"/>
          </a:xfrm>
        </p:grpSpPr>
        <p:sp>
          <p:nvSpPr>
            <p:cNvPr id="111" name="Freeform 110"/>
            <p:cNvSpPr/>
            <p:nvPr/>
          </p:nvSpPr>
          <p:spPr>
            <a:xfrm>
              <a:off x="429496" y="4646423"/>
              <a:ext cx="94758" cy="189514"/>
            </a:xfrm>
            <a:custGeom>
              <a:avLst/>
              <a:gdLst/>
              <a:ahLst/>
              <a:cxnLst/>
              <a:rect l="0" t="0" r="0" b="0"/>
              <a:pathLst>
                <a:path w="94758" h="189514">
                  <a:moveTo>
                    <a:pt x="0" y="0"/>
                  </a:moveTo>
                  <a:lnTo>
                    <a:pt x="14655" y="58616"/>
                  </a:lnTo>
                  <a:lnTo>
                    <a:pt x="43120" y="115214"/>
                  </a:lnTo>
                  <a:lnTo>
                    <a:pt x="81197" y="172693"/>
                  </a:lnTo>
                  <a:lnTo>
                    <a:pt x="9475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8968" y="4635895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202318" y="58616"/>
                  </a:lnTo>
                  <a:lnTo>
                    <a:pt x="170394" y="120353"/>
                  </a:lnTo>
                  <a:lnTo>
                    <a:pt x="138778" y="179383"/>
                  </a:lnTo>
                  <a:lnTo>
                    <a:pt x="107190" y="242190"/>
                  </a:lnTo>
                  <a:lnTo>
                    <a:pt x="75605" y="305329"/>
                  </a:lnTo>
                  <a:lnTo>
                    <a:pt x="49608" y="368497"/>
                  </a:lnTo>
                  <a:lnTo>
                    <a:pt x="34019" y="40944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60018" y="4899107"/>
              <a:ext cx="128340" cy="157684"/>
            </a:xfrm>
            <a:custGeom>
              <a:avLst/>
              <a:gdLst/>
              <a:ahLst/>
              <a:cxnLst/>
              <a:rect l="0" t="0" r="0" b="0"/>
              <a:pathLst>
                <a:path w="128340" h="157684">
                  <a:moveTo>
                    <a:pt x="69520" y="21057"/>
                  </a:moveTo>
                  <a:lnTo>
                    <a:pt x="45473" y="39038"/>
                  </a:lnTo>
                  <a:lnTo>
                    <a:pt x="9927" y="85209"/>
                  </a:lnTo>
                  <a:lnTo>
                    <a:pt x="2090" y="108840"/>
                  </a:lnTo>
                  <a:lnTo>
                    <a:pt x="0" y="121693"/>
                  </a:lnTo>
                  <a:lnTo>
                    <a:pt x="3917" y="142213"/>
                  </a:lnTo>
                  <a:lnTo>
                    <a:pt x="8237" y="150961"/>
                  </a:lnTo>
                  <a:lnTo>
                    <a:pt x="15797" y="155623"/>
                  </a:lnTo>
                  <a:lnTo>
                    <a:pt x="36674" y="157683"/>
                  </a:lnTo>
                  <a:lnTo>
                    <a:pt x="69146" y="152266"/>
                  </a:lnTo>
                  <a:lnTo>
                    <a:pt x="95405" y="137662"/>
                  </a:lnTo>
                  <a:lnTo>
                    <a:pt x="118004" y="112928"/>
                  </a:lnTo>
                  <a:lnTo>
                    <a:pt x="126163" y="90354"/>
                  </a:lnTo>
                  <a:lnTo>
                    <a:pt x="128339" y="77783"/>
                  </a:lnTo>
                  <a:lnTo>
                    <a:pt x="124518" y="54458"/>
                  </a:lnTo>
                  <a:lnTo>
                    <a:pt x="109212" y="24714"/>
                  </a:lnTo>
                  <a:lnTo>
                    <a:pt x="90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57628" y="4878050"/>
              <a:ext cx="80111" cy="155055"/>
            </a:xfrm>
            <a:custGeom>
              <a:avLst/>
              <a:gdLst/>
              <a:ahLst/>
              <a:cxnLst/>
              <a:rect l="0" t="0" r="0" b="0"/>
              <a:pathLst>
                <a:path w="80111" h="155055">
                  <a:moveTo>
                    <a:pt x="19309" y="10529"/>
                  </a:moveTo>
                  <a:lnTo>
                    <a:pt x="8130" y="21707"/>
                  </a:lnTo>
                  <a:lnTo>
                    <a:pt x="2642" y="39673"/>
                  </a:lnTo>
                  <a:lnTo>
                    <a:pt x="0" y="101670"/>
                  </a:lnTo>
                  <a:lnTo>
                    <a:pt x="4098" y="124736"/>
                  </a:lnTo>
                  <a:lnTo>
                    <a:pt x="18571" y="151862"/>
                  </a:lnTo>
                  <a:lnTo>
                    <a:pt x="25836" y="155054"/>
                  </a:lnTo>
                  <a:lnTo>
                    <a:pt x="34189" y="154842"/>
                  </a:lnTo>
                  <a:lnTo>
                    <a:pt x="43267" y="152361"/>
                  </a:lnTo>
                  <a:lnTo>
                    <a:pt x="50489" y="147197"/>
                  </a:lnTo>
                  <a:lnTo>
                    <a:pt x="61632" y="132101"/>
                  </a:lnTo>
                  <a:lnTo>
                    <a:pt x="74483" y="103872"/>
                  </a:lnTo>
                  <a:lnTo>
                    <a:pt x="80110" y="67691"/>
                  </a:lnTo>
                  <a:lnTo>
                    <a:pt x="73835" y="17363"/>
                  </a:lnTo>
                  <a:lnTo>
                    <a:pt x="719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20431" y="4789909"/>
              <a:ext cx="151346" cy="185936"/>
            </a:xfrm>
            <a:custGeom>
              <a:avLst/>
              <a:gdLst/>
              <a:ahLst/>
              <a:cxnLst/>
              <a:rect l="0" t="0" r="0" b="0"/>
              <a:pathLst>
                <a:path w="151346" h="185936">
                  <a:moveTo>
                    <a:pt x="119760" y="24970"/>
                  </a:moveTo>
                  <a:lnTo>
                    <a:pt x="101779" y="9329"/>
                  </a:lnTo>
                  <a:lnTo>
                    <a:pt x="84862" y="1251"/>
                  </a:lnTo>
                  <a:lnTo>
                    <a:pt x="65645" y="0"/>
                  </a:lnTo>
                  <a:lnTo>
                    <a:pt x="46576" y="4514"/>
                  </a:lnTo>
                  <a:lnTo>
                    <a:pt x="30302" y="14319"/>
                  </a:lnTo>
                  <a:lnTo>
                    <a:pt x="18389" y="29595"/>
                  </a:lnTo>
                  <a:lnTo>
                    <a:pt x="1210" y="67998"/>
                  </a:lnTo>
                  <a:lnTo>
                    <a:pt x="0" y="91667"/>
                  </a:lnTo>
                  <a:lnTo>
                    <a:pt x="4532" y="116614"/>
                  </a:lnTo>
                  <a:lnTo>
                    <a:pt x="20238" y="149220"/>
                  </a:lnTo>
                  <a:lnTo>
                    <a:pt x="33024" y="166370"/>
                  </a:lnTo>
                  <a:lnTo>
                    <a:pt x="58965" y="183590"/>
                  </a:lnTo>
                  <a:lnTo>
                    <a:pt x="78702" y="185935"/>
                  </a:lnTo>
                  <a:lnTo>
                    <a:pt x="119968" y="177908"/>
                  </a:lnTo>
                  <a:lnTo>
                    <a:pt x="134670" y="168592"/>
                  </a:lnTo>
                  <a:lnTo>
                    <a:pt x="151345" y="151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97122" y="4824648"/>
              <a:ext cx="185225" cy="147585"/>
            </a:xfrm>
            <a:custGeom>
              <a:avLst/>
              <a:gdLst/>
              <a:ahLst/>
              <a:cxnLst/>
              <a:rect l="0" t="0" r="0" b="0"/>
              <a:pathLst>
                <a:path w="185225" h="147585">
                  <a:moveTo>
                    <a:pt x="90468" y="63930"/>
                  </a:moveTo>
                  <a:lnTo>
                    <a:pt x="96057" y="47163"/>
                  </a:lnTo>
                  <a:lnTo>
                    <a:pt x="95364" y="39884"/>
                  </a:lnTo>
                  <a:lnTo>
                    <a:pt x="88354" y="25557"/>
                  </a:lnTo>
                  <a:lnTo>
                    <a:pt x="65665" y="4337"/>
                  </a:lnTo>
                  <a:lnTo>
                    <a:pt x="56385" y="805"/>
                  </a:lnTo>
                  <a:lnTo>
                    <a:pt x="36715" y="0"/>
                  </a:lnTo>
                  <a:lnTo>
                    <a:pt x="27727" y="3762"/>
                  </a:lnTo>
                  <a:lnTo>
                    <a:pt x="11500" y="17302"/>
                  </a:lnTo>
                  <a:lnTo>
                    <a:pt x="2729" y="41257"/>
                  </a:lnTo>
                  <a:lnTo>
                    <a:pt x="0" y="69061"/>
                  </a:lnTo>
                  <a:lnTo>
                    <a:pt x="2687" y="93117"/>
                  </a:lnTo>
                  <a:lnTo>
                    <a:pt x="16365" y="126390"/>
                  </a:lnTo>
                  <a:lnTo>
                    <a:pt x="31797" y="141603"/>
                  </a:lnTo>
                  <a:lnTo>
                    <a:pt x="40825" y="147298"/>
                  </a:lnTo>
                  <a:lnTo>
                    <a:pt x="49184" y="147584"/>
                  </a:lnTo>
                  <a:lnTo>
                    <a:pt x="57096" y="144266"/>
                  </a:lnTo>
                  <a:lnTo>
                    <a:pt x="70957" y="131220"/>
                  </a:lnTo>
                  <a:lnTo>
                    <a:pt x="93257" y="84143"/>
                  </a:lnTo>
                  <a:lnTo>
                    <a:pt x="94437" y="63555"/>
                  </a:lnTo>
                  <a:lnTo>
                    <a:pt x="93402" y="49725"/>
                  </a:lnTo>
                  <a:lnTo>
                    <a:pt x="94763" y="50951"/>
                  </a:lnTo>
                  <a:lnTo>
                    <a:pt x="110943" y="78134"/>
                  </a:lnTo>
                  <a:lnTo>
                    <a:pt x="126474" y="90910"/>
                  </a:lnTo>
                  <a:lnTo>
                    <a:pt x="135529" y="95955"/>
                  </a:lnTo>
                  <a:lnTo>
                    <a:pt x="154949" y="98441"/>
                  </a:lnTo>
                  <a:lnTo>
                    <a:pt x="185224" y="95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83810" y="4810611"/>
              <a:ext cx="124879" cy="110027"/>
            </a:xfrm>
            <a:custGeom>
              <a:avLst/>
              <a:gdLst/>
              <a:ahLst/>
              <a:cxnLst/>
              <a:rect l="0" t="0" r="0" b="0"/>
              <a:pathLst>
                <a:path w="124879" h="110027">
                  <a:moveTo>
                    <a:pt x="9065" y="46382"/>
                  </a:moveTo>
                  <a:lnTo>
                    <a:pt x="9065" y="104999"/>
                  </a:lnTo>
                  <a:lnTo>
                    <a:pt x="7895" y="110026"/>
                  </a:lnTo>
                  <a:lnTo>
                    <a:pt x="5945" y="109868"/>
                  </a:lnTo>
                  <a:lnTo>
                    <a:pt x="3475" y="106253"/>
                  </a:lnTo>
                  <a:lnTo>
                    <a:pt x="0" y="78809"/>
                  </a:lnTo>
                  <a:lnTo>
                    <a:pt x="4559" y="46631"/>
                  </a:lnTo>
                  <a:lnTo>
                    <a:pt x="18908" y="14870"/>
                  </a:lnTo>
                  <a:lnTo>
                    <a:pt x="27325" y="7827"/>
                  </a:lnTo>
                  <a:lnTo>
                    <a:pt x="49156" y="0"/>
                  </a:lnTo>
                  <a:lnTo>
                    <a:pt x="59189" y="253"/>
                  </a:lnTo>
                  <a:lnTo>
                    <a:pt x="76576" y="6773"/>
                  </a:lnTo>
                  <a:lnTo>
                    <a:pt x="99518" y="29187"/>
                  </a:lnTo>
                  <a:lnTo>
                    <a:pt x="115544" y="58055"/>
                  </a:lnTo>
                  <a:lnTo>
                    <a:pt x="124878" y="99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47680" y="4777704"/>
              <a:ext cx="116124" cy="153396"/>
            </a:xfrm>
            <a:custGeom>
              <a:avLst/>
              <a:gdLst/>
              <a:ahLst/>
              <a:cxnLst/>
              <a:rect l="0" t="0" r="0" b="0"/>
              <a:pathLst>
                <a:path w="116124" h="153396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8733" y="24803"/>
                  </a:lnTo>
                  <a:lnTo>
                    <a:pt x="6964" y="44154"/>
                  </a:lnTo>
                  <a:lnTo>
                    <a:pt x="2188" y="55866"/>
                  </a:lnTo>
                  <a:lnTo>
                    <a:pt x="0" y="81357"/>
                  </a:lnTo>
                  <a:lnTo>
                    <a:pt x="4097" y="107114"/>
                  </a:lnTo>
                  <a:lnTo>
                    <a:pt x="13717" y="130260"/>
                  </a:lnTo>
                  <a:lnTo>
                    <a:pt x="28911" y="146007"/>
                  </a:lnTo>
                  <a:lnTo>
                    <a:pt x="37876" y="151843"/>
                  </a:lnTo>
                  <a:lnTo>
                    <a:pt x="47362" y="153395"/>
                  </a:lnTo>
                  <a:lnTo>
                    <a:pt x="67261" y="148880"/>
                  </a:lnTo>
                  <a:lnTo>
                    <a:pt x="92605" y="133183"/>
                  </a:lnTo>
                  <a:lnTo>
                    <a:pt x="104527" y="117280"/>
                  </a:lnTo>
                  <a:lnTo>
                    <a:pt x="112555" y="97344"/>
                  </a:lnTo>
                  <a:lnTo>
                    <a:pt x="116123" y="72885"/>
                  </a:lnTo>
                  <a:lnTo>
                    <a:pt x="111469" y="49537"/>
                  </a:lnTo>
                  <a:lnTo>
                    <a:pt x="106953" y="38397"/>
                  </a:lnTo>
                  <a:lnTo>
                    <a:pt x="92576" y="22900"/>
                  </a:lnTo>
                  <a:lnTo>
                    <a:pt x="6633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08771" y="4729472"/>
              <a:ext cx="122047" cy="308770"/>
            </a:xfrm>
            <a:custGeom>
              <a:avLst/>
              <a:gdLst/>
              <a:ahLst/>
              <a:cxnLst/>
              <a:rect l="0" t="0" r="0" b="0"/>
              <a:pathLst>
                <a:path w="122047" h="308770">
                  <a:moveTo>
                    <a:pt x="0" y="127521"/>
                  </a:moveTo>
                  <a:lnTo>
                    <a:pt x="23719" y="171483"/>
                  </a:lnTo>
                  <a:lnTo>
                    <a:pt x="42003" y="230854"/>
                  </a:lnTo>
                  <a:lnTo>
                    <a:pt x="59647" y="285192"/>
                  </a:lnTo>
                  <a:lnTo>
                    <a:pt x="67846" y="308769"/>
                  </a:lnTo>
                  <a:lnTo>
                    <a:pt x="52095" y="252866"/>
                  </a:lnTo>
                  <a:lnTo>
                    <a:pt x="35023" y="199920"/>
                  </a:lnTo>
                  <a:lnTo>
                    <a:pt x="24163" y="147627"/>
                  </a:lnTo>
                  <a:lnTo>
                    <a:pt x="15400" y="86668"/>
                  </a:lnTo>
                  <a:lnTo>
                    <a:pt x="20081" y="27341"/>
                  </a:lnTo>
                  <a:lnTo>
                    <a:pt x="23916" y="17451"/>
                  </a:lnTo>
                  <a:lnTo>
                    <a:pt x="37535" y="3342"/>
                  </a:lnTo>
                  <a:lnTo>
                    <a:pt x="46081" y="281"/>
                  </a:lnTo>
                  <a:lnTo>
                    <a:pt x="64934" y="0"/>
                  </a:lnTo>
                  <a:lnTo>
                    <a:pt x="81892" y="6894"/>
                  </a:lnTo>
                  <a:lnTo>
                    <a:pt x="111842" y="30384"/>
                  </a:lnTo>
                  <a:lnTo>
                    <a:pt x="119898" y="50034"/>
                  </a:lnTo>
                  <a:lnTo>
                    <a:pt x="122046" y="61825"/>
                  </a:lnTo>
                  <a:lnTo>
                    <a:pt x="118193" y="84285"/>
                  </a:lnTo>
                  <a:lnTo>
                    <a:pt x="107513" y="104795"/>
                  </a:lnTo>
                  <a:lnTo>
                    <a:pt x="91067" y="121710"/>
                  </a:lnTo>
                  <a:lnTo>
                    <a:pt x="75180" y="130788"/>
                  </a:lnTo>
                  <a:lnTo>
                    <a:pt x="52643" y="138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87755" y="4729932"/>
              <a:ext cx="115815" cy="140693"/>
            </a:xfrm>
            <a:custGeom>
              <a:avLst/>
              <a:gdLst/>
              <a:ahLst/>
              <a:cxnLst/>
              <a:rect l="0" t="0" r="0" b="0"/>
              <a:pathLst>
                <a:path w="115815" h="140693">
                  <a:moveTo>
                    <a:pt x="0" y="84946"/>
                  </a:moveTo>
                  <a:lnTo>
                    <a:pt x="37478" y="76614"/>
                  </a:lnTo>
                  <a:lnTo>
                    <a:pt x="83313" y="69263"/>
                  </a:lnTo>
                  <a:lnTo>
                    <a:pt x="91807" y="63962"/>
                  </a:lnTo>
                  <a:lnTo>
                    <a:pt x="104364" y="48714"/>
                  </a:lnTo>
                  <a:lnTo>
                    <a:pt x="105841" y="40904"/>
                  </a:lnTo>
                  <a:lnTo>
                    <a:pt x="104486" y="33358"/>
                  </a:lnTo>
                  <a:lnTo>
                    <a:pt x="101243" y="25988"/>
                  </a:lnTo>
                  <a:lnTo>
                    <a:pt x="79911" y="4437"/>
                  </a:lnTo>
                  <a:lnTo>
                    <a:pt x="70822" y="858"/>
                  </a:lnTo>
                  <a:lnTo>
                    <a:pt x="51364" y="0"/>
                  </a:lnTo>
                  <a:lnTo>
                    <a:pt x="34137" y="6639"/>
                  </a:lnTo>
                  <a:lnTo>
                    <a:pt x="26268" y="11684"/>
                  </a:lnTo>
                  <a:lnTo>
                    <a:pt x="14404" y="26649"/>
                  </a:lnTo>
                  <a:lnTo>
                    <a:pt x="9603" y="35553"/>
                  </a:lnTo>
                  <a:lnTo>
                    <a:pt x="7388" y="54805"/>
                  </a:lnTo>
                  <a:lnTo>
                    <a:pt x="15498" y="95761"/>
                  </a:lnTo>
                  <a:lnTo>
                    <a:pt x="30589" y="121556"/>
                  </a:lnTo>
                  <a:lnTo>
                    <a:pt x="46351" y="133583"/>
                  </a:lnTo>
                  <a:lnTo>
                    <a:pt x="55467" y="138428"/>
                  </a:lnTo>
                  <a:lnTo>
                    <a:pt x="74955" y="140692"/>
                  </a:lnTo>
                  <a:lnTo>
                    <a:pt x="92975" y="137798"/>
                  </a:lnTo>
                  <a:lnTo>
                    <a:pt x="115814" y="127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356211" y="4720530"/>
              <a:ext cx="126343" cy="149603"/>
            </a:xfrm>
            <a:custGeom>
              <a:avLst/>
              <a:gdLst/>
              <a:ahLst/>
              <a:cxnLst/>
              <a:rect l="0" t="0" r="0" b="0"/>
              <a:pathLst>
                <a:path w="126343" h="149603">
                  <a:moveTo>
                    <a:pt x="0" y="52236"/>
                  </a:moveTo>
                  <a:lnTo>
                    <a:pt x="14655" y="110852"/>
                  </a:lnTo>
                  <a:lnTo>
                    <a:pt x="24750" y="145642"/>
                  </a:lnTo>
                  <a:lnTo>
                    <a:pt x="24689" y="149602"/>
                  </a:lnTo>
                  <a:lnTo>
                    <a:pt x="22308" y="148732"/>
                  </a:lnTo>
                  <a:lnTo>
                    <a:pt x="18382" y="144642"/>
                  </a:lnTo>
                  <a:lnTo>
                    <a:pt x="7267" y="116530"/>
                  </a:lnTo>
                  <a:lnTo>
                    <a:pt x="1436" y="65109"/>
                  </a:lnTo>
                  <a:lnTo>
                    <a:pt x="2765" y="26154"/>
                  </a:lnTo>
                  <a:lnTo>
                    <a:pt x="11368" y="7108"/>
                  </a:lnTo>
                  <a:lnTo>
                    <a:pt x="20447" y="2263"/>
                  </a:lnTo>
                  <a:lnTo>
                    <a:pt x="46133" y="0"/>
                  </a:lnTo>
                  <a:lnTo>
                    <a:pt x="56492" y="3374"/>
                  </a:lnTo>
                  <a:lnTo>
                    <a:pt x="71121" y="16481"/>
                  </a:lnTo>
                  <a:lnTo>
                    <a:pt x="102288" y="63602"/>
                  </a:lnTo>
                  <a:lnTo>
                    <a:pt x="109803" y="85363"/>
                  </a:lnTo>
                  <a:lnTo>
                    <a:pt x="117746" y="128102"/>
                  </a:lnTo>
                  <a:lnTo>
                    <a:pt x="126342" y="146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77351" y="4741180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9576" y="31282"/>
                  </a:lnTo>
                  <a:lnTo>
                    <a:pt x="52998" y="84005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735237" y="4709594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210570" y="0"/>
                  </a:moveTo>
                  <a:lnTo>
                    <a:pt x="193760" y="19151"/>
                  </a:lnTo>
                  <a:lnTo>
                    <a:pt x="167909" y="68687"/>
                  </a:lnTo>
                  <a:lnTo>
                    <a:pt x="132119" y="129928"/>
                  </a:lnTo>
                  <a:lnTo>
                    <a:pt x="96938" y="191608"/>
                  </a:lnTo>
                  <a:lnTo>
                    <a:pt x="67112" y="248938"/>
                  </a:lnTo>
                  <a:lnTo>
                    <a:pt x="43095" y="304834"/>
                  </a:lnTo>
                  <a:lnTo>
                    <a:pt x="22681" y="358522"/>
                  </a:lnTo>
                  <a:lnTo>
                    <a:pt x="5694" y="41470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20937" y="4762237"/>
              <a:ext cx="127264" cy="151711"/>
            </a:xfrm>
            <a:custGeom>
              <a:avLst/>
              <a:gdLst/>
              <a:ahLst/>
              <a:cxnLst/>
              <a:rect l="0" t="0" r="0" b="0"/>
              <a:pathLst>
                <a:path w="127264" h="151711">
                  <a:moveTo>
                    <a:pt x="77513" y="0"/>
                  </a:moveTo>
                  <a:lnTo>
                    <a:pt x="33550" y="20243"/>
                  </a:lnTo>
                  <a:lnTo>
                    <a:pt x="19760" y="35903"/>
                  </a:lnTo>
                  <a:lnTo>
                    <a:pt x="1374" y="74552"/>
                  </a:lnTo>
                  <a:lnTo>
                    <a:pt x="0" y="95135"/>
                  </a:lnTo>
                  <a:lnTo>
                    <a:pt x="4458" y="115982"/>
                  </a:lnTo>
                  <a:lnTo>
                    <a:pt x="14239" y="136945"/>
                  </a:lnTo>
                  <a:lnTo>
                    <a:pt x="22462" y="143939"/>
                  </a:lnTo>
                  <a:lnTo>
                    <a:pt x="44077" y="151710"/>
                  </a:lnTo>
                  <a:lnTo>
                    <a:pt x="66162" y="148925"/>
                  </a:lnTo>
                  <a:lnTo>
                    <a:pt x="95207" y="134203"/>
                  </a:lnTo>
                  <a:lnTo>
                    <a:pt x="109943" y="120477"/>
                  </a:lnTo>
                  <a:lnTo>
                    <a:pt x="120392" y="102678"/>
                  </a:lnTo>
                  <a:lnTo>
                    <a:pt x="127263" y="67337"/>
                  </a:lnTo>
                  <a:lnTo>
                    <a:pt x="123709" y="32820"/>
                  </a:lnTo>
                  <a:lnTo>
                    <a:pt x="118839" y="24220"/>
                  </a:lnTo>
                  <a:lnTo>
                    <a:pt x="88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95402" y="4772765"/>
              <a:ext cx="92562" cy="126426"/>
            </a:xfrm>
            <a:custGeom>
              <a:avLst/>
              <a:gdLst/>
              <a:ahLst/>
              <a:cxnLst/>
              <a:rect l="0" t="0" r="0" b="0"/>
              <a:pathLst>
                <a:path w="92562" h="126426">
                  <a:moveTo>
                    <a:pt x="8333" y="10528"/>
                  </a:moveTo>
                  <a:lnTo>
                    <a:pt x="0" y="48006"/>
                  </a:lnTo>
                  <a:lnTo>
                    <a:pt x="1574" y="82854"/>
                  </a:lnTo>
                  <a:lnTo>
                    <a:pt x="7669" y="103504"/>
                  </a:lnTo>
                  <a:lnTo>
                    <a:pt x="18176" y="120481"/>
                  </a:lnTo>
                  <a:lnTo>
                    <a:pt x="25424" y="124774"/>
                  </a:lnTo>
                  <a:lnTo>
                    <a:pt x="42835" y="126425"/>
                  </a:lnTo>
                  <a:lnTo>
                    <a:pt x="51221" y="121718"/>
                  </a:lnTo>
                  <a:lnTo>
                    <a:pt x="66779" y="104010"/>
                  </a:lnTo>
                  <a:lnTo>
                    <a:pt x="83102" y="73322"/>
                  </a:lnTo>
                  <a:lnTo>
                    <a:pt x="91315" y="18913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47028" y="4751708"/>
              <a:ext cx="98863" cy="124653"/>
            </a:xfrm>
            <a:custGeom>
              <a:avLst/>
              <a:gdLst/>
              <a:ahLst/>
              <a:cxnLst/>
              <a:rect l="0" t="0" r="0" b="0"/>
              <a:pathLst>
                <a:path w="98863" h="124653">
                  <a:moveTo>
                    <a:pt x="14634" y="105285"/>
                  </a:moveTo>
                  <a:lnTo>
                    <a:pt x="20224" y="122053"/>
                  </a:lnTo>
                  <a:lnTo>
                    <a:pt x="19530" y="124652"/>
                  </a:lnTo>
                  <a:lnTo>
                    <a:pt x="16728" y="124046"/>
                  </a:lnTo>
                  <a:lnTo>
                    <a:pt x="12521" y="121302"/>
                  </a:lnTo>
                  <a:lnTo>
                    <a:pt x="1010" y="100672"/>
                  </a:lnTo>
                  <a:lnTo>
                    <a:pt x="0" y="79058"/>
                  </a:lnTo>
                  <a:lnTo>
                    <a:pt x="4621" y="56194"/>
                  </a:lnTo>
                  <a:lnTo>
                    <a:pt x="14473" y="38233"/>
                  </a:lnTo>
                  <a:lnTo>
                    <a:pt x="29771" y="25571"/>
                  </a:lnTo>
                  <a:lnTo>
                    <a:pt x="76073" y="5274"/>
                  </a:lnTo>
                  <a:lnTo>
                    <a:pt x="98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82457" y="4604309"/>
              <a:ext cx="195796" cy="291657"/>
            </a:xfrm>
            <a:custGeom>
              <a:avLst/>
              <a:gdLst/>
              <a:ahLst/>
              <a:cxnLst/>
              <a:rect l="0" t="0" r="0" b="0"/>
              <a:pathLst>
                <a:path w="195796" h="29165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3787" y="147745"/>
                  </a:lnTo>
                  <a:lnTo>
                    <a:pt x="23046" y="210399"/>
                  </a:lnTo>
                  <a:lnTo>
                    <a:pt x="25580" y="240805"/>
                  </a:lnTo>
                  <a:lnTo>
                    <a:pt x="28670" y="225508"/>
                  </a:lnTo>
                  <a:lnTo>
                    <a:pt x="49489" y="191424"/>
                  </a:lnTo>
                  <a:lnTo>
                    <a:pt x="63705" y="177494"/>
                  </a:lnTo>
                  <a:lnTo>
                    <a:pt x="81721" y="167404"/>
                  </a:lnTo>
                  <a:lnTo>
                    <a:pt x="104546" y="165259"/>
                  </a:lnTo>
                  <a:lnTo>
                    <a:pt x="127949" y="169375"/>
                  </a:lnTo>
                  <a:lnTo>
                    <a:pt x="154278" y="184846"/>
                  </a:lnTo>
                  <a:lnTo>
                    <a:pt x="184135" y="214154"/>
                  </a:lnTo>
                  <a:lnTo>
                    <a:pt x="191300" y="223488"/>
                  </a:lnTo>
                  <a:lnTo>
                    <a:pt x="194907" y="233220"/>
                  </a:lnTo>
                  <a:lnTo>
                    <a:pt x="195795" y="253392"/>
                  </a:lnTo>
                  <a:lnTo>
                    <a:pt x="189171" y="270936"/>
                  </a:lnTo>
                  <a:lnTo>
                    <a:pt x="184129" y="278890"/>
                  </a:lnTo>
                  <a:lnTo>
                    <a:pt x="176088" y="284193"/>
                  </a:lnTo>
                  <a:lnTo>
                    <a:pt x="142415" y="291656"/>
                  </a:lnTo>
                  <a:lnTo>
                    <a:pt x="92235" y="291058"/>
                  </a:lnTo>
                  <a:lnTo>
                    <a:pt x="72174" y="284947"/>
                  </a:lnTo>
                  <a:lnTo>
                    <a:pt x="47703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19673" y="480435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09145" y="47095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03901" y="4762237"/>
              <a:ext cx="94757" cy="140746"/>
            </a:xfrm>
            <a:custGeom>
              <a:avLst/>
              <a:gdLst/>
              <a:ahLst/>
              <a:cxnLst/>
              <a:rect l="0" t="0" r="0" b="0"/>
              <a:pathLst>
                <a:path w="94757" h="140746">
                  <a:moveTo>
                    <a:pt x="0" y="63171"/>
                  </a:moveTo>
                  <a:lnTo>
                    <a:pt x="25194" y="117046"/>
                  </a:lnTo>
                  <a:lnTo>
                    <a:pt x="35411" y="140745"/>
                  </a:lnTo>
                  <a:lnTo>
                    <a:pt x="34065" y="135083"/>
                  </a:lnTo>
                  <a:lnTo>
                    <a:pt x="17604" y="101682"/>
                  </a:lnTo>
                  <a:lnTo>
                    <a:pt x="13673" y="77557"/>
                  </a:lnTo>
                  <a:lnTo>
                    <a:pt x="18165" y="54357"/>
                  </a:lnTo>
                  <a:lnTo>
                    <a:pt x="22638" y="43257"/>
                  </a:lnTo>
                  <a:lnTo>
                    <a:pt x="36967" y="2780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25000" y="4709594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4654" y="173493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072357" y="4814878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219756" y="4635895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5589" y="58616"/>
                  </a:lnTo>
                  <a:lnTo>
                    <a:pt x="17958" y="112791"/>
                  </a:lnTo>
                  <a:lnTo>
                    <a:pt x="31667" y="171672"/>
                  </a:lnTo>
                  <a:lnTo>
                    <a:pt x="36301" y="195621"/>
                  </a:lnTo>
                  <a:lnTo>
                    <a:pt x="35899" y="197095"/>
                  </a:lnTo>
                  <a:lnTo>
                    <a:pt x="34461" y="194567"/>
                  </a:lnTo>
                  <a:lnTo>
                    <a:pt x="38027" y="174243"/>
                  </a:lnTo>
                  <a:lnTo>
                    <a:pt x="42899" y="167635"/>
                  </a:lnTo>
                  <a:lnTo>
                    <a:pt x="57670" y="157172"/>
                  </a:lnTo>
                  <a:lnTo>
                    <a:pt x="66523" y="156254"/>
                  </a:lnTo>
                  <a:lnTo>
                    <a:pt x="85718" y="161473"/>
                  </a:lnTo>
                  <a:lnTo>
                    <a:pt x="102828" y="174711"/>
                  </a:lnTo>
                  <a:lnTo>
                    <a:pt x="110666" y="183155"/>
                  </a:lnTo>
                  <a:lnTo>
                    <a:pt x="119375" y="205014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413454" y="4591479"/>
              <a:ext cx="118321" cy="337836"/>
            </a:xfrm>
            <a:custGeom>
              <a:avLst/>
              <a:gdLst/>
              <a:ahLst/>
              <a:cxnLst/>
              <a:rect l="0" t="0" r="0" b="0"/>
              <a:pathLst>
                <a:path w="118321" h="337836">
                  <a:moveTo>
                    <a:pt x="80043" y="265514"/>
                  </a:moveTo>
                  <a:lnTo>
                    <a:pt x="59800" y="221552"/>
                  </a:lnTo>
                  <a:lnTo>
                    <a:pt x="52509" y="216319"/>
                  </a:lnTo>
                  <a:lnTo>
                    <a:pt x="44140" y="214000"/>
                  </a:lnTo>
                  <a:lnTo>
                    <a:pt x="35050" y="213624"/>
                  </a:lnTo>
                  <a:lnTo>
                    <a:pt x="26651" y="216883"/>
                  </a:lnTo>
                  <a:lnTo>
                    <a:pt x="11080" y="229862"/>
                  </a:lnTo>
                  <a:lnTo>
                    <a:pt x="2600" y="250448"/>
                  </a:lnTo>
                  <a:lnTo>
                    <a:pt x="0" y="274026"/>
                  </a:lnTo>
                  <a:lnTo>
                    <a:pt x="10867" y="328419"/>
                  </a:lnTo>
                  <a:lnTo>
                    <a:pt x="17548" y="334357"/>
                  </a:lnTo>
                  <a:lnTo>
                    <a:pt x="26681" y="337146"/>
                  </a:lnTo>
                  <a:lnTo>
                    <a:pt x="37449" y="337835"/>
                  </a:lnTo>
                  <a:lnTo>
                    <a:pt x="55653" y="332362"/>
                  </a:lnTo>
                  <a:lnTo>
                    <a:pt x="63783" y="327626"/>
                  </a:lnTo>
                  <a:lnTo>
                    <a:pt x="86403" y="298606"/>
                  </a:lnTo>
                  <a:lnTo>
                    <a:pt x="102335" y="260371"/>
                  </a:lnTo>
                  <a:lnTo>
                    <a:pt x="110962" y="204360"/>
                  </a:lnTo>
                  <a:lnTo>
                    <a:pt x="118320" y="155237"/>
                  </a:lnTo>
                  <a:lnTo>
                    <a:pt x="118280" y="92476"/>
                  </a:lnTo>
                  <a:lnTo>
                    <a:pt x="112942" y="40001"/>
                  </a:lnTo>
                  <a:lnTo>
                    <a:pt x="106428" y="4113"/>
                  </a:lnTo>
                  <a:lnTo>
                    <a:pt x="103482" y="0"/>
                  </a:lnTo>
                  <a:lnTo>
                    <a:pt x="100349" y="767"/>
                  </a:lnTo>
                  <a:lnTo>
                    <a:pt x="97090" y="4788"/>
                  </a:lnTo>
                  <a:lnTo>
                    <a:pt x="79977" y="57582"/>
                  </a:lnTo>
                  <a:lnTo>
                    <a:pt x="71581" y="117207"/>
                  </a:lnTo>
                  <a:lnTo>
                    <a:pt x="75716" y="168019"/>
                  </a:lnTo>
                  <a:lnTo>
                    <a:pt x="80358" y="228015"/>
                  </a:lnTo>
                  <a:lnTo>
                    <a:pt x="94584" y="285793"/>
                  </a:lnTo>
                  <a:lnTo>
                    <a:pt x="101100" y="307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591284" y="4805536"/>
              <a:ext cx="144369" cy="135686"/>
            </a:xfrm>
            <a:custGeom>
              <a:avLst/>
              <a:gdLst/>
              <a:ahLst/>
              <a:cxnLst/>
              <a:rect l="0" t="0" r="0" b="0"/>
              <a:pathLst>
                <a:path w="144369" h="135686">
                  <a:moveTo>
                    <a:pt x="81197" y="61985"/>
                  </a:moveTo>
                  <a:lnTo>
                    <a:pt x="81197" y="39629"/>
                  </a:lnTo>
                  <a:lnTo>
                    <a:pt x="70019" y="8958"/>
                  </a:lnTo>
                  <a:lnTo>
                    <a:pt x="63216" y="3237"/>
                  </a:lnTo>
                  <a:lnTo>
                    <a:pt x="55172" y="593"/>
                  </a:lnTo>
                  <a:lnTo>
                    <a:pt x="46299" y="0"/>
                  </a:lnTo>
                  <a:lnTo>
                    <a:pt x="30202" y="5581"/>
                  </a:lnTo>
                  <a:lnTo>
                    <a:pt x="22634" y="10344"/>
                  </a:lnTo>
                  <a:lnTo>
                    <a:pt x="11106" y="24996"/>
                  </a:lnTo>
                  <a:lnTo>
                    <a:pt x="3252" y="44376"/>
                  </a:lnTo>
                  <a:lnTo>
                    <a:pt x="0" y="80424"/>
                  </a:lnTo>
                  <a:lnTo>
                    <a:pt x="3385" y="102936"/>
                  </a:lnTo>
                  <a:lnTo>
                    <a:pt x="11909" y="121520"/>
                  </a:lnTo>
                  <a:lnTo>
                    <a:pt x="17457" y="129751"/>
                  </a:lnTo>
                  <a:lnTo>
                    <a:pt x="24666" y="132898"/>
                  </a:lnTo>
                  <a:lnTo>
                    <a:pt x="32981" y="132657"/>
                  </a:lnTo>
                  <a:lnTo>
                    <a:pt x="42034" y="130157"/>
                  </a:lnTo>
                  <a:lnTo>
                    <a:pt x="58332" y="118020"/>
                  </a:lnTo>
                  <a:lnTo>
                    <a:pt x="72204" y="99758"/>
                  </a:lnTo>
                  <a:lnTo>
                    <a:pt x="85422" y="63169"/>
                  </a:lnTo>
                  <a:lnTo>
                    <a:pt x="89858" y="32050"/>
                  </a:lnTo>
                  <a:lnTo>
                    <a:pt x="90480" y="33840"/>
                  </a:lnTo>
                  <a:lnTo>
                    <a:pt x="103069" y="92602"/>
                  </a:lnTo>
                  <a:lnTo>
                    <a:pt x="106307" y="103454"/>
                  </a:lnTo>
                  <a:lnTo>
                    <a:pt x="111975" y="111858"/>
                  </a:lnTo>
                  <a:lnTo>
                    <a:pt x="144368" y="135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25123" y="480435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4" y="4396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04067" y="4741180"/>
              <a:ext cx="136871" cy="452726"/>
            </a:xfrm>
            <a:custGeom>
              <a:avLst/>
              <a:gdLst/>
              <a:ahLst/>
              <a:cxnLst/>
              <a:rect l="0" t="0" r="0" b="0"/>
              <a:pathLst>
                <a:path w="136871" h="452726">
                  <a:moveTo>
                    <a:pt x="136870" y="0"/>
                  </a:moveTo>
                  <a:lnTo>
                    <a:pt x="118912" y="55045"/>
                  </a:lnTo>
                  <a:lnTo>
                    <a:pt x="105203" y="106453"/>
                  </a:lnTo>
                  <a:lnTo>
                    <a:pt x="91230" y="156078"/>
                  </a:lnTo>
                  <a:lnTo>
                    <a:pt x="75124" y="205733"/>
                  </a:lnTo>
                  <a:lnTo>
                    <a:pt x="55534" y="264898"/>
                  </a:lnTo>
                  <a:lnTo>
                    <a:pt x="34912" y="321293"/>
                  </a:lnTo>
                  <a:lnTo>
                    <a:pt x="19572" y="375048"/>
                  </a:lnTo>
                  <a:lnTo>
                    <a:pt x="5079" y="43252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64297" y="4768522"/>
              <a:ext cx="152769" cy="311596"/>
            </a:xfrm>
            <a:custGeom>
              <a:avLst/>
              <a:gdLst/>
              <a:ahLst/>
              <a:cxnLst/>
              <a:rect l="0" t="0" r="0" b="0"/>
              <a:pathLst>
                <a:path w="152769" h="311596">
                  <a:moveTo>
                    <a:pt x="8267" y="67414"/>
                  </a:moveTo>
                  <a:lnTo>
                    <a:pt x="8267" y="116345"/>
                  </a:lnTo>
                  <a:lnTo>
                    <a:pt x="11387" y="164191"/>
                  </a:lnTo>
                  <a:lnTo>
                    <a:pt x="22921" y="227171"/>
                  </a:lnTo>
                  <a:lnTo>
                    <a:pt x="29229" y="283501"/>
                  </a:lnTo>
                  <a:lnTo>
                    <a:pt x="35015" y="311595"/>
                  </a:lnTo>
                  <a:lnTo>
                    <a:pt x="34288" y="310919"/>
                  </a:lnTo>
                  <a:lnTo>
                    <a:pt x="18307" y="254273"/>
                  </a:lnTo>
                  <a:lnTo>
                    <a:pt x="10251" y="194662"/>
                  </a:lnTo>
                  <a:lnTo>
                    <a:pt x="1424" y="142203"/>
                  </a:lnTo>
                  <a:lnTo>
                    <a:pt x="0" y="102962"/>
                  </a:lnTo>
                  <a:lnTo>
                    <a:pt x="7637" y="68588"/>
                  </a:lnTo>
                  <a:lnTo>
                    <a:pt x="37185" y="14927"/>
                  </a:lnTo>
                  <a:lnTo>
                    <a:pt x="46263" y="7856"/>
                  </a:lnTo>
                  <a:lnTo>
                    <a:pt x="68828" y="0"/>
                  </a:lnTo>
                  <a:lnTo>
                    <a:pt x="102250" y="1166"/>
                  </a:lnTo>
                  <a:lnTo>
                    <a:pt x="120617" y="12235"/>
                  </a:lnTo>
                  <a:lnTo>
                    <a:pt x="135410" y="28852"/>
                  </a:lnTo>
                  <a:lnTo>
                    <a:pt x="145884" y="47936"/>
                  </a:lnTo>
                  <a:lnTo>
                    <a:pt x="152768" y="89589"/>
                  </a:lnTo>
                  <a:lnTo>
                    <a:pt x="148139" y="112754"/>
                  </a:lnTo>
                  <a:lnTo>
                    <a:pt x="132379" y="138950"/>
                  </a:lnTo>
                  <a:lnTo>
                    <a:pt x="126104" y="146691"/>
                  </a:lnTo>
                  <a:lnTo>
                    <a:pt x="106652" y="155291"/>
                  </a:lnTo>
                  <a:lnTo>
                    <a:pt x="71438" y="162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74582" y="4762237"/>
              <a:ext cx="61196" cy="157932"/>
            </a:xfrm>
            <a:custGeom>
              <a:avLst/>
              <a:gdLst/>
              <a:ahLst/>
              <a:cxnLst/>
              <a:rect l="0" t="0" r="0" b="0"/>
              <a:pathLst>
                <a:path w="61196" h="157932">
                  <a:moveTo>
                    <a:pt x="8552" y="52642"/>
                  </a:moveTo>
                  <a:lnTo>
                    <a:pt x="14142" y="114735"/>
                  </a:lnTo>
                  <a:lnTo>
                    <a:pt x="24171" y="157931"/>
                  </a:lnTo>
                  <a:lnTo>
                    <a:pt x="23644" y="157930"/>
                  </a:lnTo>
                  <a:lnTo>
                    <a:pt x="4694" y="104052"/>
                  </a:lnTo>
                  <a:lnTo>
                    <a:pt x="0" y="67745"/>
                  </a:lnTo>
                  <a:lnTo>
                    <a:pt x="4199" y="32941"/>
                  </a:lnTo>
                  <a:lnTo>
                    <a:pt x="9159" y="24300"/>
                  </a:lnTo>
                  <a:lnTo>
                    <a:pt x="24030" y="11580"/>
                  </a:lnTo>
                  <a:lnTo>
                    <a:pt x="39218" y="5146"/>
                  </a:lnTo>
                  <a:lnTo>
                    <a:pt x="611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381155" y="4791636"/>
              <a:ext cx="102219" cy="160115"/>
            </a:xfrm>
            <a:custGeom>
              <a:avLst/>
              <a:gdLst/>
              <a:ahLst/>
              <a:cxnLst/>
              <a:rect l="0" t="0" r="0" b="0"/>
              <a:pathLst>
                <a:path w="102219" h="160115">
                  <a:moveTo>
                    <a:pt x="17792" y="75886"/>
                  </a:moveTo>
                  <a:lnTo>
                    <a:pt x="60484" y="72767"/>
                  </a:lnTo>
                  <a:lnTo>
                    <a:pt x="70820" y="70297"/>
                  </a:lnTo>
                  <a:lnTo>
                    <a:pt x="88543" y="58194"/>
                  </a:lnTo>
                  <a:lnTo>
                    <a:pt x="96545" y="50053"/>
                  </a:lnTo>
                  <a:lnTo>
                    <a:pt x="100710" y="41117"/>
                  </a:lnTo>
                  <a:lnTo>
                    <a:pt x="102218" y="21829"/>
                  </a:lnTo>
                  <a:lnTo>
                    <a:pt x="98643" y="14111"/>
                  </a:lnTo>
                  <a:lnTo>
                    <a:pt x="85311" y="2417"/>
                  </a:lnTo>
                  <a:lnTo>
                    <a:pt x="76843" y="0"/>
                  </a:lnTo>
                  <a:lnTo>
                    <a:pt x="58075" y="435"/>
                  </a:lnTo>
                  <a:lnTo>
                    <a:pt x="27778" y="12845"/>
                  </a:lnTo>
                  <a:lnTo>
                    <a:pt x="13262" y="27981"/>
                  </a:lnTo>
                  <a:lnTo>
                    <a:pt x="4081" y="47576"/>
                  </a:lnTo>
                  <a:lnTo>
                    <a:pt x="0" y="71882"/>
                  </a:lnTo>
                  <a:lnTo>
                    <a:pt x="4425" y="95163"/>
                  </a:lnTo>
                  <a:lnTo>
                    <a:pt x="20071" y="124882"/>
                  </a:lnTo>
                  <a:lnTo>
                    <a:pt x="34013" y="139776"/>
                  </a:lnTo>
                  <a:lnTo>
                    <a:pt x="60423" y="153568"/>
                  </a:lnTo>
                  <a:lnTo>
                    <a:pt x="91492" y="160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516523" y="4767176"/>
              <a:ext cx="140731" cy="195103"/>
            </a:xfrm>
            <a:custGeom>
              <a:avLst/>
              <a:gdLst/>
              <a:ahLst/>
              <a:cxnLst/>
              <a:rect l="0" t="0" r="0" b="0"/>
              <a:pathLst>
                <a:path w="140731" h="195103">
                  <a:moveTo>
                    <a:pt x="103523" y="5590"/>
                  </a:moveTo>
                  <a:lnTo>
                    <a:pt x="86756" y="0"/>
                  </a:lnTo>
                  <a:lnTo>
                    <a:pt x="53971" y="2113"/>
                  </a:lnTo>
                  <a:lnTo>
                    <a:pt x="34317" y="10283"/>
                  </a:lnTo>
                  <a:lnTo>
                    <a:pt x="2636" y="34592"/>
                  </a:lnTo>
                  <a:lnTo>
                    <a:pt x="0" y="41302"/>
                  </a:lnTo>
                  <a:lnTo>
                    <a:pt x="583" y="48115"/>
                  </a:lnTo>
                  <a:lnTo>
                    <a:pt x="3311" y="54997"/>
                  </a:lnTo>
                  <a:lnTo>
                    <a:pt x="9809" y="59585"/>
                  </a:lnTo>
                  <a:lnTo>
                    <a:pt x="66904" y="73141"/>
                  </a:lnTo>
                  <a:lnTo>
                    <a:pt x="111888" y="87650"/>
                  </a:lnTo>
                  <a:lnTo>
                    <a:pt x="129078" y="98992"/>
                  </a:lnTo>
                  <a:lnTo>
                    <a:pt x="134597" y="107632"/>
                  </a:lnTo>
                  <a:lnTo>
                    <a:pt x="140730" y="129711"/>
                  </a:lnTo>
                  <a:lnTo>
                    <a:pt x="140027" y="139809"/>
                  </a:lnTo>
                  <a:lnTo>
                    <a:pt x="133005" y="157269"/>
                  </a:lnTo>
                  <a:lnTo>
                    <a:pt x="115846" y="172829"/>
                  </a:lnTo>
                  <a:lnTo>
                    <a:pt x="92622" y="185203"/>
                  </a:lnTo>
                  <a:lnTo>
                    <a:pt x="29824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683217" y="4799258"/>
              <a:ext cx="284270" cy="194606"/>
            </a:xfrm>
            <a:custGeom>
              <a:avLst/>
              <a:gdLst/>
              <a:ahLst/>
              <a:cxnLst/>
              <a:rect l="0" t="0" r="0" b="0"/>
              <a:pathLst>
                <a:path w="284270" h="194606">
                  <a:moveTo>
                    <a:pt x="0" y="78792"/>
                  </a:moveTo>
                  <a:lnTo>
                    <a:pt x="53875" y="60834"/>
                  </a:lnTo>
                  <a:lnTo>
                    <a:pt x="83423" y="49425"/>
                  </a:lnTo>
                  <a:lnTo>
                    <a:pt x="99858" y="38054"/>
                  </a:lnTo>
                  <a:lnTo>
                    <a:pt x="102837" y="30576"/>
                  </a:lnTo>
                  <a:lnTo>
                    <a:pt x="102483" y="22082"/>
                  </a:lnTo>
                  <a:lnTo>
                    <a:pt x="99907" y="12909"/>
                  </a:lnTo>
                  <a:lnTo>
                    <a:pt x="93511" y="6794"/>
                  </a:lnTo>
                  <a:lnTo>
                    <a:pt x="73926" y="0"/>
                  </a:lnTo>
                  <a:lnTo>
                    <a:pt x="36592" y="1764"/>
                  </a:lnTo>
                  <a:lnTo>
                    <a:pt x="26734" y="6383"/>
                  </a:lnTo>
                  <a:lnTo>
                    <a:pt x="12662" y="20874"/>
                  </a:lnTo>
                  <a:lnTo>
                    <a:pt x="5628" y="42132"/>
                  </a:lnTo>
                  <a:lnTo>
                    <a:pt x="3671" y="66008"/>
                  </a:lnTo>
                  <a:lnTo>
                    <a:pt x="6701" y="88318"/>
                  </a:lnTo>
                  <a:lnTo>
                    <a:pt x="15066" y="106813"/>
                  </a:lnTo>
                  <a:lnTo>
                    <a:pt x="27753" y="122831"/>
                  </a:lnTo>
                  <a:lnTo>
                    <a:pt x="45090" y="137749"/>
                  </a:lnTo>
                  <a:lnTo>
                    <a:pt x="67613" y="145940"/>
                  </a:lnTo>
                  <a:lnTo>
                    <a:pt x="92051" y="148409"/>
                  </a:lnTo>
                  <a:lnTo>
                    <a:pt x="114611" y="145608"/>
                  </a:lnTo>
                  <a:lnTo>
                    <a:pt x="123201" y="140883"/>
                  </a:lnTo>
                  <a:lnTo>
                    <a:pt x="135864" y="126275"/>
                  </a:lnTo>
                  <a:lnTo>
                    <a:pt x="149570" y="98320"/>
                  </a:lnTo>
                  <a:lnTo>
                    <a:pt x="153526" y="96490"/>
                  </a:lnTo>
                  <a:lnTo>
                    <a:pt x="157333" y="99949"/>
                  </a:lnTo>
                  <a:lnTo>
                    <a:pt x="161041" y="106935"/>
                  </a:lnTo>
                  <a:lnTo>
                    <a:pt x="170599" y="161757"/>
                  </a:lnTo>
                  <a:lnTo>
                    <a:pt x="173394" y="172707"/>
                  </a:lnTo>
                  <a:lnTo>
                    <a:pt x="172918" y="177666"/>
                  </a:lnTo>
                  <a:lnTo>
                    <a:pt x="170261" y="178633"/>
                  </a:lnTo>
                  <a:lnTo>
                    <a:pt x="166150" y="176939"/>
                  </a:lnTo>
                  <a:lnTo>
                    <a:pt x="158462" y="159457"/>
                  </a:lnTo>
                  <a:lnTo>
                    <a:pt x="149584" y="106164"/>
                  </a:lnTo>
                  <a:lnTo>
                    <a:pt x="148046" y="64545"/>
                  </a:lnTo>
                  <a:lnTo>
                    <a:pt x="153925" y="42824"/>
                  </a:lnTo>
                  <a:lnTo>
                    <a:pt x="158769" y="33757"/>
                  </a:lnTo>
                  <a:lnTo>
                    <a:pt x="166677" y="28881"/>
                  </a:lnTo>
                  <a:lnTo>
                    <a:pt x="187942" y="26584"/>
                  </a:lnTo>
                  <a:lnTo>
                    <a:pt x="206753" y="32581"/>
                  </a:lnTo>
                  <a:lnTo>
                    <a:pt x="215044" y="37456"/>
                  </a:lnTo>
                  <a:lnTo>
                    <a:pt x="237892" y="66674"/>
                  </a:lnTo>
                  <a:lnTo>
                    <a:pt x="262189" y="120696"/>
                  </a:lnTo>
                  <a:lnTo>
                    <a:pt x="281060" y="177819"/>
                  </a:lnTo>
                  <a:lnTo>
                    <a:pt x="284269" y="19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93483" y="4656952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22356"/>
                  </a:lnTo>
                  <a:lnTo>
                    <a:pt x="3495" y="45811"/>
                  </a:lnTo>
                  <a:lnTo>
                    <a:pt x="12377" y="85323"/>
                  </a:lnTo>
                  <a:lnTo>
                    <a:pt x="15379" y="146185"/>
                  </a:lnTo>
                  <a:lnTo>
                    <a:pt x="21488" y="197212"/>
                  </a:lnTo>
                  <a:lnTo>
                    <a:pt x="25118" y="249376"/>
                  </a:lnTo>
                  <a:lnTo>
                    <a:pt x="25967" y="278120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893787" y="475170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7136" y="23719"/>
                  </a:lnTo>
                  <a:lnTo>
                    <a:pt x="117765" y="33669"/>
                  </a:lnTo>
                  <a:lnTo>
                    <a:pt x="55023" y="41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16443" y="4804350"/>
              <a:ext cx="136964" cy="193918"/>
            </a:xfrm>
            <a:custGeom>
              <a:avLst/>
              <a:gdLst/>
              <a:ahLst/>
              <a:cxnLst/>
              <a:rect l="0" t="0" r="0" b="0"/>
              <a:pathLst>
                <a:path w="136964" h="193918">
                  <a:moveTo>
                    <a:pt x="103727" y="0"/>
                  </a:moveTo>
                  <a:lnTo>
                    <a:pt x="41469" y="19129"/>
                  </a:lnTo>
                  <a:lnTo>
                    <a:pt x="17300" y="37773"/>
                  </a:lnTo>
                  <a:lnTo>
                    <a:pt x="2534" y="55393"/>
                  </a:lnTo>
                  <a:lnTo>
                    <a:pt x="0" y="63835"/>
                  </a:lnTo>
                  <a:lnTo>
                    <a:pt x="651" y="71802"/>
                  </a:lnTo>
                  <a:lnTo>
                    <a:pt x="3424" y="79454"/>
                  </a:lnTo>
                  <a:lnTo>
                    <a:pt x="8783" y="83385"/>
                  </a:lnTo>
                  <a:lnTo>
                    <a:pt x="15864" y="84836"/>
                  </a:lnTo>
                  <a:lnTo>
                    <a:pt x="58035" y="89938"/>
                  </a:lnTo>
                  <a:lnTo>
                    <a:pt x="92138" y="98918"/>
                  </a:lnTo>
                  <a:lnTo>
                    <a:pt x="110665" y="111814"/>
                  </a:lnTo>
                  <a:lnTo>
                    <a:pt x="125528" y="129244"/>
                  </a:lnTo>
                  <a:lnTo>
                    <a:pt x="136034" y="148689"/>
                  </a:lnTo>
                  <a:lnTo>
                    <a:pt x="136963" y="158788"/>
                  </a:lnTo>
                  <a:lnTo>
                    <a:pt x="131757" y="179367"/>
                  </a:lnTo>
                  <a:lnTo>
                    <a:pt x="123583" y="186259"/>
                  </a:lnTo>
                  <a:lnTo>
                    <a:pt x="98904" y="193917"/>
                  </a:lnTo>
                  <a:lnTo>
                    <a:pt x="42333" y="190902"/>
                  </a:lnTo>
                  <a:lnTo>
                    <a:pt x="300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35984" y="4951749"/>
              <a:ext cx="35150" cy="157929"/>
            </a:xfrm>
            <a:custGeom>
              <a:avLst/>
              <a:gdLst/>
              <a:ahLst/>
              <a:cxnLst/>
              <a:rect l="0" t="0" r="0" b="0"/>
              <a:pathLst>
                <a:path w="35150" h="157929">
                  <a:moveTo>
                    <a:pt x="0" y="0"/>
                  </a:moveTo>
                  <a:lnTo>
                    <a:pt x="17958" y="53875"/>
                  </a:lnTo>
                  <a:lnTo>
                    <a:pt x="35149" y="105447"/>
                  </a:lnTo>
                  <a:lnTo>
                    <a:pt x="35131" y="114752"/>
                  </a:lnTo>
                  <a:lnTo>
                    <a:pt x="28872" y="13132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622988" y="4730651"/>
            <a:ext cx="2513577" cy="579069"/>
            <a:chOff x="6622988" y="4730651"/>
            <a:chExt cx="2513577" cy="579069"/>
          </a:xfrm>
        </p:grpSpPr>
        <p:sp>
          <p:nvSpPr>
            <p:cNvPr id="148" name="Freeform 147"/>
            <p:cNvSpPr/>
            <p:nvPr/>
          </p:nvSpPr>
          <p:spPr>
            <a:xfrm>
              <a:off x="6622988" y="4735590"/>
              <a:ext cx="166483" cy="179678"/>
            </a:xfrm>
            <a:custGeom>
              <a:avLst/>
              <a:gdLst/>
              <a:ahLst/>
              <a:cxnLst/>
              <a:rect l="0" t="0" r="0" b="0"/>
              <a:pathLst>
                <a:path w="166483" h="179678">
                  <a:moveTo>
                    <a:pt x="113079" y="5590"/>
                  </a:moveTo>
                  <a:lnTo>
                    <a:pt x="96311" y="0"/>
                  </a:lnTo>
                  <a:lnTo>
                    <a:pt x="78720" y="376"/>
                  </a:lnTo>
                  <a:lnTo>
                    <a:pt x="60373" y="5612"/>
                  </a:lnTo>
                  <a:lnTo>
                    <a:pt x="44420" y="15738"/>
                  </a:lnTo>
                  <a:lnTo>
                    <a:pt x="22285" y="40182"/>
                  </a:lnTo>
                  <a:lnTo>
                    <a:pt x="6498" y="69652"/>
                  </a:lnTo>
                  <a:lnTo>
                    <a:pt x="0" y="106199"/>
                  </a:lnTo>
                  <a:lnTo>
                    <a:pt x="3664" y="141075"/>
                  </a:lnTo>
                  <a:lnTo>
                    <a:pt x="12197" y="159782"/>
                  </a:lnTo>
                  <a:lnTo>
                    <a:pt x="17748" y="168046"/>
                  </a:lnTo>
                  <a:lnTo>
                    <a:pt x="27298" y="173556"/>
                  </a:lnTo>
                  <a:lnTo>
                    <a:pt x="53507" y="179677"/>
                  </a:lnTo>
                  <a:lnTo>
                    <a:pt x="78413" y="176159"/>
                  </a:lnTo>
                  <a:lnTo>
                    <a:pt x="122999" y="154836"/>
                  </a:lnTo>
                  <a:lnTo>
                    <a:pt x="149424" y="123770"/>
                  </a:lnTo>
                  <a:lnTo>
                    <a:pt x="166482" y="84930"/>
                  </a:lnTo>
                  <a:lnTo>
                    <a:pt x="165669" y="60739"/>
                  </a:lnTo>
                  <a:lnTo>
                    <a:pt x="162177" y="49375"/>
                  </a:lnTo>
                  <a:lnTo>
                    <a:pt x="156340" y="40629"/>
                  </a:lnTo>
                  <a:lnTo>
                    <a:pt x="123607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41352" y="4730651"/>
              <a:ext cx="126343" cy="193389"/>
            </a:xfrm>
            <a:custGeom>
              <a:avLst/>
              <a:gdLst/>
              <a:ahLst/>
              <a:cxnLst/>
              <a:rect l="0" t="0" r="0" b="0"/>
              <a:pathLst>
                <a:path w="126343" h="193389">
                  <a:moveTo>
                    <a:pt x="0" y="115814"/>
                  </a:moveTo>
                  <a:lnTo>
                    <a:pt x="25193" y="169689"/>
                  </a:lnTo>
                  <a:lnTo>
                    <a:pt x="35411" y="193388"/>
                  </a:lnTo>
                  <a:lnTo>
                    <a:pt x="34066" y="187726"/>
                  </a:lnTo>
                  <a:lnTo>
                    <a:pt x="17603" y="154325"/>
                  </a:lnTo>
                  <a:lnTo>
                    <a:pt x="11925" y="103880"/>
                  </a:lnTo>
                  <a:lnTo>
                    <a:pt x="13489" y="78924"/>
                  </a:lnTo>
                  <a:lnTo>
                    <a:pt x="21982" y="60034"/>
                  </a:lnTo>
                  <a:lnTo>
                    <a:pt x="39918" y="36245"/>
                  </a:lnTo>
                  <a:lnTo>
                    <a:pt x="65640" y="1996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201516" y="4783294"/>
              <a:ext cx="429474" cy="190538"/>
            </a:xfrm>
            <a:custGeom>
              <a:avLst/>
              <a:gdLst/>
              <a:ahLst/>
              <a:cxnLst/>
              <a:rect l="0" t="0" r="0" b="0"/>
              <a:pathLst>
                <a:path w="429474" h="190538">
                  <a:moveTo>
                    <a:pt x="8333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17018" y="126161"/>
                  </a:lnTo>
                  <a:lnTo>
                    <a:pt x="28181" y="147318"/>
                  </a:lnTo>
                  <a:lnTo>
                    <a:pt x="44060" y="162180"/>
                  </a:lnTo>
                  <a:lnTo>
                    <a:pt x="53208" y="167782"/>
                  </a:lnTo>
                  <a:lnTo>
                    <a:pt x="62816" y="169176"/>
                  </a:lnTo>
                  <a:lnTo>
                    <a:pt x="82850" y="164486"/>
                  </a:lnTo>
                  <a:lnTo>
                    <a:pt x="108271" y="148692"/>
                  </a:lnTo>
                  <a:lnTo>
                    <a:pt x="120210" y="132766"/>
                  </a:lnTo>
                  <a:lnTo>
                    <a:pt x="125032" y="123605"/>
                  </a:lnTo>
                  <a:lnTo>
                    <a:pt x="130586" y="119838"/>
                  </a:lnTo>
                  <a:lnTo>
                    <a:pt x="136629" y="119666"/>
                  </a:lnTo>
                  <a:lnTo>
                    <a:pt x="142996" y="121891"/>
                  </a:lnTo>
                  <a:lnTo>
                    <a:pt x="153191" y="133722"/>
                  </a:lnTo>
                  <a:lnTo>
                    <a:pt x="174857" y="169914"/>
                  </a:lnTo>
                  <a:lnTo>
                    <a:pt x="191138" y="183922"/>
                  </a:lnTo>
                  <a:lnTo>
                    <a:pt x="200393" y="189295"/>
                  </a:lnTo>
                  <a:lnTo>
                    <a:pt x="208902" y="190537"/>
                  </a:lnTo>
                  <a:lnTo>
                    <a:pt x="216916" y="189026"/>
                  </a:lnTo>
                  <a:lnTo>
                    <a:pt x="224597" y="185679"/>
                  </a:lnTo>
                  <a:lnTo>
                    <a:pt x="236252" y="172601"/>
                  </a:lnTo>
                  <a:lnTo>
                    <a:pt x="253266" y="135609"/>
                  </a:lnTo>
                  <a:lnTo>
                    <a:pt x="258720" y="99322"/>
                  </a:lnTo>
                  <a:lnTo>
                    <a:pt x="264165" y="91951"/>
                  </a:lnTo>
                  <a:lnTo>
                    <a:pt x="272474" y="88207"/>
                  </a:lnTo>
                  <a:lnTo>
                    <a:pt x="294185" y="87166"/>
                  </a:lnTo>
                  <a:lnTo>
                    <a:pt x="346251" y="92910"/>
                  </a:lnTo>
                  <a:lnTo>
                    <a:pt x="384538" y="91089"/>
                  </a:lnTo>
                  <a:lnTo>
                    <a:pt x="396007" y="88802"/>
                  </a:lnTo>
                  <a:lnTo>
                    <a:pt x="414989" y="76902"/>
                  </a:lnTo>
                  <a:lnTo>
                    <a:pt x="423327" y="68816"/>
                  </a:lnTo>
                  <a:lnTo>
                    <a:pt x="426545" y="59915"/>
                  </a:lnTo>
                  <a:lnTo>
                    <a:pt x="426351" y="50472"/>
                  </a:lnTo>
                  <a:lnTo>
                    <a:pt x="423882" y="40667"/>
                  </a:lnTo>
                  <a:lnTo>
                    <a:pt x="418727" y="32960"/>
                  </a:lnTo>
                  <a:lnTo>
                    <a:pt x="403640" y="21278"/>
                  </a:lnTo>
                  <a:lnTo>
                    <a:pt x="385236" y="18426"/>
                  </a:lnTo>
                  <a:lnTo>
                    <a:pt x="375416" y="19302"/>
                  </a:lnTo>
                  <a:lnTo>
                    <a:pt x="358264" y="26516"/>
                  </a:lnTo>
                  <a:lnTo>
                    <a:pt x="342842" y="38691"/>
                  </a:lnTo>
                  <a:lnTo>
                    <a:pt x="328190" y="55800"/>
                  </a:lnTo>
                  <a:lnTo>
                    <a:pt x="323237" y="78222"/>
                  </a:lnTo>
                  <a:lnTo>
                    <a:pt x="329590" y="125156"/>
                  </a:lnTo>
                  <a:lnTo>
                    <a:pt x="344376" y="151986"/>
                  </a:lnTo>
                  <a:lnTo>
                    <a:pt x="363574" y="174754"/>
                  </a:lnTo>
                  <a:lnTo>
                    <a:pt x="372672" y="178504"/>
                  </a:lnTo>
                  <a:lnTo>
                    <a:pt x="42947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06567" y="4818673"/>
              <a:ext cx="124506" cy="175191"/>
            </a:xfrm>
            <a:custGeom>
              <a:avLst/>
              <a:gdLst/>
              <a:ahLst/>
              <a:cxnLst/>
              <a:rect l="0" t="0" r="0" b="0"/>
              <a:pathLst>
                <a:path w="124506" h="175191">
                  <a:moveTo>
                    <a:pt x="124505" y="38320"/>
                  </a:moveTo>
                  <a:lnTo>
                    <a:pt x="95197" y="9011"/>
                  </a:lnTo>
                  <a:lnTo>
                    <a:pt x="75604" y="1897"/>
                  </a:lnTo>
                  <a:lnTo>
                    <a:pt x="63829" y="0"/>
                  </a:lnTo>
                  <a:lnTo>
                    <a:pt x="41385" y="4131"/>
                  </a:lnTo>
                  <a:lnTo>
                    <a:pt x="30488" y="8508"/>
                  </a:lnTo>
                  <a:lnTo>
                    <a:pt x="15259" y="22730"/>
                  </a:lnTo>
                  <a:lnTo>
                    <a:pt x="9560" y="31436"/>
                  </a:lnTo>
                  <a:lnTo>
                    <a:pt x="1540" y="66046"/>
                  </a:lnTo>
                  <a:lnTo>
                    <a:pt x="0" y="118493"/>
                  </a:lnTo>
                  <a:lnTo>
                    <a:pt x="4048" y="141802"/>
                  </a:lnTo>
                  <a:lnTo>
                    <a:pt x="18494" y="169067"/>
                  </a:lnTo>
                  <a:lnTo>
                    <a:pt x="26924" y="173448"/>
                  </a:lnTo>
                  <a:lnTo>
                    <a:pt x="82391" y="175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097065" y="4895300"/>
              <a:ext cx="144578" cy="130860"/>
            </a:xfrm>
            <a:custGeom>
              <a:avLst/>
              <a:gdLst/>
              <a:ahLst/>
              <a:cxnLst/>
              <a:rect l="0" t="0" r="0" b="0"/>
              <a:pathLst>
                <a:path w="144578" h="130860">
                  <a:moveTo>
                    <a:pt x="49820" y="56450"/>
                  </a:moveTo>
                  <a:lnTo>
                    <a:pt x="60999" y="45271"/>
                  </a:lnTo>
                  <a:lnTo>
                    <a:pt x="66487" y="27305"/>
                  </a:lnTo>
                  <a:lnTo>
                    <a:pt x="67950" y="15963"/>
                  </a:lnTo>
                  <a:lnTo>
                    <a:pt x="64246" y="8401"/>
                  </a:lnTo>
                  <a:lnTo>
                    <a:pt x="57098" y="3361"/>
                  </a:lnTo>
                  <a:lnTo>
                    <a:pt x="47653" y="0"/>
                  </a:lnTo>
                  <a:lnTo>
                    <a:pt x="39017" y="1269"/>
                  </a:lnTo>
                  <a:lnTo>
                    <a:pt x="23181" y="12038"/>
                  </a:lnTo>
                  <a:lnTo>
                    <a:pt x="6703" y="37831"/>
                  </a:lnTo>
                  <a:lnTo>
                    <a:pt x="0" y="78879"/>
                  </a:lnTo>
                  <a:lnTo>
                    <a:pt x="4671" y="101903"/>
                  </a:lnTo>
                  <a:lnTo>
                    <a:pt x="9192" y="111319"/>
                  </a:lnTo>
                  <a:lnTo>
                    <a:pt x="16886" y="116425"/>
                  </a:lnTo>
                  <a:lnTo>
                    <a:pt x="37912" y="118980"/>
                  </a:lnTo>
                  <a:lnTo>
                    <a:pt x="46561" y="115684"/>
                  </a:lnTo>
                  <a:lnTo>
                    <a:pt x="59290" y="102663"/>
                  </a:lnTo>
                  <a:lnTo>
                    <a:pt x="73033" y="75602"/>
                  </a:lnTo>
                  <a:lnTo>
                    <a:pt x="76994" y="72727"/>
                  </a:lnTo>
                  <a:lnTo>
                    <a:pt x="80804" y="74320"/>
                  </a:lnTo>
                  <a:lnTo>
                    <a:pt x="120591" y="125606"/>
                  </a:lnTo>
                  <a:lnTo>
                    <a:pt x="126247" y="129460"/>
                  </a:lnTo>
                  <a:lnTo>
                    <a:pt x="131187" y="130859"/>
                  </a:lnTo>
                  <a:lnTo>
                    <a:pt x="144577" y="1301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256897" y="4890012"/>
              <a:ext cx="121616" cy="156495"/>
            </a:xfrm>
            <a:custGeom>
              <a:avLst/>
              <a:gdLst/>
              <a:ahLst/>
              <a:cxnLst/>
              <a:rect l="0" t="0" r="0" b="0"/>
              <a:pathLst>
                <a:path w="121616" h="156495">
                  <a:moveTo>
                    <a:pt x="5802" y="40680"/>
                  </a:moveTo>
                  <a:lnTo>
                    <a:pt x="11391" y="99297"/>
                  </a:lnTo>
                  <a:lnTo>
                    <a:pt x="14867" y="139677"/>
                  </a:lnTo>
                  <a:lnTo>
                    <a:pt x="14184" y="145282"/>
                  </a:lnTo>
                  <a:lnTo>
                    <a:pt x="12561" y="145510"/>
                  </a:lnTo>
                  <a:lnTo>
                    <a:pt x="10307" y="142152"/>
                  </a:lnTo>
                  <a:lnTo>
                    <a:pt x="3276" y="90510"/>
                  </a:lnTo>
                  <a:lnTo>
                    <a:pt x="0" y="65166"/>
                  </a:lnTo>
                  <a:lnTo>
                    <a:pt x="2443" y="42205"/>
                  </a:lnTo>
                  <a:lnTo>
                    <a:pt x="15985" y="9547"/>
                  </a:lnTo>
                  <a:lnTo>
                    <a:pt x="23119" y="3547"/>
                  </a:lnTo>
                  <a:lnTo>
                    <a:pt x="31385" y="717"/>
                  </a:lnTo>
                  <a:lnTo>
                    <a:pt x="40405" y="0"/>
                  </a:lnTo>
                  <a:lnTo>
                    <a:pt x="59786" y="5443"/>
                  </a:lnTo>
                  <a:lnTo>
                    <a:pt x="69867" y="10170"/>
                  </a:lnTo>
                  <a:lnTo>
                    <a:pt x="84188" y="27900"/>
                  </a:lnTo>
                  <a:lnTo>
                    <a:pt x="106808" y="83668"/>
                  </a:lnTo>
                  <a:lnTo>
                    <a:pt x="118344" y="130063"/>
                  </a:lnTo>
                  <a:lnTo>
                    <a:pt x="121615" y="156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641725" y="4866914"/>
              <a:ext cx="129694" cy="313165"/>
            </a:xfrm>
            <a:custGeom>
              <a:avLst/>
              <a:gdLst/>
              <a:ahLst/>
              <a:cxnLst/>
              <a:rect l="0" t="0" r="0" b="0"/>
              <a:pathLst>
                <a:path w="129694" h="313165">
                  <a:moveTo>
                    <a:pt x="0" y="105892"/>
                  </a:moveTo>
                  <a:lnTo>
                    <a:pt x="8333" y="160037"/>
                  </a:lnTo>
                  <a:lnTo>
                    <a:pt x="11893" y="187279"/>
                  </a:lnTo>
                  <a:lnTo>
                    <a:pt x="30121" y="246014"/>
                  </a:lnTo>
                  <a:lnTo>
                    <a:pt x="45334" y="308006"/>
                  </a:lnTo>
                  <a:lnTo>
                    <a:pt x="45430" y="313164"/>
                  </a:lnTo>
                  <a:lnTo>
                    <a:pt x="43155" y="311924"/>
                  </a:lnTo>
                  <a:lnTo>
                    <a:pt x="39298" y="306418"/>
                  </a:lnTo>
                  <a:lnTo>
                    <a:pt x="24704" y="256723"/>
                  </a:lnTo>
                  <a:lnTo>
                    <a:pt x="10556" y="197514"/>
                  </a:lnTo>
                  <a:lnTo>
                    <a:pt x="2085" y="135429"/>
                  </a:lnTo>
                  <a:lnTo>
                    <a:pt x="1581" y="79275"/>
                  </a:lnTo>
                  <a:lnTo>
                    <a:pt x="9697" y="44193"/>
                  </a:lnTo>
                  <a:lnTo>
                    <a:pt x="20298" y="22319"/>
                  </a:lnTo>
                  <a:lnTo>
                    <a:pt x="35927" y="7138"/>
                  </a:lnTo>
                  <a:lnTo>
                    <a:pt x="45009" y="1451"/>
                  </a:lnTo>
                  <a:lnTo>
                    <a:pt x="53402" y="0"/>
                  </a:lnTo>
                  <a:lnTo>
                    <a:pt x="61338" y="1372"/>
                  </a:lnTo>
                  <a:lnTo>
                    <a:pt x="76394" y="9136"/>
                  </a:lnTo>
                  <a:lnTo>
                    <a:pt x="112197" y="39873"/>
                  </a:lnTo>
                  <a:lnTo>
                    <a:pt x="127740" y="66054"/>
                  </a:lnTo>
                  <a:lnTo>
                    <a:pt x="129693" y="85847"/>
                  </a:lnTo>
                  <a:lnTo>
                    <a:pt x="125491" y="105172"/>
                  </a:lnTo>
                  <a:lnTo>
                    <a:pt x="115825" y="121560"/>
                  </a:lnTo>
                  <a:lnTo>
                    <a:pt x="100611" y="133523"/>
                  </a:lnTo>
                  <a:lnTo>
                    <a:pt x="73699" y="148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20709" y="474118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14654" y="208642"/>
                  </a:lnTo>
                  <a:lnTo>
                    <a:pt x="28547" y="26898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907976" y="4928904"/>
              <a:ext cx="112775" cy="159852"/>
            </a:xfrm>
            <a:custGeom>
              <a:avLst/>
              <a:gdLst/>
              <a:ahLst/>
              <a:cxnLst/>
              <a:rect l="0" t="0" r="0" b="0"/>
              <a:pathLst>
                <a:path w="112775" h="159852">
                  <a:moveTo>
                    <a:pt x="91718" y="64959"/>
                  </a:moveTo>
                  <a:lnTo>
                    <a:pt x="82141" y="33677"/>
                  </a:lnTo>
                  <a:lnTo>
                    <a:pt x="71474" y="17521"/>
                  </a:lnTo>
                  <a:lnTo>
                    <a:pt x="55814" y="5661"/>
                  </a:lnTo>
                  <a:lnTo>
                    <a:pt x="46725" y="860"/>
                  </a:lnTo>
                  <a:lnTo>
                    <a:pt x="38325" y="0"/>
                  </a:lnTo>
                  <a:lnTo>
                    <a:pt x="22754" y="5283"/>
                  </a:lnTo>
                  <a:lnTo>
                    <a:pt x="11154" y="18549"/>
                  </a:lnTo>
                  <a:lnTo>
                    <a:pt x="3269" y="37314"/>
                  </a:lnTo>
                  <a:lnTo>
                    <a:pt x="0" y="73016"/>
                  </a:lnTo>
                  <a:lnTo>
                    <a:pt x="11861" y="127805"/>
                  </a:lnTo>
                  <a:lnTo>
                    <a:pt x="27372" y="154030"/>
                  </a:lnTo>
                  <a:lnTo>
                    <a:pt x="34783" y="158265"/>
                  </a:lnTo>
                  <a:lnTo>
                    <a:pt x="52375" y="159851"/>
                  </a:lnTo>
                  <a:lnTo>
                    <a:pt x="58471" y="155126"/>
                  </a:lnTo>
                  <a:lnTo>
                    <a:pt x="65243" y="137399"/>
                  </a:lnTo>
                  <a:lnTo>
                    <a:pt x="68421" y="89061"/>
                  </a:lnTo>
                  <a:lnTo>
                    <a:pt x="64278" y="62352"/>
                  </a:lnTo>
                  <a:lnTo>
                    <a:pt x="65235" y="63221"/>
                  </a:lnTo>
                  <a:lnTo>
                    <a:pt x="84756" y="105650"/>
                  </a:lnTo>
                  <a:lnTo>
                    <a:pt x="112774" y="13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20750" y="4951749"/>
              <a:ext cx="73701" cy="115815"/>
            </a:xfrm>
            <a:custGeom>
              <a:avLst/>
              <a:gdLst/>
              <a:ahLst/>
              <a:cxnLst/>
              <a:rect l="0" t="0" r="0" b="0"/>
              <a:pathLst>
                <a:path w="73701" h="115815">
                  <a:moveTo>
                    <a:pt x="0" y="0"/>
                  </a:moveTo>
                  <a:lnTo>
                    <a:pt x="34329" y="60873"/>
                  </a:lnTo>
                  <a:lnTo>
                    <a:pt x="7370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020750" y="4920164"/>
              <a:ext cx="115815" cy="389556"/>
            </a:xfrm>
            <a:custGeom>
              <a:avLst/>
              <a:gdLst/>
              <a:ahLst/>
              <a:cxnLst/>
              <a:rect l="0" t="0" r="0" b="0"/>
              <a:pathLst>
                <a:path w="115815" h="389556">
                  <a:moveTo>
                    <a:pt x="115814" y="0"/>
                  </a:moveTo>
                  <a:lnTo>
                    <a:pt x="101242" y="54145"/>
                  </a:lnTo>
                  <a:lnTo>
                    <a:pt x="76411" y="114681"/>
                  </a:lnTo>
                  <a:lnTo>
                    <a:pt x="57381" y="167323"/>
                  </a:lnTo>
                  <a:lnTo>
                    <a:pt x="42358" y="221568"/>
                  </a:lnTo>
                  <a:lnTo>
                    <a:pt x="28124" y="282933"/>
                  </a:lnTo>
                  <a:lnTo>
                    <a:pt x="11973" y="34522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1142359" y="5180557"/>
            <a:ext cx="2993170" cy="676645"/>
            <a:chOff x="1142359" y="5180557"/>
            <a:chExt cx="2993170" cy="676645"/>
          </a:xfrm>
        </p:grpSpPr>
        <p:sp>
          <p:nvSpPr>
            <p:cNvPr id="160" name="Freeform 159"/>
            <p:cNvSpPr/>
            <p:nvPr/>
          </p:nvSpPr>
          <p:spPr>
            <a:xfrm>
              <a:off x="1142359" y="5344425"/>
              <a:ext cx="206137" cy="298830"/>
            </a:xfrm>
            <a:custGeom>
              <a:avLst/>
              <a:gdLst/>
              <a:ahLst/>
              <a:cxnLst/>
              <a:rect l="0" t="0" r="0" b="0"/>
              <a:pathLst>
                <a:path w="206137" h="298830">
                  <a:moveTo>
                    <a:pt x="171531" y="17936"/>
                  </a:moveTo>
                  <a:lnTo>
                    <a:pt x="137909" y="3465"/>
                  </a:lnTo>
                  <a:lnTo>
                    <a:pt x="100868" y="0"/>
                  </a:lnTo>
                  <a:lnTo>
                    <a:pt x="67146" y="7032"/>
                  </a:lnTo>
                  <a:lnTo>
                    <a:pt x="27429" y="29777"/>
                  </a:lnTo>
                  <a:lnTo>
                    <a:pt x="12729" y="44256"/>
                  </a:lnTo>
                  <a:lnTo>
                    <a:pt x="2297" y="62389"/>
                  </a:lnTo>
                  <a:lnTo>
                    <a:pt x="0" y="82147"/>
                  </a:lnTo>
                  <a:lnTo>
                    <a:pt x="1025" y="92329"/>
                  </a:lnTo>
                  <a:lnTo>
                    <a:pt x="5218" y="100286"/>
                  </a:lnTo>
                  <a:lnTo>
                    <a:pt x="19235" y="112248"/>
                  </a:lnTo>
                  <a:lnTo>
                    <a:pt x="27887" y="114736"/>
                  </a:lnTo>
                  <a:lnTo>
                    <a:pt x="82858" y="113193"/>
                  </a:lnTo>
                  <a:lnTo>
                    <a:pt x="135775" y="115131"/>
                  </a:lnTo>
                  <a:lnTo>
                    <a:pt x="159149" y="123915"/>
                  </a:lnTo>
                  <a:lnTo>
                    <a:pt x="186450" y="147603"/>
                  </a:lnTo>
                  <a:lnTo>
                    <a:pt x="203768" y="176849"/>
                  </a:lnTo>
                  <a:lnTo>
                    <a:pt x="206136" y="197359"/>
                  </a:lnTo>
                  <a:lnTo>
                    <a:pt x="198124" y="239121"/>
                  </a:lnTo>
                  <a:lnTo>
                    <a:pt x="183050" y="270646"/>
                  </a:lnTo>
                  <a:lnTo>
                    <a:pt x="167292" y="285449"/>
                  </a:lnTo>
                  <a:lnTo>
                    <a:pt x="147420" y="294758"/>
                  </a:lnTo>
                  <a:lnTo>
                    <a:pt x="111095" y="298829"/>
                  </a:lnTo>
                  <a:lnTo>
                    <a:pt x="66246" y="29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420542" y="5451528"/>
              <a:ext cx="138743" cy="179606"/>
            </a:xfrm>
            <a:custGeom>
              <a:avLst/>
              <a:gdLst/>
              <a:ahLst/>
              <a:cxnLst/>
              <a:rect l="0" t="0" r="0" b="0"/>
              <a:pathLst>
                <a:path w="138743" h="179606">
                  <a:moveTo>
                    <a:pt x="82861" y="5589"/>
                  </a:moveTo>
                  <a:lnTo>
                    <a:pt x="66094" y="0"/>
                  </a:lnTo>
                  <a:lnTo>
                    <a:pt x="48503" y="376"/>
                  </a:lnTo>
                  <a:lnTo>
                    <a:pt x="38899" y="2113"/>
                  </a:lnTo>
                  <a:lnTo>
                    <a:pt x="21988" y="13403"/>
                  </a:lnTo>
                  <a:lnTo>
                    <a:pt x="14203" y="21327"/>
                  </a:lnTo>
                  <a:lnTo>
                    <a:pt x="5553" y="45729"/>
                  </a:lnTo>
                  <a:lnTo>
                    <a:pt x="0" y="103465"/>
                  </a:lnTo>
                  <a:lnTo>
                    <a:pt x="5480" y="128638"/>
                  </a:lnTo>
                  <a:lnTo>
                    <a:pt x="16884" y="150355"/>
                  </a:lnTo>
                  <a:lnTo>
                    <a:pt x="33651" y="167806"/>
                  </a:lnTo>
                  <a:lnTo>
                    <a:pt x="55921" y="177121"/>
                  </a:lnTo>
                  <a:lnTo>
                    <a:pt x="68410" y="179605"/>
                  </a:lnTo>
                  <a:lnTo>
                    <a:pt x="88527" y="176126"/>
                  </a:lnTo>
                  <a:lnTo>
                    <a:pt x="105266" y="165612"/>
                  </a:lnTo>
                  <a:lnTo>
                    <a:pt x="126675" y="139961"/>
                  </a:lnTo>
                  <a:lnTo>
                    <a:pt x="136649" y="120292"/>
                  </a:lnTo>
                  <a:lnTo>
                    <a:pt x="138742" y="96733"/>
                  </a:lnTo>
                  <a:lnTo>
                    <a:pt x="134603" y="71834"/>
                  </a:lnTo>
                  <a:lnTo>
                    <a:pt x="119119" y="39255"/>
                  </a:lnTo>
                  <a:lnTo>
                    <a:pt x="100883" y="166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40274" y="5396882"/>
              <a:ext cx="400084" cy="194352"/>
            </a:xfrm>
            <a:custGeom>
              <a:avLst/>
              <a:gdLst/>
              <a:ahLst/>
              <a:cxnLst/>
              <a:rect l="0" t="0" r="0" b="0"/>
              <a:pathLst>
                <a:path w="400084" h="194352">
                  <a:moveTo>
                    <a:pt x="0" y="123406"/>
                  </a:moveTo>
                  <a:lnTo>
                    <a:pt x="15618" y="179815"/>
                  </a:lnTo>
                  <a:lnTo>
                    <a:pt x="3893" y="140851"/>
                  </a:lnTo>
                  <a:lnTo>
                    <a:pt x="769" y="90414"/>
                  </a:lnTo>
                  <a:lnTo>
                    <a:pt x="2681" y="65459"/>
                  </a:lnTo>
                  <a:lnTo>
                    <a:pt x="11330" y="46569"/>
                  </a:lnTo>
                  <a:lnTo>
                    <a:pt x="18082" y="41766"/>
                  </a:lnTo>
                  <a:lnTo>
                    <a:pt x="26092" y="39733"/>
                  </a:lnTo>
                  <a:lnTo>
                    <a:pt x="34942" y="39548"/>
                  </a:lnTo>
                  <a:lnTo>
                    <a:pt x="43182" y="42935"/>
                  </a:lnTo>
                  <a:lnTo>
                    <a:pt x="65957" y="64468"/>
                  </a:lnTo>
                  <a:lnTo>
                    <a:pt x="80397" y="83173"/>
                  </a:lnTo>
                  <a:lnTo>
                    <a:pt x="85183" y="84886"/>
                  </a:lnTo>
                  <a:lnTo>
                    <a:pt x="88374" y="81348"/>
                  </a:lnTo>
                  <a:lnTo>
                    <a:pt x="99085" y="47638"/>
                  </a:lnTo>
                  <a:lnTo>
                    <a:pt x="111888" y="30850"/>
                  </a:lnTo>
                  <a:lnTo>
                    <a:pt x="120215" y="23098"/>
                  </a:lnTo>
                  <a:lnTo>
                    <a:pt x="129276" y="19099"/>
                  </a:lnTo>
                  <a:lnTo>
                    <a:pt x="148703" y="17776"/>
                  </a:lnTo>
                  <a:lnTo>
                    <a:pt x="157627" y="21400"/>
                  </a:lnTo>
                  <a:lnTo>
                    <a:pt x="173781" y="34786"/>
                  </a:lnTo>
                  <a:lnTo>
                    <a:pt x="190441" y="62054"/>
                  </a:lnTo>
                  <a:lnTo>
                    <a:pt x="205380" y="111114"/>
                  </a:lnTo>
                  <a:lnTo>
                    <a:pt x="210202" y="143811"/>
                  </a:lnTo>
                  <a:lnTo>
                    <a:pt x="212664" y="144028"/>
                  </a:lnTo>
                  <a:lnTo>
                    <a:pt x="230611" y="124750"/>
                  </a:lnTo>
                  <a:lnTo>
                    <a:pt x="249502" y="118154"/>
                  </a:lnTo>
                  <a:lnTo>
                    <a:pt x="304907" y="105167"/>
                  </a:lnTo>
                  <a:lnTo>
                    <a:pt x="335617" y="93956"/>
                  </a:lnTo>
                  <a:lnTo>
                    <a:pt x="352324" y="82631"/>
                  </a:lnTo>
                  <a:lnTo>
                    <a:pt x="356545" y="73996"/>
                  </a:lnTo>
                  <a:lnTo>
                    <a:pt x="358116" y="51923"/>
                  </a:lnTo>
                  <a:lnTo>
                    <a:pt x="351795" y="32754"/>
                  </a:lnTo>
                  <a:lnTo>
                    <a:pt x="346834" y="24367"/>
                  </a:lnTo>
                  <a:lnTo>
                    <a:pt x="331963" y="11928"/>
                  </a:lnTo>
                  <a:lnTo>
                    <a:pt x="312485" y="3670"/>
                  </a:lnTo>
                  <a:lnTo>
                    <a:pt x="288231" y="0"/>
                  </a:lnTo>
                  <a:lnTo>
                    <a:pt x="277552" y="2531"/>
                  </a:lnTo>
                  <a:lnTo>
                    <a:pt x="259447" y="14702"/>
                  </a:lnTo>
                  <a:lnTo>
                    <a:pt x="249840" y="38049"/>
                  </a:lnTo>
                  <a:lnTo>
                    <a:pt x="246741" y="65582"/>
                  </a:lnTo>
                  <a:lnTo>
                    <a:pt x="249262" y="89518"/>
                  </a:lnTo>
                  <a:lnTo>
                    <a:pt x="262848" y="122724"/>
                  </a:lnTo>
                  <a:lnTo>
                    <a:pt x="302093" y="171863"/>
                  </a:lnTo>
                  <a:lnTo>
                    <a:pt x="328545" y="187807"/>
                  </a:lnTo>
                  <a:lnTo>
                    <a:pt x="364198" y="194351"/>
                  </a:lnTo>
                  <a:lnTo>
                    <a:pt x="381404" y="192762"/>
                  </a:lnTo>
                  <a:lnTo>
                    <a:pt x="400083" y="186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254466" y="5180557"/>
              <a:ext cx="122804" cy="360790"/>
            </a:xfrm>
            <a:custGeom>
              <a:avLst/>
              <a:gdLst/>
              <a:ahLst/>
              <a:cxnLst/>
              <a:rect l="0" t="0" r="0" b="0"/>
              <a:pathLst>
                <a:path w="122804" h="360790">
                  <a:moveTo>
                    <a:pt x="91217" y="360789"/>
                  </a:moveTo>
                  <a:lnTo>
                    <a:pt x="80039" y="349610"/>
                  </a:lnTo>
                  <a:lnTo>
                    <a:pt x="67498" y="320302"/>
                  </a:lnTo>
                  <a:lnTo>
                    <a:pt x="57548" y="257913"/>
                  </a:lnTo>
                  <a:lnTo>
                    <a:pt x="41810" y="202009"/>
                  </a:lnTo>
                  <a:lnTo>
                    <a:pt x="27992" y="149357"/>
                  </a:lnTo>
                  <a:lnTo>
                    <a:pt x="8408" y="93897"/>
                  </a:lnTo>
                  <a:lnTo>
                    <a:pt x="0" y="51902"/>
                  </a:lnTo>
                  <a:lnTo>
                    <a:pt x="4273" y="30093"/>
                  </a:lnTo>
                  <a:lnTo>
                    <a:pt x="8688" y="21002"/>
                  </a:lnTo>
                  <a:lnTo>
                    <a:pt x="22952" y="7781"/>
                  </a:lnTo>
                  <a:lnTo>
                    <a:pt x="31669" y="2618"/>
                  </a:lnTo>
                  <a:lnTo>
                    <a:pt x="53833" y="0"/>
                  </a:lnTo>
                  <a:lnTo>
                    <a:pt x="100600" y="7852"/>
                  </a:lnTo>
                  <a:lnTo>
                    <a:pt x="112935" y="14025"/>
                  </a:lnTo>
                  <a:lnTo>
                    <a:pt x="122803" y="23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282512" y="539394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465959" y="5393946"/>
              <a:ext cx="103831" cy="131977"/>
            </a:xfrm>
            <a:custGeom>
              <a:avLst/>
              <a:gdLst/>
              <a:ahLst/>
              <a:cxnLst/>
              <a:rect l="0" t="0" r="0" b="0"/>
              <a:pathLst>
                <a:path w="103831" h="131977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6004" y="120353"/>
                  </a:lnTo>
                  <a:lnTo>
                    <a:pt x="34566" y="125859"/>
                  </a:lnTo>
                  <a:lnTo>
                    <a:pt x="56557" y="131976"/>
                  </a:lnTo>
                  <a:lnTo>
                    <a:pt x="66633" y="130098"/>
                  </a:lnTo>
                  <a:lnTo>
                    <a:pt x="84067" y="118653"/>
                  </a:lnTo>
                  <a:lnTo>
                    <a:pt x="101447" y="92478"/>
                  </a:lnTo>
                  <a:lnTo>
                    <a:pt x="103830" y="72687"/>
                  </a:lnTo>
                  <a:lnTo>
                    <a:pt x="9029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619424" y="5373242"/>
              <a:ext cx="147400" cy="121459"/>
            </a:xfrm>
            <a:custGeom>
              <a:avLst/>
              <a:gdLst/>
              <a:ahLst/>
              <a:cxnLst/>
              <a:rect l="0" t="0" r="0" b="0"/>
              <a:pathLst>
                <a:path w="147400" h="121459">
                  <a:moveTo>
                    <a:pt x="0" y="52290"/>
                  </a:moveTo>
                  <a:lnTo>
                    <a:pt x="19128" y="104995"/>
                  </a:lnTo>
                  <a:lnTo>
                    <a:pt x="30338" y="120948"/>
                  </a:lnTo>
                  <a:lnTo>
                    <a:pt x="31924" y="121458"/>
                  </a:lnTo>
                  <a:lnTo>
                    <a:pt x="16253" y="63773"/>
                  </a:lnTo>
                  <a:lnTo>
                    <a:pt x="18142" y="37116"/>
                  </a:lnTo>
                  <a:lnTo>
                    <a:pt x="26001" y="15910"/>
                  </a:lnTo>
                  <a:lnTo>
                    <a:pt x="31372" y="6980"/>
                  </a:lnTo>
                  <a:lnTo>
                    <a:pt x="39632" y="2196"/>
                  </a:lnTo>
                  <a:lnTo>
                    <a:pt x="61288" y="0"/>
                  </a:lnTo>
                  <a:lnTo>
                    <a:pt x="83391" y="6043"/>
                  </a:lnTo>
                  <a:lnTo>
                    <a:pt x="112446" y="22599"/>
                  </a:lnTo>
                  <a:lnTo>
                    <a:pt x="127185" y="36754"/>
                  </a:lnTo>
                  <a:lnTo>
                    <a:pt x="140890" y="62114"/>
                  </a:lnTo>
                  <a:lnTo>
                    <a:pt x="147399" y="83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061621" y="5313150"/>
              <a:ext cx="197963" cy="544052"/>
            </a:xfrm>
            <a:custGeom>
              <a:avLst/>
              <a:gdLst/>
              <a:ahLst/>
              <a:cxnLst/>
              <a:rect l="0" t="0" r="0" b="0"/>
              <a:pathLst>
                <a:path w="197963" h="544052">
                  <a:moveTo>
                    <a:pt x="94757" y="122911"/>
                  </a:moveTo>
                  <a:lnTo>
                    <a:pt x="100822" y="89289"/>
                  </a:lnTo>
                  <a:lnTo>
                    <a:pt x="90197" y="29504"/>
                  </a:lnTo>
                  <a:lnTo>
                    <a:pt x="84698" y="20865"/>
                  </a:lnTo>
                  <a:lnTo>
                    <a:pt x="69229" y="8147"/>
                  </a:lnTo>
                  <a:lnTo>
                    <a:pt x="35200" y="0"/>
                  </a:lnTo>
                  <a:lnTo>
                    <a:pt x="25807" y="2365"/>
                  </a:lnTo>
                  <a:lnTo>
                    <a:pt x="18374" y="7452"/>
                  </a:lnTo>
                  <a:lnTo>
                    <a:pt x="12250" y="14353"/>
                  </a:lnTo>
                  <a:lnTo>
                    <a:pt x="5445" y="37618"/>
                  </a:lnTo>
                  <a:lnTo>
                    <a:pt x="4733" y="77362"/>
                  </a:lnTo>
                  <a:lnTo>
                    <a:pt x="14973" y="122232"/>
                  </a:lnTo>
                  <a:lnTo>
                    <a:pt x="30433" y="148706"/>
                  </a:lnTo>
                  <a:lnTo>
                    <a:pt x="37836" y="152976"/>
                  </a:lnTo>
                  <a:lnTo>
                    <a:pt x="55420" y="154600"/>
                  </a:lnTo>
                  <a:lnTo>
                    <a:pt x="71815" y="148303"/>
                  </a:lnTo>
                  <a:lnTo>
                    <a:pt x="79462" y="143349"/>
                  </a:lnTo>
                  <a:lnTo>
                    <a:pt x="91079" y="128485"/>
                  </a:lnTo>
                  <a:lnTo>
                    <a:pt x="108068" y="90346"/>
                  </a:lnTo>
                  <a:lnTo>
                    <a:pt x="111820" y="89503"/>
                  </a:lnTo>
                  <a:lnTo>
                    <a:pt x="115491" y="94790"/>
                  </a:lnTo>
                  <a:lnTo>
                    <a:pt x="132149" y="145594"/>
                  </a:lnTo>
                  <a:lnTo>
                    <a:pt x="141838" y="205735"/>
                  </a:lnTo>
                  <a:lnTo>
                    <a:pt x="154706" y="257381"/>
                  </a:lnTo>
                  <a:lnTo>
                    <a:pt x="168513" y="312643"/>
                  </a:lnTo>
                  <a:lnTo>
                    <a:pt x="182505" y="363030"/>
                  </a:lnTo>
                  <a:lnTo>
                    <a:pt x="195364" y="422419"/>
                  </a:lnTo>
                  <a:lnTo>
                    <a:pt x="197962" y="451777"/>
                  </a:lnTo>
                  <a:lnTo>
                    <a:pt x="192878" y="474185"/>
                  </a:lnTo>
                  <a:lnTo>
                    <a:pt x="170551" y="507633"/>
                  </a:lnTo>
                  <a:lnTo>
                    <a:pt x="151060" y="516167"/>
                  </a:lnTo>
                  <a:lnTo>
                    <a:pt x="94069" y="529330"/>
                  </a:lnTo>
                  <a:lnTo>
                    <a:pt x="33112" y="538559"/>
                  </a:lnTo>
                  <a:lnTo>
                    <a:pt x="0" y="544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252172" y="5331317"/>
              <a:ext cx="167419" cy="166463"/>
            </a:xfrm>
            <a:custGeom>
              <a:avLst/>
              <a:gdLst/>
              <a:ahLst/>
              <a:cxnLst/>
              <a:rect l="0" t="0" r="0" b="0"/>
              <a:pathLst>
                <a:path w="167419" h="166463">
                  <a:moveTo>
                    <a:pt x="93718" y="94215"/>
                  </a:moveTo>
                  <a:lnTo>
                    <a:pt x="79064" y="39074"/>
                  </a:lnTo>
                  <a:lnTo>
                    <a:pt x="63380" y="7427"/>
                  </a:lnTo>
                  <a:lnTo>
                    <a:pt x="54775" y="2431"/>
                  </a:lnTo>
                  <a:lnTo>
                    <a:pt x="32737" y="0"/>
                  </a:lnTo>
                  <a:lnTo>
                    <a:pt x="23818" y="3329"/>
                  </a:lnTo>
                  <a:lnTo>
                    <a:pt x="10789" y="16386"/>
                  </a:lnTo>
                  <a:lnTo>
                    <a:pt x="4219" y="37008"/>
                  </a:lnTo>
                  <a:lnTo>
                    <a:pt x="0" y="88374"/>
                  </a:lnTo>
                  <a:lnTo>
                    <a:pt x="10551" y="146088"/>
                  </a:lnTo>
                  <a:lnTo>
                    <a:pt x="13707" y="156873"/>
                  </a:lnTo>
                  <a:lnTo>
                    <a:pt x="20491" y="162893"/>
                  </a:lnTo>
                  <a:lnTo>
                    <a:pt x="29692" y="165737"/>
                  </a:lnTo>
                  <a:lnTo>
                    <a:pt x="40506" y="166462"/>
                  </a:lnTo>
                  <a:lnTo>
                    <a:pt x="48885" y="163437"/>
                  </a:lnTo>
                  <a:lnTo>
                    <a:pt x="61314" y="150716"/>
                  </a:lnTo>
                  <a:lnTo>
                    <a:pt x="74888" y="123824"/>
                  </a:lnTo>
                  <a:lnTo>
                    <a:pt x="82720" y="83079"/>
                  </a:lnTo>
                  <a:lnTo>
                    <a:pt x="85216" y="83281"/>
                  </a:lnTo>
                  <a:lnTo>
                    <a:pt x="130473" y="144154"/>
                  </a:lnTo>
                  <a:lnTo>
                    <a:pt x="167418" y="157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440647" y="5304814"/>
              <a:ext cx="357970" cy="189958"/>
            </a:xfrm>
            <a:custGeom>
              <a:avLst/>
              <a:gdLst/>
              <a:ahLst/>
              <a:cxnLst/>
              <a:rect l="0" t="0" r="0" b="0"/>
              <a:pathLst>
                <a:path w="357970" h="189958">
                  <a:moveTo>
                    <a:pt x="0" y="47018"/>
                  </a:moveTo>
                  <a:lnTo>
                    <a:pt x="3119" y="101163"/>
                  </a:lnTo>
                  <a:lnTo>
                    <a:pt x="14654" y="156110"/>
                  </a:lnTo>
                  <a:lnTo>
                    <a:pt x="16788" y="159520"/>
                  </a:lnTo>
                  <a:lnTo>
                    <a:pt x="18211" y="155945"/>
                  </a:lnTo>
                  <a:lnTo>
                    <a:pt x="20682" y="92471"/>
                  </a:lnTo>
                  <a:lnTo>
                    <a:pt x="24102" y="31473"/>
                  </a:lnTo>
                  <a:lnTo>
                    <a:pt x="26597" y="19107"/>
                  </a:lnTo>
                  <a:lnTo>
                    <a:pt x="31769" y="13203"/>
                  </a:lnTo>
                  <a:lnTo>
                    <a:pt x="38727" y="11607"/>
                  </a:lnTo>
                  <a:lnTo>
                    <a:pt x="46875" y="12882"/>
                  </a:lnTo>
                  <a:lnTo>
                    <a:pt x="53476" y="17242"/>
                  </a:lnTo>
                  <a:lnTo>
                    <a:pt x="63932" y="31444"/>
                  </a:lnTo>
                  <a:lnTo>
                    <a:pt x="93085" y="89614"/>
                  </a:lnTo>
                  <a:lnTo>
                    <a:pt x="97152" y="90623"/>
                  </a:lnTo>
                  <a:lnTo>
                    <a:pt x="99863" y="85447"/>
                  </a:lnTo>
                  <a:lnTo>
                    <a:pt x="106910" y="28769"/>
                  </a:lnTo>
                  <a:lnTo>
                    <a:pt x="116146" y="6152"/>
                  </a:lnTo>
                  <a:lnTo>
                    <a:pt x="123054" y="1057"/>
                  </a:lnTo>
                  <a:lnTo>
                    <a:pt x="131169" y="0"/>
                  </a:lnTo>
                  <a:lnTo>
                    <a:pt x="140089" y="1634"/>
                  </a:lnTo>
                  <a:lnTo>
                    <a:pt x="156238" y="12810"/>
                  </a:lnTo>
                  <a:lnTo>
                    <a:pt x="170045" y="30645"/>
                  </a:lnTo>
                  <a:lnTo>
                    <a:pt x="192307" y="88131"/>
                  </a:lnTo>
                  <a:lnTo>
                    <a:pt x="202143" y="149976"/>
                  </a:lnTo>
                  <a:lnTo>
                    <a:pt x="204951" y="161280"/>
                  </a:lnTo>
                  <a:lnTo>
                    <a:pt x="206824" y="164137"/>
                  </a:lnTo>
                  <a:lnTo>
                    <a:pt x="208072" y="161362"/>
                  </a:lnTo>
                  <a:lnTo>
                    <a:pt x="215666" y="128876"/>
                  </a:lnTo>
                  <a:lnTo>
                    <a:pt x="230667" y="104548"/>
                  </a:lnTo>
                  <a:lnTo>
                    <a:pt x="246408" y="92864"/>
                  </a:lnTo>
                  <a:lnTo>
                    <a:pt x="285109" y="75831"/>
                  </a:lnTo>
                  <a:lnTo>
                    <a:pt x="342236" y="62857"/>
                  </a:lnTo>
                  <a:lnTo>
                    <a:pt x="350990" y="57578"/>
                  </a:lnTo>
                  <a:lnTo>
                    <a:pt x="355656" y="49378"/>
                  </a:lnTo>
                  <a:lnTo>
                    <a:pt x="357721" y="27790"/>
                  </a:lnTo>
                  <a:lnTo>
                    <a:pt x="354294" y="18992"/>
                  </a:lnTo>
                  <a:lnTo>
                    <a:pt x="341127" y="6096"/>
                  </a:lnTo>
                  <a:lnTo>
                    <a:pt x="332703" y="3359"/>
                  </a:lnTo>
                  <a:lnTo>
                    <a:pt x="313984" y="3438"/>
                  </a:lnTo>
                  <a:lnTo>
                    <a:pt x="297086" y="10492"/>
                  </a:lnTo>
                  <a:lnTo>
                    <a:pt x="281777" y="22596"/>
                  </a:lnTo>
                  <a:lnTo>
                    <a:pt x="267174" y="39673"/>
                  </a:lnTo>
                  <a:lnTo>
                    <a:pt x="259124" y="62081"/>
                  </a:lnTo>
                  <a:lnTo>
                    <a:pt x="253956" y="114595"/>
                  </a:lnTo>
                  <a:lnTo>
                    <a:pt x="258650" y="150489"/>
                  </a:lnTo>
                  <a:lnTo>
                    <a:pt x="270543" y="169434"/>
                  </a:lnTo>
                  <a:lnTo>
                    <a:pt x="278628" y="177762"/>
                  </a:lnTo>
                  <a:lnTo>
                    <a:pt x="300090" y="187015"/>
                  </a:lnTo>
                  <a:lnTo>
                    <a:pt x="322886" y="189957"/>
                  </a:lnTo>
                  <a:lnTo>
                    <a:pt x="357969" y="183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858717" y="5278133"/>
              <a:ext cx="169081" cy="284271"/>
            </a:xfrm>
            <a:custGeom>
              <a:avLst/>
              <a:gdLst/>
              <a:ahLst/>
              <a:cxnLst/>
              <a:rect l="0" t="0" r="0" b="0"/>
              <a:pathLst>
                <a:path w="169081" h="284271">
                  <a:moveTo>
                    <a:pt x="97826" y="0"/>
                  </a:moveTo>
                  <a:lnTo>
                    <a:pt x="66544" y="9576"/>
                  </a:lnTo>
                  <a:lnTo>
                    <a:pt x="28138" y="39404"/>
                  </a:lnTo>
                  <a:lnTo>
                    <a:pt x="12317" y="65488"/>
                  </a:lnTo>
                  <a:lnTo>
                    <a:pt x="221" y="95443"/>
                  </a:lnTo>
                  <a:lnTo>
                    <a:pt x="0" y="104573"/>
                  </a:lnTo>
                  <a:lnTo>
                    <a:pt x="5995" y="120956"/>
                  </a:lnTo>
                  <a:lnTo>
                    <a:pt x="13209" y="126261"/>
                  </a:lnTo>
                  <a:lnTo>
                    <a:pt x="33702" y="132155"/>
                  </a:lnTo>
                  <a:lnTo>
                    <a:pt x="65958" y="129884"/>
                  </a:lnTo>
                  <a:lnTo>
                    <a:pt x="108299" y="120976"/>
                  </a:lnTo>
                  <a:lnTo>
                    <a:pt x="129387" y="123177"/>
                  </a:lnTo>
                  <a:lnTo>
                    <a:pt x="137584" y="128912"/>
                  </a:lnTo>
                  <a:lnTo>
                    <a:pt x="154710" y="158169"/>
                  </a:lnTo>
                  <a:lnTo>
                    <a:pt x="166023" y="190754"/>
                  </a:lnTo>
                  <a:lnTo>
                    <a:pt x="169080" y="216191"/>
                  </a:lnTo>
                  <a:lnTo>
                    <a:pt x="164200" y="236855"/>
                  </a:lnTo>
                  <a:lnTo>
                    <a:pt x="159623" y="245641"/>
                  </a:lnTo>
                  <a:lnTo>
                    <a:pt x="145179" y="258523"/>
                  </a:lnTo>
                  <a:lnTo>
                    <a:pt x="8729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135528" y="549923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621181" y="600141"/>
            <a:ext cx="8717597" cy="726450"/>
            <a:chOff x="621181" y="600141"/>
            <a:chExt cx="8717597" cy="726450"/>
          </a:xfrm>
        </p:grpSpPr>
        <p:sp>
          <p:nvSpPr>
            <p:cNvPr id="173" name="Freeform 172"/>
            <p:cNvSpPr/>
            <p:nvPr/>
          </p:nvSpPr>
          <p:spPr>
            <a:xfrm>
              <a:off x="621181" y="600141"/>
              <a:ext cx="4527255" cy="157911"/>
            </a:xfrm>
            <a:custGeom>
              <a:avLst/>
              <a:gdLst/>
              <a:ahLst/>
              <a:cxnLst/>
              <a:rect l="0" t="0" r="0" b="0"/>
              <a:pathLst>
                <a:path w="4527255" h="157911">
                  <a:moveTo>
                    <a:pt x="4527254" y="94739"/>
                  </a:moveTo>
                  <a:lnTo>
                    <a:pt x="4473109" y="94739"/>
                  </a:lnTo>
                  <a:lnTo>
                    <a:pt x="4418163" y="94739"/>
                  </a:lnTo>
                  <a:lnTo>
                    <a:pt x="4365079" y="89150"/>
                  </a:lnTo>
                  <a:lnTo>
                    <a:pt x="4310486" y="85674"/>
                  </a:lnTo>
                  <a:lnTo>
                    <a:pt x="4268696" y="84861"/>
                  </a:lnTo>
                  <a:lnTo>
                    <a:pt x="4222826" y="84500"/>
                  </a:lnTo>
                  <a:lnTo>
                    <a:pt x="4175144" y="84339"/>
                  </a:lnTo>
                  <a:lnTo>
                    <a:pt x="4119028" y="78660"/>
                  </a:lnTo>
                  <a:lnTo>
                    <a:pt x="4058146" y="74666"/>
                  </a:lnTo>
                  <a:lnTo>
                    <a:pt x="4004178" y="70757"/>
                  </a:lnTo>
                  <a:lnTo>
                    <a:pt x="3953788" y="64656"/>
                  </a:lnTo>
                  <a:lnTo>
                    <a:pt x="3897604" y="63451"/>
                  </a:lnTo>
                  <a:lnTo>
                    <a:pt x="3834513" y="60093"/>
                  </a:lnTo>
                  <a:lnTo>
                    <a:pt x="3776644" y="54100"/>
                  </a:lnTo>
                  <a:lnTo>
                    <a:pt x="3728643" y="53062"/>
                  </a:lnTo>
                  <a:lnTo>
                    <a:pt x="3667257" y="52712"/>
                  </a:lnTo>
                  <a:lnTo>
                    <a:pt x="3617204" y="51481"/>
                  </a:lnTo>
                  <a:lnTo>
                    <a:pt x="3566498" y="45397"/>
                  </a:lnTo>
                  <a:lnTo>
                    <a:pt x="3503731" y="42749"/>
                  </a:lnTo>
                  <a:lnTo>
                    <a:pt x="3440943" y="36636"/>
                  </a:lnTo>
                  <a:lnTo>
                    <a:pt x="3392090" y="33070"/>
                  </a:lnTo>
                  <a:lnTo>
                    <a:pt x="3340570" y="32013"/>
                  </a:lnTo>
                  <a:lnTo>
                    <a:pt x="3277995" y="31656"/>
                  </a:lnTo>
                  <a:lnTo>
                    <a:pt x="3228906" y="30425"/>
                  </a:lnTo>
                  <a:lnTo>
                    <a:pt x="3166684" y="23240"/>
                  </a:lnTo>
                  <a:lnTo>
                    <a:pt x="3104004" y="21475"/>
                  </a:lnTo>
                  <a:lnTo>
                    <a:pt x="3055170" y="21169"/>
                  </a:lnTo>
                  <a:lnTo>
                    <a:pt x="3003656" y="21078"/>
                  </a:lnTo>
                  <a:lnTo>
                    <a:pt x="2941083" y="13812"/>
                  </a:lnTo>
                  <a:lnTo>
                    <a:pt x="2890824" y="11489"/>
                  </a:lnTo>
                  <a:lnTo>
                    <a:pt x="2838888" y="10801"/>
                  </a:lnTo>
                  <a:lnTo>
                    <a:pt x="2786454" y="10597"/>
                  </a:lnTo>
                  <a:lnTo>
                    <a:pt x="2733874" y="9367"/>
                  </a:lnTo>
                  <a:lnTo>
                    <a:pt x="2682420" y="3283"/>
                  </a:lnTo>
                  <a:lnTo>
                    <a:pt x="2619399" y="635"/>
                  </a:lnTo>
                  <a:lnTo>
                    <a:pt x="2568303" y="176"/>
                  </a:lnTo>
                  <a:lnTo>
                    <a:pt x="2519238" y="40"/>
                  </a:lnTo>
                  <a:lnTo>
                    <a:pt x="2471944" y="0"/>
                  </a:lnTo>
                  <a:lnTo>
                    <a:pt x="2409151" y="5575"/>
                  </a:lnTo>
                  <a:lnTo>
                    <a:pt x="2360298" y="9049"/>
                  </a:lnTo>
                  <a:lnTo>
                    <a:pt x="2308778" y="10078"/>
                  </a:lnTo>
                  <a:lnTo>
                    <a:pt x="2256468" y="10383"/>
                  </a:lnTo>
                  <a:lnTo>
                    <a:pt x="2203924" y="10473"/>
                  </a:lnTo>
                  <a:lnTo>
                    <a:pt x="2151311" y="10500"/>
                  </a:lnTo>
                  <a:lnTo>
                    <a:pt x="2098677" y="16097"/>
                  </a:lnTo>
                  <a:lnTo>
                    <a:pt x="2046037" y="19575"/>
                  </a:lnTo>
                  <a:lnTo>
                    <a:pt x="1998985" y="20606"/>
                  </a:lnTo>
                  <a:lnTo>
                    <a:pt x="1944229" y="20911"/>
                  </a:lnTo>
                  <a:lnTo>
                    <a:pt x="1889140" y="21002"/>
                  </a:lnTo>
                  <a:lnTo>
                    <a:pt x="1835773" y="21029"/>
                  </a:lnTo>
                  <a:lnTo>
                    <a:pt x="1782916" y="21037"/>
                  </a:lnTo>
                  <a:lnTo>
                    <a:pt x="1730210" y="26628"/>
                  </a:lnTo>
                  <a:lnTo>
                    <a:pt x="1671959" y="30105"/>
                  </a:lnTo>
                  <a:lnTo>
                    <a:pt x="1615835" y="31135"/>
                  </a:lnTo>
                  <a:lnTo>
                    <a:pt x="1556572" y="31440"/>
                  </a:lnTo>
                  <a:lnTo>
                    <a:pt x="1494559" y="37120"/>
                  </a:lnTo>
                  <a:lnTo>
                    <a:pt x="1431731" y="40622"/>
                  </a:lnTo>
                  <a:lnTo>
                    <a:pt x="1368662" y="41660"/>
                  </a:lnTo>
                  <a:lnTo>
                    <a:pt x="1305521" y="41967"/>
                  </a:lnTo>
                  <a:lnTo>
                    <a:pt x="1260294" y="42039"/>
                  </a:lnTo>
                  <a:lnTo>
                    <a:pt x="1214068" y="43241"/>
                  </a:lnTo>
                  <a:lnTo>
                    <a:pt x="1170125" y="47675"/>
                  </a:lnTo>
                  <a:lnTo>
                    <a:pt x="1127199" y="50425"/>
                  </a:lnTo>
                  <a:lnTo>
                    <a:pt x="1083554" y="51647"/>
                  </a:lnTo>
                  <a:lnTo>
                    <a:pt x="1036860" y="52191"/>
                  </a:lnTo>
                  <a:lnTo>
                    <a:pt x="991931" y="52432"/>
                  </a:lnTo>
                  <a:lnTo>
                    <a:pt x="947396" y="52539"/>
                  </a:lnTo>
                  <a:lnTo>
                    <a:pt x="900306" y="52587"/>
                  </a:lnTo>
                  <a:lnTo>
                    <a:pt x="852082" y="52608"/>
                  </a:lnTo>
                  <a:lnTo>
                    <a:pt x="803352" y="53788"/>
                  </a:lnTo>
                  <a:lnTo>
                    <a:pt x="754399" y="58211"/>
                  </a:lnTo>
                  <a:lnTo>
                    <a:pt x="705345" y="60957"/>
                  </a:lnTo>
                  <a:lnTo>
                    <a:pt x="655078" y="63347"/>
                  </a:lnTo>
                  <a:lnTo>
                    <a:pt x="601541" y="68309"/>
                  </a:lnTo>
                  <a:lnTo>
                    <a:pt x="546552" y="74414"/>
                  </a:lnTo>
                  <a:lnTo>
                    <a:pt x="490917" y="79857"/>
                  </a:lnTo>
                  <a:lnTo>
                    <a:pt x="434994" y="82276"/>
                  </a:lnTo>
                  <a:lnTo>
                    <a:pt x="375825" y="89590"/>
                  </a:lnTo>
                  <a:lnTo>
                    <a:pt x="315602" y="99470"/>
                  </a:lnTo>
                  <a:lnTo>
                    <a:pt x="257641" y="107760"/>
                  </a:lnTo>
                  <a:lnTo>
                    <a:pt x="200685" y="118464"/>
                  </a:lnTo>
                  <a:lnTo>
                    <a:pt x="145345" y="129850"/>
                  </a:lnTo>
                  <a:lnTo>
                    <a:pt x="93454" y="138810"/>
                  </a:lnTo>
                  <a:lnTo>
                    <a:pt x="34969" y="150431"/>
                  </a:lnTo>
                  <a:lnTo>
                    <a:pt x="0" y="157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706653" y="675459"/>
              <a:ext cx="2632125" cy="240521"/>
            </a:xfrm>
            <a:custGeom>
              <a:avLst/>
              <a:gdLst/>
              <a:ahLst/>
              <a:cxnLst/>
              <a:rect l="0" t="0" r="0" b="0"/>
              <a:pathLst>
                <a:path w="2632125" h="240521">
                  <a:moveTo>
                    <a:pt x="0" y="93121"/>
                  </a:moveTo>
                  <a:lnTo>
                    <a:pt x="54145" y="90001"/>
                  </a:lnTo>
                  <a:lnTo>
                    <a:pt x="101440" y="81668"/>
                  </a:lnTo>
                  <a:lnTo>
                    <a:pt x="163026" y="71790"/>
                  </a:lnTo>
                  <a:lnTo>
                    <a:pt x="210496" y="63753"/>
                  </a:lnTo>
                  <a:lnTo>
                    <a:pt x="262789" y="52383"/>
                  </a:lnTo>
                  <a:lnTo>
                    <a:pt x="320345" y="42650"/>
                  </a:lnTo>
                  <a:lnTo>
                    <a:pt x="382191" y="35594"/>
                  </a:lnTo>
                  <a:lnTo>
                    <a:pt x="415061" y="33713"/>
                  </a:lnTo>
                  <a:lnTo>
                    <a:pt x="448673" y="32458"/>
                  </a:lnTo>
                  <a:lnTo>
                    <a:pt x="482779" y="30452"/>
                  </a:lnTo>
                  <a:lnTo>
                    <a:pt x="517214" y="27945"/>
                  </a:lnTo>
                  <a:lnTo>
                    <a:pt x="551869" y="25104"/>
                  </a:lnTo>
                  <a:lnTo>
                    <a:pt x="587842" y="22040"/>
                  </a:lnTo>
                  <a:lnTo>
                    <a:pt x="624691" y="18827"/>
                  </a:lnTo>
                  <a:lnTo>
                    <a:pt x="662125" y="15516"/>
                  </a:lnTo>
                  <a:lnTo>
                    <a:pt x="699950" y="13308"/>
                  </a:lnTo>
                  <a:lnTo>
                    <a:pt x="738035" y="11836"/>
                  </a:lnTo>
                  <a:lnTo>
                    <a:pt x="776292" y="10855"/>
                  </a:lnTo>
                  <a:lnTo>
                    <a:pt x="815835" y="9031"/>
                  </a:lnTo>
                  <a:lnTo>
                    <a:pt x="856236" y="6645"/>
                  </a:lnTo>
                  <a:lnTo>
                    <a:pt x="897207" y="3885"/>
                  </a:lnTo>
                  <a:lnTo>
                    <a:pt x="938560" y="2045"/>
                  </a:lnTo>
                  <a:lnTo>
                    <a:pt x="980166" y="818"/>
                  </a:lnTo>
                  <a:lnTo>
                    <a:pt x="1021941" y="0"/>
                  </a:lnTo>
                  <a:lnTo>
                    <a:pt x="1064999" y="625"/>
                  </a:lnTo>
                  <a:lnTo>
                    <a:pt x="1108912" y="2211"/>
                  </a:lnTo>
                  <a:lnTo>
                    <a:pt x="1153395" y="4438"/>
                  </a:lnTo>
                  <a:lnTo>
                    <a:pt x="1198259" y="5923"/>
                  </a:lnTo>
                  <a:lnTo>
                    <a:pt x="1243376" y="6913"/>
                  </a:lnTo>
                  <a:lnTo>
                    <a:pt x="1288662" y="7573"/>
                  </a:lnTo>
                  <a:lnTo>
                    <a:pt x="1334060" y="9183"/>
                  </a:lnTo>
                  <a:lnTo>
                    <a:pt x="1379534" y="11426"/>
                  </a:lnTo>
                  <a:lnTo>
                    <a:pt x="1425056" y="14091"/>
                  </a:lnTo>
                  <a:lnTo>
                    <a:pt x="1470613" y="17038"/>
                  </a:lnTo>
                  <a:lnTo>
                    <a:pt x="1516192" y="20172"/>
                  </a:lnTo>
                  <a:lnTo>
                    <a:pt x="1561786" y="23431"/>
                  </a:lnTo>
                  <a:lnTo>
                    <a:pt x="1607389" y="27944"/>
                  </a:lnTo>
                  <a:lnTo>
                    <a:pt x="1653001" y="33292"/>
                  </a:lnTo>
                  <a:lnTo>
                    <a:pt x="1698615" y="39197"/>
                  </a:lnTo>
                  <a:lnTo>
                    <a:pt x="1744232" y="45473"/>
                  </a:lnTo>
                  <a:lnTo>
                    <a:pt x="1789853" y="51997"/>
                  </a:lnTo>
                  <a:lnTo>
                    <a:pt x="1835473" y="58686"/>
                  </a:lnTo>
                  <a:lnTo>
                    <a:pt x="1881095" y="64315"/>
                  </a:lnTo>
                  <a:lnTo>
                    <a:pt x="1926717" y="69238"/>
                  </a:lnTo>
                  <a:lnTo>
                    <a:pt x="1972340" y="73689"/>
                  </a:lnTo>
                  <a:lnTo>
                    <a:pt x="2017963" y="80166"/>
                  </a:lnTo>
                  <a:lnTo>
                    <a:pt x="2063586" y="87994"/>
                  </a:lnTo>
                  <a:lnTo>
                    <a:pt x="2109208" y="96722"/>
                  </a:lnTo>
                  <a:lnTo>
                    <a:pt x="2154832" y="106050"/>
                  </a:lnTo>
                  <a:lnTo>
                    <a:pt x="2200456" y="115778"/>
                  </a:lnTo>
                  <a:lnTo>
                    <a:pt x="2246079" y="125773"/>
                  </a:lnTo>
                  <a:lnTo>
                    <a:pt x="2291703" y="137116"/>
                  </a:lnTo>
                  <a:lnTo>
                    <a:pt x="2337326" y="149357"/>
                  </a:lnTo>
                  <a:lnTo>
                    <a:pt x="2382950" y="162197"/>
                  </a:lnTo>
                  <a:lnTo>
                    <a:pt x="2423894" y="174267"/>
                  </a:lnTo>
                  <a:lnTo>
                    <a:pt x="2461719" y="185823"/>
                  </a:lnTo>
                  <a:lnTo>
                    <a:pt x="2497464" y="197036"/>
                  </a:lnTo>
                  <a:lnTo>
                    <a:pt x="2555897" y="215734"/>
                  </a:lnTo>
                  <a:lnTo>
                    <a:pt x="2609538" y="233176"/>
                  </a:lnTo>
                  <a:lnTo>
                    <a:pt x="2632124" y="240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200248" y="1137077"/>
              <a:ext cx="958095" cy="189514"/>
            </a:xfrm>
            <a:custGeom>
              <a:avLst/>
              <a:gdLst/>
              <a:ahLst/>
              <a:cxnLst/>
              <a:rect l="0" t="0" r="0" b="0"/>
              <a:pathLst>
                <a:path w="958095" h="189514">
                  <a:moveTo>
                    <a:pt x="958094" y="0"/>
                  </a:moveTo>
                  <a:lnTo>
                    <a:pt x="899477" y="0"/>
                  </a:lnTo>
                  <a:lnTo>
                    <a:pt x="847919" y="0"/>
                  </a:lnTo>
                  <a:lnTo>
                    <a:pt x="805402" y="3120"/>
                  </a:lnTo>
                  <a:lnTo>
                    <a:pt x="759209" y="7236"/>
                  </a:lnTo>
                  <a:lnTo>
                    <a:pt x="711383" y="9065"/>
                  </a:lnTo>
                  <a:lnTo>
                    <a:pt x="662831" y="12998"/>
                  </a:lnTo>
                  <a:lnTo>
                    <a:pt x="611616" y="19815"/>
                  </a:lnTo>
                  <a:lnTo>
                    <a:pt x="553760" y="30644"/>
                  </a:lnTo>
                  <a:lnTo>
                    <a:pt x="496070" y="40136"/>
                  </a:lnTo>
                  <a:lnTo>
                    <a:pt x="438064" y="50594"/>
                  </a:lnTo>
                  <a:lnTo>
                    <a:pt x="377189" y="66940"/>
                  </a:lnTo>
                  <a:lnTo>
                    <a:pt x="315039" y="85903"/>
                  </a:lnTo>
                  <a:lnTo>
                    <a:pt x="252321" y="106030"/>
                  </a:lnTo>
                  <a:lnTo>
                    <a:pt x="189352" y="126673"/>
                  </a:lnTo>
                  <a:lnTo>
                    <a:pt x="132510" y="144427"/>
                  </a:lnTo>
                  <a:lnTo>
                    <a:pt x="82290" y="160116"/>
                  </a:lnTo>
                  <a:lnTo>
                    <a:pt x="26982" y="17976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69397" y="244326"/>
            <a:ext cx="5005044" cy="568540"/>
            <a:chOff x="269397" y="244326"/>
            <a:chExt cx="5005044" cy="568540"/>
          </a:xfrm>
        </p:grpSpPr>
        <p:sp>
          <p:nvSpPr>
            <p:cNvPr id="2" name="Freeform 1"/>
            <p:cNvSpPr/>
            <p:nvPr/>
          </p:nvSpPr>
          <p:spPr>
            <a:xfrm>
              <a:off x="427325" y="391725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1170" y="111622"/>
                  </a:lnTo>
                  <a:lnTo>
                    <a:pt x="9065" y="173494"/>
                  </a:lnTo>
                  <a:lnTo>
                    <a:pt x="10336" y="23611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9397" y="370668"/>
              <a:ext cx="347442" cy="31587"/>
            </a:xfrm>
            <a:custGeom>
              <a:avLst/>
              <a:gdLst/>
              <a:ahLst/>
              <a:cxnLst/>
              <a:rect l="0" t="0" r="0" b="0"/>
              <a:pathLst>
                <a:path w="347442" h="31587">
                  <a:moveTo>
                    <a:pt x="347441" y="0"/>
                  </a:moveTo>
                  <a:lnTo>
                    <a:pt x="283991" y="16789"/>
                  </a:lnTo>
                  <a:lnTo>
                    <a:pt x="225896" y="23334"/>
                  </a:lnTo>
                  <a:lnTo>
                    <a:pt x="174343" y="29956"/>
                  </a:lnTo>
                  <a:lnTo>
                    <a:pt x="119100" y="31264"/>
                  </a:lnTo>
                  <a:lnTo>
                    <a:pt x="60008" y="3152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0454" y="602295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46710" y="5590"/>
                  </a:lnTo>
                  <a:lnTo>
                    <a:pt x="183874" y="18212"/>
                  </a:lnTo>
                  <a:lnTo>
                    <a:pt x="123799" y="20495"/>
                  </a:lnTo>
                  <a:lnTo>
                    <a:pt x="75416" y="26480"/>
                  </a:lnTo>
                  <a:lnTo>
                    <a:pt x="13167" y="309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3272" y="444368"/>
              <a:ext cx="88893" cy="173988"/>
            </a:xfrm>
            <a:custGeom>
              <a:avLst/>
              <a:gdLst/>
              <a:ahLst/>
              <a:cxnLst/>
              <a:rect l="0" t="0" r="0" b="0"/>
              <a:pathLst>
                <a:path w="88893" h="173988">
                  <a:moveTo>
                    <a:pt x="25721" y="63171"/>
                  </a:moveTo>
                  <a:lnTo>
                    <a:pt x="20132" y="79939"/>
                  </a:lnTo>
                  <a:lnTo>
                    <a:pt x="20508" y="97529"/>
                  </a:lnTo>
                  <a:lnTo>
                    <a:pt x="36716" y="158171"/>
                  </a:lnTo>
                  <a:lnTo>
                    <a:pt x="40070" y="168618"/>
                  </a:lnTo>
                  <a:lnTo>
                    <a:pt x="39967" y="173243"/>
                  </a:lnTo>
                  <a:lnTo>
                    <a:pt x="37558" y="173987"/>
                  </a:lnTo>
                  <a:lnTo>
                    <a:pt x="33612" y="172143"/>
                  </a:lnTo>
                  <a:lnTo>
                    <a:pt x="26109" y="160736"/>
                  </a:lnTo>
                  <a:lnTo>
                    <a:pt x="8225" y="107561"/>
                  </a:lnTo>
                  <a:lnTo>
                    <a:pt x="0" y="74374"/>
                  </a:lnTo>
                  <a:lnTo>
                    <a:pt x="1811" y="52942"/>
                  </a:lnTo>
                  <a:lnTo>
                    <a:pt x="6272" y="44653"/>
                  </a:lnTo>
                  <a:lnTo>
                    <a:pt x="20587" y="32324"/>
                  </a:lnTo>
                  <a:lnTo>
                    <a:pt x="65426" y="11088"/>
                  </a:lnTo>
                  <a:lnTo>
                    <a:pt x="888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1958" y="473710"/>
              <a:ext cx="107499" cy="142217"/>
            </a:xfrm>
            <a:custGeom>
              <a:avLst/>
              <a:gdLst/>
              <a:ahLst/>
              <a:cxnLst/>
              <a:rect l="0" t="0" r="0" b="0"/>
              <a:pathLst>
                <a:path w="107499" h="142217">
                  <a:moveTo>
                    <a:pt x="23377" y="54886"/>
                  </a:moveTo>
                  <a:lnTo>
                    <a:pt x="60855" y="63219"/>
                  </a:lnTo>
                  <a:lnTo>
                    <a:pt x="72929" y="63951"/>
                  </a:lnTo>
                  <a:lnTo>
                    <a:pt x="92584" y="58525"/>
                  </a:lnTo>
                  <a:lnTo>
                    <a:pt x="101100" y="53802"/>
                  </a:lnTo>
                  <a:lnTo>
                    <a:pt x="105608" y="45975"/>
                  </a:lnTo>
                  <a:lnTo>
                    <a:pt x="107498" y="24799"/>
                  </a:lnTo>
                  <a:lnTo>
                    <a:pt x="104024" y="16111"/>
                  </a:lnTo>
                  <a:lnTo>
                    <a:pt x="90806" y="3337"/>
                  </a:lnTo>
                  <a:lnTo>
                    <a:pt x="70113" y="0"/>
                  </a:lnTo>
                  <a:lnTo>
                    <a:pt x="46488" y="3586"/>
                  </a:lnTo>
                  <a:lnTo>
                    <a:pt x="24290" y="12979"/>
                  </a:lnTo>
                  <a:lnTo>
                    <a:pt x="8965" y="28072"/>
                  </a:lnTo>
                  <a:lnTo>
                    <a:pt x="3241" y="37010"/>
                  </a:lnTo>
                  <a:lnTo>
                    <a:pt x="0" y="56300"/>
                  </a:lnTo>
                  <a:lnTo>
                    <a:pt x="7451" y="97279"/>
                  </a:lnTo>
                  <a:lnTo>
                    <a:pt x="22428" y="123079"/>
                  </a:lnTo>
                  <a:lnTo>
                    <a:pt x="38163" y="135107"/>
                  </a:lnTo>
                  <a:lnTo>
                    <a:pt x="47272" y="139952"/>
                  </a:lnTo>
                  <a:lnTo>
                    <a:pt x="66753" y="142216"/>
                  </a:lnTo>
                  <a:lnTo>
                    <a:pt x="97077" y="139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22206" y="496576"/>
              <a:ext cx="231628" cy="125900"/>
            </a:xfrm>
            <a:custGeom>
              <a:avLst/>
              <a:gdLst/>
              <a:ahLst/>
              <a:cxnLst/>
              <a:rect l="0" t="0" r="0" b="0"/>
              <a:pathLst>
                <a:path w="231628" h="125900">
                  <a:moveTo>
                    <a:pt x="0" y="32020"/>
                  </a:moveTo>
                  <a:lnTo>
                    <a:pt x="3119" y="74712"/>
                  </a:lnTo>
                  <a:lnTo>
                    <a:pt x="15618" y="125899"/>
                  </a:lnTo>
                  <a:lnTo>
                    <a:pt x="7809" y="64620"/>
                  </a:lnTo>
                  <a:lnTo>
                    <a:pt x="5206" y="53753"/>
                  </a:lnTo>
                  <a:lnTo>
                    <a:pt x="5810" y="44169"/>
                  </a:lnTo>
                  <a:lnTo>
                    <a:pt x="12721" y="27281"/>
                  </a:lnTo>
                  <a:lnTo>
                    <a:pt x="20179" y="23011"/>
                  </a:lnTo>
                  <a:lnTo>
                    <a:pt x="40944" y="21387"/>
                  </a:lnTo>
                  <a:lnTo>
                    <a:pt x="59531" y="27684"/>
                  </a:lnTo>
                  <a:lnTo>
                    <a:pt x="67763" y="32639"/>
                  </a:lnTo>
                  <a:lnTo>
                    <a:pt x="80030" y="47503"/>
                  </a:lnTo>
                  <a:lnTo>
                    <a:pt x="84939" y="56380"/>
                  </a:lnTo>
                  <a:lnTo>
                    <a:pt x="89381" y="58788"/>
                  </a:lnTo>
                  <a:lnTo>
                    <a:pt x="93512" y="56885"/>
                  </a:lnTo>
                  <a:lnTo>
                    <a:pt x="97436" y="52106"/>
                  </a:lnTo>
                  <a:lnTo>
                    <a:pt x="107244" y="14324"/>
                  </a:lnTo>
                  <a:lnTo>
                    <a:pt x="121363" y="1538"/>
                  </a:lnTo>
                  <a:lnTo>
                    <a:pt x="130042" y="0"/>
                  </a:lnTo>
                  <a:lnTo>
                    <a:pt x="149043" y="4531"/>
                  </a:lnTo>
                  <a:lnTo>
                    <a:pt x="166067" y="17463"/>
                  </a:lnTo>
                  <a:lnTo>
                    <a:pt x="180262" y="34909"/>
                  </a:lnTo>
                  <a:lnTo>
                    <a:pt x="213792" y="93105"/>
                  </a:lnTo>
                  <a:lnTo>
                    <a:pt x="231627" y="116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4890" y="479450"/>
              <a:ext cx="130552" cy="137692"/>
            </a:xfrm>
            <a:custGeom>
              <a:avLst/>
              <a:gdLst/>
              <a:ahLst/>
              <a:cxnLst/>
              <a:rect l="0" t="0" r="0" b="0"/>
              <a:pathLst>
                <a:path w="130552" h="137692">
                  <a:moveTo>
                    <a:pt x="0" y="91260"/>
                  </a:moveTo>
                  <a:lnTo>
                    <a:pt x="37478" y="82927"/>
                  </a:lnTo>
                  <a:lnTo>
                    <a:pt x="83312" y="75576"/>
                  </a:lnTo>
                  <a:lnTo>
                    <a:pt x="115542" y="60616"/>
                  </a:lnTo>
                  <a:lnTo>
                    <a:pt x="122651" y="52114"/>
                  </a:lnTo>
                  <a:lnTo>
                    <a:pt x="130551" y="30188"/>
                  </a:lnTo>
                  <a:lnTo>
                    <a:pt x="129148" y="21299"/>
                  </a:lnTo>
                  <a:lnTo>
                    <a:pt x="124703" y="14204"/>
                  </a:lnTo>
                  <a:lnTo>
                    <a:pt x="118230" y="8304"/>
                  </a:lnTo>
                  <a:lnTo>
                    <a:pt x="98560" y="1748"/>
                  </a:lnTo>
                  <a:lnTo>
                    <a:pt x="86763" y="0"/>
                  </a:lnTo>
                  <a:lnTo>
                    <a:pt x="64298" y="4296"/>
                  </a:lnTo>
                  <a:lnTo>
                    <a:pt x="43784" y="15175"/>
                  </a:lnTo>
                  <a:lnTo>
                    <a:pt x="26868" y="31708"/>
                  </a:lnTo>
                  <a:lnTo>
                    <a:pt x="9781" y="60747"/>
                  </a:lnTo>
                  <a:lnTo>
                    <a:pt x="7466" y="81208"/>
                  </a:lnTo>
                  <a:lnTo>
                    <a:pt x="11507" y="102000"/>
                  </a:lnTo>
                  <a:lnTo>
                    <a:pt x="21102" y="122940"/>
                  </a:lnTo>
                  <a:lnTo>
                    <a:pt x="29275" y="129927"/>
                  </a:lnTo>
                  <a:lnTo>
                    <a:pt x="50836" y="137691"/>
                  </a:lnTo>
                  <a:lnTo>
                    <a:pt x="83692" y="136473"/>
                  </a:lnTo>
                  <a:lnTo>
                    <a:pt x="126342" y="122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3346" y="515527"/>
              <a:ext cx="189513" cy="132126"/>
            </a:xfrm>
            <a:custGeom>
              <a:avLst/>
              <a:gdLst/>
              <a:ahLst/>
              <a:cxnLst/>
              <a:rect l="0" t="0" r="0" b="0"/>
              <a:pathLst>
                <a:path w="189513" h="132126">
                  <a:moveTo>
                    <a:pt x="0" y="2540"/>
                  </a:moveTo>
                  <a:lnTo>
                    <a:pt x="5589" y="61157"/>
                  </a:lnTo>
                  <a:lnTo>
                    <a:pt x="21330" y="117754"/>
                  </a:lnTo>
                  <a:lnTo>
                    <a:pt x="25858" y="132125"/>
                  </a:lnTo>
                  <a:lnTo>
                    <a:pt x="9988" y="78871"/>
                  </a:lnTo>
                  <a:lnTo>
                    <a:pt x="5609" y="49333"/>
                  </a:lnTo>
                  <a:lnTo>
                    <a:pt x="7562" y="20608"/>
                  </a:lnTo>
                  <a:lnTo>
                    <a:pt x="13230" y="11076"/>
                  </a:lnTo>
                  <a:lnTo>
                    <a:pt x="21688" y="4721"/>
                  </a:lnTo>
                  <a:lnTo>
                    <a:pt x="32006" y="485"/>
                  </a:lnTo>
                  <a:lnTo>
                    <a:pt x="41224" y="0"/>
                  </a:lnTo>
                  <a:lnTo>
                    <a:pt x="57706" y="5701"/>
                  </a:lnTo>
                  <a:lnTo>
                    <a:pt x="80139" y="22064"/>
                  </a:lnTo>
                  <a:lnTo>
                    <a:pt x="97935" y="49941"/>
                  </a:lnTo>
                  <a:lnTo>
                    <a:pt x="98045" y="48179"/>
                  </a:lnTo>
                  <a:lnTo>
                    <a:pt x="96949" y="43494"/>
                  </a:lnTo>
                  <a:lnTo>
                    <a:pt x="100995" y="20134"/>
                  </a:lnTo>
                  <a:lnTo>
                    <a:pt x="105934" y="13100"/>
                  </a:lnTo>
                  <a:lnTo>
                    <a:pt x="120781" y="2164"/>
                  </a:lnTo>
                  <a:lnTo>
                    <a:pt x="128484" y="1120"/>
                  </a:lnTo>
                  <a:lnTo>
                    <a:pt x="143281" y="6198"/>
                  </a:lnTo>
                  <a:lnTo>
                    <a:pt x="164766" y="22212"/>
                  </a:lnTo>
                  <a:lnTo>
                    <a:pt x="175784" y="41309"/>
                  </a:lnTo>
                  <a:lnTo>
                    <a:pt x="189512" y="86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85501" y="307497"/>
              <a:ext cx="168654" cy="279144"/>
            </a:xfrm>
            <a:custGeom>
              <a:avLst/>
              <a:gdLst/>
              <a:ahLst/>
              <a:cxnLst/>
              <a:rect l="0" t="0" r="0" b="0"/>
              <a:pathLst>
                <a:path w="168654" h="279144">
                  <a:moveTo>
                    <a:pt x="0" y="0"/>
                  </a:moveTo>
                  <a:lnTo>
                    <a:pt x="17959" y="63451"/>
                  </a:lnTo>
                  <a:lnTo>
                    <a:pt x="28547" y="124664"/>
                  </a:lnTo>
                  <a:lnTo>
                    <a:pt x="36575" y="176574"/>
                  </a:lnTo>
                  <a:lnTo>
                    <a:pt x="42190" y="220839"/>
                  </a:lnTo>
                  <a:lnTo>
                    <a:pt x="44504" y="220926"/>
                  </a:lnTo>
                  <a:lnTo>
                    <a:pt x="47217" y="217474"/>
                  </a:lnTo>
                  <a:lnTo>
                    <a:pt x="62316" y="181822"/>
                  </a:lnTo>
                  <a:lnTo>
                    <a:pt x="77999" y="169327"/>
                  </a:lnTo>
                  <a:lnTo>
                    <a:pt x="96668" y="166114"/>
                  </a:lnTo>
                  <a:lnTo>
                    <a:pt x="116663" y="169755"/>
                  </a:lnTo>
                  <a:lnTo>
                    <a:pt x="137248" y="179172"/>
                  </a:lnTo>
                  <a:lnTo>
                    <a:pt x="162979" y="203217"/>
                  </a:lnTo>
                  <a:lnTo>
                    <a:pt x="167144" y="213857"/>
                  </a:lnTo>
                  <a:lnTo>
                    <a:pt x="168653" y="238157"/>
                  </a:lnTo>
                  <a:lnTo>
                    <a:pt x="162305" y="258316"/>
                  </a:lnTo>
                  <a:lnTo>
                    <a:pt x="157336" y="266968"/>
                  </a:lnTo>
                  <a:lnTo>
                    <a:pt x="149345" y="272735"/>
                  </a:lnTo>
                  <a:lnTo>
                    <a:pt x="127987" y="279143"/>
                  </a:lnTo>
                  <a:lnTo>
                    <a:pt x="95244" y="277162"/>
                  </a:lnTo>
                  <a:lnTo>
                    <a:pt x="63171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5337" y="437332"/>
              <a:ext cx="139191" cy="160616"/>
            </a:xfrm>
            <a:custGeom>
              <a:avLst/>
              <a:gdLst/>
              <a:ahLst/>
              <a:cxnLst/>
              <a:rect l="0" t="0" r="0" b="0"/>
              <a:pathLst>
                <a:path w="139191" h="160616">
                  <a:moveTo>
                    <a:pt x="12848" y="80735"/>
                  </a:moveTo>
                  <a:lnTo>
                    <a:pt x="74941" y="75146"/>
                  </a:lnTo>
                  <a:lnTo>
                    <a:pt x="101696" y="60492"/>
                  </a:lnTo>
                  <a:lnTo>
                    <a:pt x="106005" y="52032"/>
                  </a:lnTo>
                  <a:lnTo>
                    <a:pt x="107674" y="30154"/>
                  </a:lnTo>
                  <a:lnTo>
                    <a:pt x="104141" y="21278"/>
                  </a:lnTo>
                  <a:lnTo>
                    <a:pt x="90857" y="8296"/>
                  </a:lnTo>
                  <a:lnTo>
                    <a:pt x="70136" y="1747"/>
                  </a:lnTo>
                  <a:lnTo>
                    <a:pt x="58059" y="0"/>
                  </a:lnTo>
                  <a:lnTo>
                    <a:pt x="35281" y="4299"/>
                  </a:lnTo>
                  <a:lnTo>
                    <a:pt x="24294" y="8721"/>
                  </a:lnTo>
                  <a:lnTo>
                    <a:pt x="8967" y="22993"/>
                  </a:lnTo>
                  <a:lnTo>
                    <a:pt x="3241" y="31712"/>
                  </a:lnTo>
                  <a:lnTo>
                    <a:pt x="0" y="50758"/>
                  </a:lnTo>
                  <a:lnTo>
                    <a:pt x="7451" y="91582"/>
                  </a:lnTo>
                  <a:lnTo>
                    <a:pt x="22427" y="122944"/>
                  </a:lnTo>
                  <a:lnTo>
                    <a:pt x="47272" y="148874"/>
                  </a:lnTo>
                  <a:lnTo>
                    <a:pt x="69872" y="157812"/>
                  </a:lnTo>
                  <a:lnTo>
                    <a:pt x="94344" y="160615"/>
                  </a:lnTo>
                  <a:lnTo>
                    <a:pt x="139190" y="154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7170" y="423311"/>
              <a:ext cx="136871" cy="161835"/>
            </a:xfrm>
            <a:custGeom>
              <a:avLst/>
              <a:gdLst/>
              <a:ahLst/>
              <a:cxnLst/>
              <a:rect l="0" t="0" r="0" b="0"/>
              <a:pathLst>
                <a:path w="136871" h="161835">
                  <a:moveTo>
                    <a:pt x="0" y="63171"/>
                  </a:moveTo>
                  <a:lnTo>
                    <a:pt x="9575" y="87218"/>
                  </a:lnTo>
                  <a:lnTo>
                    <a:pt x="44664" y="148293"/>
                  </a:lnTo>
                  <a:lnTo>
                    <a:pt x="53775" y="161834"/>
                  </a:lnTo>
                  <a:lnTo>
                    <a:pt x="54568" y="160532"/>
                  </a:lnTo>
                  <a:lnTo>
                    <a:pt x="47433" y="133226"/>
                  </a:lnTo>
                  <a:lnTo>
                    <a:pt x="26147" y="80628"/>
                  </a:lnTo>
                  <a:lnTo>
                    <a:pt x="24450" y="67790"/>
                  </a:lnTo>
                  <a:lnTo>
                    <a:pt x="28804" y="47287"/>
                  </a:lnTo>
                  <a:lnTo>
                    <a:pt x="33240" y="38543"/>
                  </a:lnTo>
                  <a:lnTo>
                    <a:pt x="47528" y="25709"/>
                  </a:lnTo>
                  <a:lnTo>
                    <a:pt x="85297" y="79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27740" y="417349"/>
              <a:ext cx="126837" cy="187012"/>
            </a:xfrm>
            <a:custGeom>
              <a:avLst/>
              <a:gdLst/>
              <a:ahLst/>
              <a:cxnLst/>
              <a:rect l="0" t="0" r="0" b="0"/>
              <a:pathLst>
                <a:path w="126837" h="187012">
                  <a:moveTo>
                    <a:pt x="0" y="69133"/>
                  </a:moveTo>
                  <a:lnTo>
                    <a:pt x="17980" y="84774"/>
                  </a:lnTo>
                  <a:lnTo>
                    <a:pt x="34897" y="92852"/>
                  </a:lnTo>
                  <a:lnTo>
                    <a:pt x="57234" y="94103"/>
                  </a:lnTo>
                  <a:lnTo>
                    <a:pt x="80419" y="89589"/>
                  </a:lnTo>
                  <a:lnTo>
                    <a:pt x="106626" y="73894"/>
                  </a:lnTo>
                  <a:lnTo>
                    <a:pt x="121869" y="61111"/>
                  </a:lnTo>
                  <a:lnTo>
                    <a:pt x="125699" y="53256"/>
                  </a:lnTo>
                  <a:lnTo>
                    <a:pt x="126836" y="35170"/>
                  </a:lnTo>
                  <a:lnTo>
                    <a:pt x="120322" y="18554"/>
                  </a:lnTo>
                  <a:lnTo>
                    <a:pt x="115310" y="10847"/>
                  </a:lnTo>
                  <a:lnTo>
                    <a:pt x="107289" y="5709"/>
                  </a:lnTo>
                  <a:lnTo>
                    <a:pt x="85898" y="0"/>
                  </a:lnTo>
                  <a:lnTo>
                    <a:pt x="75983" y="818"/>
                  </a:lnTo>
                  <a:lnTo>
                    <a:pt x="58726" y="7965"/>
                  </a:lnTo>
                  <a:lnTo>
                    <a:pt x="35857" y="25143"/>
                  </a:lnTo>
                  <a:lnTo>
                    <a:pt x="19853" y="50640"/>
                  </a:lnTo>
                  <a:lnTo>
                    <a:pt x="7702" y="80421"/>
                  </a:lnTo>
                  <a:lnTo>
                    <a:pt x="7871" y="122650"/>
                  </a:lnTo>
                  <a:lnTo>
                    <a:pt x="20919" y="161029"/>
                  </a:lnTo>
                  <a:lnTo>
                    <a:pt x="36203" y="177436"/>
                  </a:lnTo>
                  <a:lnTo>
                    <a:pt x="45193" y="183449"/>
                  </a:lnTo>
                  <a:lnTo>
                    <a:pt x="67659" y="187011"/>
                  </a:lnTo>
                  <a:lnTo>
                    <a:pt x="126342" y="184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10308" y="274104"/>
              <a:ext cx="122759" cy="359423"/>
            </a:xfrm>
            <a:custGeom>
              <a:avLst/>
              <a:gdLst/>
              <a:ahLst/>
              <a:cxnLst/>
              <a:rect l="0" t="0" r="0" b="0"/>
              <a:pathLst>
                <a:path w="122759" h="359423">
                  <a:moveTo>
                    <a:pt x="91173" y="265020"/>
                  </a:moveTo>
                  <a:lnTo>
                    <a:pt x="85583" y="248253"/>
                  </a:lnTo>
                  <a:lnTo>
                    <a:pt x="73481" y="236901"/>
                  </a:lnTo>
                  <a:lnTo>
                    <a:pt x="65340" y="232236"/>
                  </a:lnTo>
                  <a:lnTo>
                    <a:pt x="43817" y="230173"/>
                  </a:lnTo>
                  <a:lnTo>
                    <a:pt x="31526" y="231260"/>
                  </a:lnTo>
                  <a:lnTo>
                    <a:pt x="22162" y="235494"/>
                  </a:lnTo>
                  <a:lnTo>
                    <a:pt x="8639" y="249558"/>
                  </a:lnTo>
                  <a:lnTo>
                    <a:pt x="1848" y="270626"/>
                  </a:lnTo>
                  <a:lnTo>
                    <a:pt x="0" y="295588"/>
                  </a:lnTo>
                  <a:lnTo>
                    <a:pt x="6707" y="333609"/>
                  </a:lnTo>
                  <a:lnTo>
                    <a:pt x="16977" y="352436"/>
                  </a:lnTo>
                  <a:lnTo>
                    <a:pt x="24162" y="357223"/>
                  </a:lnTo>
                  <a:lnTo>
                    <a:pt x="41503" y="359422"/>
                  </a:lnTo>
                  <a:lnTo>
                    <a:pt x="60908" y="350260"/>
                  </a:lnTo>
                  <a:lnTo>
                    <a:pt x="78892" y="334490"/>
                  </a:lnTo>
                  <a:lnTo>
                    <a:pt x="90784" y="315783"/>
                  </a:lnTo>
                  <a:lnTo>
                    <a:pt x="106780" y="259536"/>
                  </a:lnTo>
                  <a:lnTo>
                    <a:pt x="111153" y="199033"/>
                  </a:lnTo>
                  <a:lnTo>
                    <a:pt x="106428" y="136692"/>
                  </a:lnTo>
                  <a:lnTo>
                    <a:pt x="103102" y="87917"/>
                  </a:lnTo>
                  <a:lnTo>
                    <a:pt x="93572" y="28609"/>
                  </a:lnTo>
                  <a:lnTo>
                    <a:pt x="87170" y="4361"/>
                  </a:lnTo>
                  <a:lnTo>
                    <a:pt x="83825" y="0"/>
                  </a:lnTo>
                  <a:lnTo>
                    <a:pt x="80425" y="603"/>
                  </a:lnTo>
                  <a:lnTo>
                    <a:pt x="76989" y="4514"/>
                  </a:lnTo>
                  <a:lnTo>
                    <a:pt x="72152" y="32376"/>
                  </a:lnTo>
                  <a:lnTo>
                    <a:pt x="71688" y="90947"/>
                  </a:lnTo>
                  <a:lnTo>
                    <a:pt x="81648" y="148791"/>
                  </a:lnTo>
                  <a:lnTo>
                    <a:pt x="94880" y="205277"/>
                  </a:lnTo>
                  <a:lnTo>
                    <a:pt x="112256" y="264085"/>
                  </a:lnTo>
                  <a:lnTo>
                    <a:pt x="122758" y="296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7864" y="446145"/>
              <a:ext cx="200042" cy="187737"/>
            </a:xfrm>
            <a:custGeom>
              <a:avLst/>
              <a:gdLst/>
              <a:ahLst/>
              <a:cxnLst/>
              <a:rect l="0" t="0" r="0" b="0"/>
              <a:pathLst>
                <a:path w="200042" h="187737">
                  <a:moveTo>
                    <a:pt x="0" y="19280"/>
                  </a:moveTo>
                  <a:lnTo>
                    <a:pt x="3119" y="61972"/>
                  </a:lnTo>
                  <a:lnTo>
                    <a:pt x="16788" y="122518"/>
                  </a:lnTo>
                  <a:lnTo>
                    <a:pt x="18622" y="155414"/>
                  </a:lnTo>
                  <a:lnTo>
                    <a:pt x="17094" y="155660"/>
                  </a:lnTo>
                  <a:lnTo>
                    <a:pt x="14906" y="152314"/>
                  </a:lnTo>
                  <a:lnTo>
                    <a:pt x="7985" y="95478"/>
                  </a:lnTo>
                  <a:lnTo>
                    <a:pt x="4719" y="71863"/>
                  </a:lnTo>
                  <a:lnTo>
                    <a:pt x="15122" y="10361"/>
                  </a:lnTo>
                  <a:lnTo>
                    <a:pt x="20610" y="3975"/>
                  </a:lnTo>
                  <a:lnTo>
                    <a:pt x="27778" y="888"/>
                  </a:lnTo>
                  <a:lnTo>
                    <a:pt x="36066" y="0"/>
                  </a:lnTo>
                  <a:lnTo>
                    <a:pt x="43931" y="2917"/>
                  </a:lnTo>
                  <a:lnTo>
                    <a:pt x="58909" y="15517"/>
                  </a:lnTo>
                  <a:lnTo>
                    <a:pt x="74906" y="42342"/>
                  </a:lnTo>
                  <a:lnTo>
                    <a:pt x="98064" y="103684"/>
                  </a:lnTo>
                  <a:lnTo>
                    <a:pt x="100471" y="105965"/>
                  </a:lnTo>
                  <a:lnTo>
                    <a:pt x="102075" y="102806"/>
                  </a:lnTo>
                  <a:lnTo>
                    <a:pt x="107202" y="53849"/>
                  </a:lnTo>
                  <a:lnTo>
                    <a:pt x="116275" y="36204"/>
                  </a:lnTo>
                  <a:lnTo>
                    <a:pt x="123140" y="31732"/>
                  </a:lnTo>
                  <a:lnTo>
                    <a:pt x="140127" y="29884"/>
                  </a:lnTo>
                  <a:lnTo>
                    <a:pt x="148400" y="33368"/>
                  </a:lnTo>
                  <a:lnTo>
                    <a:pt x="163831" y="46598"/>
                  </a:lnTo>
                  <a:lnTo>
                    <a:pt x="180084" y="73778"/>
                  </a:lnTo>
                  <a:lnTo>
                    <a:pt x="187650" y="122808"/>
                  </a:lnTo>
                  <a:lnTo>
                    <a:pt x="192265" y="168195"/>
                  </a:lnTo>
                  <a:lnTo>
                    <a:pt x="200041" y="187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8962" y="475953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225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9491" y="444368"/>
              <a:ext cx="105286" cy="368498"/>
            </a:xfrm>
            <a:custGeom>
              <a:avLst/>
              <a:gdLst/>
              <a:ahLst/>
              <a:cxnLst/>
              <a:rect l="0" t="0" r="0" b="0"/>
              <a:pathLst>
                <a:path w="105286" h="368498">
                  <a:moveTo>
                    <a:pt x="105285" y="0"/>
                  </a:moveTo>
                  <a:lnTo>
                    <a:pt x="85042" y="55141"/>
                  </a:lnTo>
                  <a:lnTo>
                    <a:pt x="67534" y="110934"/>
                  </a:lnTo>
                  <a:lnTo>
                    <a:pt x="52811" y="163203"/>
                  </a:lnTo>
                  <a:lnTo>
                    <a:pt x="38638" y="217981"/>
                  </a:lnTo>
                  <a:lnTo>
                    <a:pt x="25742" y="271002"/>
                  </a:lnTo>
                  <a:lnTo>
                    <a:pt x="18863" y="326536"/>
                  </a:lnTo>
                  <a:lnTo>
                    <a:pt x="13063" y="34984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7988" y="244326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0" y="0"/>
                  </a:moveTo>
                  <a:lnTo>
                    <a:pt x="3120" y="52051"/>
                  </a:lnTo>
                  <a:lnTo>
                    <a:pt x="8333" y="105110"/>
                  </a:lnTo>
                  <a:lnTo>
                    <a:pt x="15684" y="164262"/>
                  </a:lnTo>
                  <a:lnTo>
                    <a:pt x="19996" y="219317"/>
                  </a:lnTo>
                  <a:lnTo>
                    <a:pt x="23967" y="279065"/>
                  </a:lnTo>
                  <a:lnTo>
                    <a:pt x="27030" y="303014"/>
                  </a:lnTo>
                  <a:lnTo>
                    <a:pt x="24492" y="325356"/>
                  </a:lnTo>
                  <a:lnTo>
                    <a:pt x="22177" y="328038"/>
                  </a:lnTo>
                  <a:lnTo>
                    <a:pt x="19464" y="325147"/>
                  </a:lnTo>
                  <a:lnTo>
                    <a:pt x="16486" y="318540"/>
                  </a:lnTo>
                  <a:lnTo>
                    <a:pt x="17883" y="286885"/>
                  </a:lnTo>
                  <a:lnTo>
                    <a:pt x="25706" y="253459"/>
                  </a:lnTo>
                  <a:lnTo>
                    <a:pt x="41022" y="226918"/>
                  </a:lnTo>
                  <a:lnTo>
                    <a:pt x="56837" y="214716"/>
                  </a:lnTo>
                  <a:lnTo>
                    <a:pt x="65967" y="209825"/>
                  </a:lnTo>
                  <a:lnTo>
                    <a:pt x="75564" y="208904"/>
                  </a:lnTo>
                  <a:lnTo>
                    <a:pt x="95585" y="214119"/>
                  </a:lnTo>
                  <a:lnTo>
                    <a:pt x="109943" y="227355"/>
                  </a:lnTo>
                  <a:lnTo>
                    <a:pt x="124603" y="257658"/>
                  </a:lnTo>
                  <a:lnTo>
                    <a:pt x="143661" y="313954"/>
                  </a:lnTo>
                  <a:lnTo>
                    <a:pt x="157928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1790" y="452123"/>
              <a:ext cx="134982" cy="153218"/>
            </a:xfrm>
            <a:custGeom>
              <a:avLst/>
              <a:gdLst/>
              <a:ahLst/>
              <a:cxnLst/>
              <a:rect l="0" t="0" r="0" b="0"/>
              <a:pathLst>
                <a:path w="134982" h="153218">
                  <a:moveTo>
                    <a:pt x="110996" y="13302"/>
                  </a:moveTo>
                  <a:lnTo>
                    <a:pt x="99818" y="2124"/>
                  </a:lnTo>
                  <a:lnTo>
                    <a:pt x="91846" y="0"/>
                  </a:lnTo>
                  <a:lnTo>
                    <a:pt x="70509" y="761"/>
                  </a:lnTo>
                  <a:lnTo>
                    <a:pt x="37779" y="13356"/>
                  </a:lnTo>
                  <a:lnTo>
                    <a:pt x="11443" y="37494"/>
                  </a:lnTo>
                  <a:lnTo>
                    <a:pt x="2409" y="59929"/>
                  </a:lnTo>
                  <a:lnTo>
                    <a:pt x="0" y="72463"/>
                  </a:lnTo>
                  <a:lnTo>
                    <a:pt x="3563" y="95748"/>
                  </a:lnTo>
                  <a:lnTo>
                    <a:pt x="18723" y="125468"/>
                  </a:lnTo>
                  <a:lnTo>
                    <a:pt x="32551" y="140362"/>
                  </a:lnTo>
                  <a:lnTo>
                    <a:pt x="50395" y="150882"/>
                  </a:lnTo>
                  <a:lnTo>
                    <a:pt x="73144" y="153217"/>
                  </a:lnTo>
                  <a:lnTo>
                    <a:pt x="85762" y="152202"/>
                  </a:lnTo>
                  <a:lnTo>
                    <a:pt x="106020" y="141716"/>
                  </a:lnTo>
                  <a:lnTo>
                    <a:pt x="121653" y="125357"/>
                  </a:lnTo>
                  <a:lnTo>
                    <a:pt x="132500" y="106388"/>
                  </a:lnTo>
                  <a:lnTo>
                    <a:pt x="134981" y="83139"/>
                  </a:lnTo>
                  <a:lnTo>
                    <a:pt x="127043" y="35676"/>
                  </a:lnTo>
                  <a:lnTo>
                    <a:pt x="120858" y="2324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96486" y="421441"/>
              <a:ext cx="389555" cy="162706"/>
            </a:xfrm>
            <a:custGeom>
              <a:avLst/>
              <a:gdLst/>
              <a:ahLst/>
              <a:cxnLst/>
              <a:rect l="0" t="0" r="0" b="0"/>
              <a:pathLst>
                <a:path w="389555" h="162706">
                  <a:moveTo>
                    <a:pt x="0" y="65041"/>
                  </a:moveTo>
                  <a:lnTo>
                    <a:pt x="14654" y="118069"/>
                  </a:lnTo>
                  <a:lnTo>
                    <a:pt x="19159" y="154972"/>
                  </a:lnTo>
                  <a:lnTo>
                    <a:pt x="20962" y="157751"/>
                  </a:lnTo>
                  <a:lnTo>
                    <a:pt x="26083" y="145240"/>
                  </a:lnTo>
                  <a:lnTo>
                    <a:pt x="30498" y="90718"/>
                  </a:lnTo>
                  <a:lnTo>
                    <a:pt x="33603" y="50162"/>
                  </a:lnTo>
                  <a:lnTo>
                    <a:pt x="42620" y="30742"/>
                  </a:lnTo>
                  <a:lnTo>
                    <a:pt x="57547" y="17432"/>
                  </a:lnTo>
                  <a:lnTo>
                    <a:pt x="66440" y="12244"/>
                  </a:lnTo>
                  <a:lnTo>
                    <a:pt x="74709" y="11126"/>
                  </a:lnTo>
                  <a:lnTo>
                    <a:pt x="90136" y="16122"/>
                  </a:lnTo>
                  <a:lnTo>
                    <a:pt x="101671" y="32381"/>
                  </a:lnTo>
                  <a:lnTo>
                    <a:pt x="122356" y="85957"/>
                  </a:lnTo>
                  <a:lnTo>
                    <a:pt x="129640" y="107092"/>
                  </a:lnTo>
                  <a:lnTo>
                    <a:pt x="132050" y="109453"/>
                  </a:lnTo>
                  <a:lnTo>
                    <a:pt x="133657" y="106347"/>
                  </a:lnTo>
                  <a:lnTo>
                    <a:pt x="151336" y="43320"/>
                  </a:lnTo>
                  <a:lnTo>
                    <a:pt x="167153" y="17791"/>
                  </a:lnTo>
                  <a:lnTo>
                    <a:pt x="174606" y="14824"/>
                  </a:lnTo>
                  <a:lnTo>
                    <a:pt x="183084" y="15185"/>
                  </a:lnTo>
                  <a:lnTo>
                    <a:pt x="192246" y="17766"/>
                  </a:lnTo>
                  <a:lnTo>
                    <a:pt x="208665" y="33111"/>
                  </a:lnTo>
                  <a:lnTo>
                    <a:pt x="232680" y="75502"/>
                  </a:lnTo>
                  <a:lnTo>
                    <a:pt x="241453" y="123952"/>
                  </a:lnTo>
                  <a:lnTo>
                    <a:pt x="244027" y="123033"/>
                  </a:lnTo>
                  <a:lnTo>
                    <a:pt x="246912" y="117740"/>
                  </a:lnTo>
                  <a:lnTo>
                    <a:pt x="259477" y="108740"/>
                  </a:lnTo>
                  <a:lnTo>
                    <a:pt x="313456" y="89816"/>
                  </a:lnTo>
                  <a:lnTo>
                    <a:pt x="345560" y="77971"/>
                  </a:lnTo>
                  <a:lnTo>
                    <a:pt x="362592" y="66498"/>
                  </a:lnTo>
                  <a:lnTo>
                    <a:pt x="374841" y="50481"/>
                  </a:lnTo>
                  <a:lnTo>
                    <a:pt x="379745" y="41296"/>
                  </a:lnTo>
                  <a:lnTo>
                    <a:pt x="380675" y="32833"/>
                  </a:lnTo>
                  <a:lnTo>
                    <a:pt x="375469" y="17191"/>
                  </a:lnTo>
                  <a:lnTo>
                    <a:pt x="362237" y="5560"/>
                  </a:lnTo>
                  <a:lnTo>
                    <a:pt x="353795" y="820"/>
                  </a:lnTo>
                  <a:lnTo>
                    <a:pt x="344658" y="0"/>
                  </a:lnTo>
                  <a:lnTo>
                    <a:pt x="325147" y="5328"/>
                  </a:lnTo>
                  <a:lnTo>
                    <a:pt x="300021" y="21482"/>
                  </a:lnTo>
                  <a:lnTo>
                    <a:pt x="288150" y="37493"/>
                  </a:lnTo>
                  <a:lnTo>
                    <a:pt x="283347" y="46675"/>
                  </a:lnTo>
                  <a:lnTo>
                    <a:pt x="281130" y="66237"/>
                  </a:lnTo>
                  <a:lnTo>
                    <a:pt x="289238" y="112980"/>
                  </a:lnTo>
                  <a:lnTo>
                    <a:pt x="301686" y="133531"/>
                  </a:lnTo>
                  <a:lnTo>
                    <a:pt x="318916" y="149293"/>
                  </a:lnTo>
                  <a:lnTo>
                    <a:pt x="338272" y="160198"/>
                  </a:lnTo>
                  <a:lnTo>
                    <a:pt x="358573" y="162705"/>
                  </a:lnTo>
                  <a:lnTo>
                    <a:pt x="389554" y="159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07097" y="412782"/>
              <a:ext cx="227025" cy="171071"/>
            </a:xfrm>
            <a:custGeom>
              <a:avLst/>
              <a:gdLst/>
              <a:ahLst/>
              <a:cxnLst/>
              <a:rect l="0" t="0" r="0" b="0"/>
              <a:pathLst>
                <a:path w="227025" h="171071">
                  <a:moveTo>
                    <a:pt x="0" y="52643"/>
                  </a:moveTo>
                  <a:lnTo>
                    <a:pt x="3120" y="95335"/>
                  </a:lnTo>
                  <a:lnTo>
                    <a:pt x="14654" y="136985"/>
                  </a:lnTo>
                  <a:lnTo>
                    <a:pt x="27570" y="154859"/>
                  </a:lnTo>
                  <a:lnTo>
                    <a:pt x="35927" y="162901"/>
                  </a:lnTo>
                  <a:lnTo>
                    <a:pt x="43839" y="165923"/>
                  </a:lnTo>
                  <a:lnTo>
                    <a:pt x="51453" y="165597"/>
                  </a:lnTo>
                  <a:lnTo>
                    <a:pt x="58868" y="163041"/>
                  </a:lnTo>
                  <a:lnTo>
                    <a:pt x="70228" y="150842"/>
                  </a:lnTo>
                  <a:lnTo>
                    <a:pt x="74894" y="142675"/>
                  </a:lnTo>
                  <a:lnTo>
                    <a:pt x="83554" y="96900"/>
                  </a:lnTo>
                  <a:lnTo>
                    <a:pt x="86118" y="96186"/>
                  </a:lnTo>
                  <a:lnTo>
                    <a:pt x="131506" y="156466"/>
                  </a:lnTo>
                  <a:lnTo>
                    <a:pt x="149694" y="168196"/>
                  </a:lnTo>
                  <a:lnTo>
                    <a:pt x="172596" y="171070"/>
                  </a:lnTo>
                  <a:lnTo>
                    <a:pt x="185254" y="170199"/>
                  </a:lnTo>
                  <a:lnTo>
                    <a:pt x="196032" y="164939"/>
                  </a:lnTo>
                  <a:lnTo>
                    <a:pt x="214247" y="146616"/>
                  </a:lnTo>
                  <a:lnTo>
                    <a:pt x="223903" y="122875"/>
                  </a:lnTo>
                  <a:lnTo>
                    <a:pt x="227024" y="97895"/>
                  </a:lnTo>
                  <a:lnTo>
                    <a:pt x="216521" y="42528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83988" y="423311"/>
              <a:ext cx="270592" cy="166363"/>
            </a:xfrm>
            <a:custGeom>
              <a:avLst/>
              <a:gdLst/>
              <a:ahLst/>
              <a:cxnLst/>
              <a:rect l="0" t="0" r="0" b="0"/>
              <a:pathLst>
                <a:path w="270592" h="166363">
                  <a:moveTo>
                    <a:pt x="70550" y="42114"/>
                  </a:moveTo>
                  <a:lnTo>
                    <a:pt x="53782" y="36525"/>
                  </a:lnTo>
                  <a:lnTo>
                    <a:pt x="36191" y="40020"/>
                  </a:lnTo>
                  <a:lnTo>
                    <a:pt x="26587" y="44227"/>
                  </a:lnTo>
                  <a:lnTo>
                    <a:pt x="12796" y="58261"/>
                  </a:lnTo>
                  <a:lnTo>
                    <a:pt x="7481" y="66917"/>
                  </a:lnTo>
                  <a:lnTo>
                    <a:pt x="0" y="107045"/>
                  </a:lnTo>
                  <a:lnTo>
                    <a:pt x="4489" y="129854"/>
                  </a:lnTo>
                  <a:lnTo>
                    <a:pt x="15453" y="147790"/>
                  </a:lnTo>
                  <a:lnTo>
                    <a:pt x="32024" y="163560"/>
                  </a:lnTo>
                  <a:lnTo>
                    <a:pt x="41356" y="166362"/>
                  </a:lnTo>
                  <a:lnTo>
                    <a:pt x="61084" y="163236"/>
                  </a:lnTo>
                  <a:lnTo>
                    <a:pt x="86332" y="148322"/>
                  </a:lnTo>
                  <a:lnTo>
                    <a:pt x="98231" y="132601"/>
                  </a:lnTo>
                  <a:lnTo>
                    <a:pt x="103042" y="123496"/>
                  </a:lnTo>
                  <a:lnTo>
                    <a:pt x="103910" y="113916"/>
                  </a:lnTo>
                  <a:lnTo>
                    <a:pt x="98634" y="93913"/>
                  </a:lnTo>
                  <a:lnTo>
                    <a:pt x="82510" y="62921"/>
                  </a:lnTo>
                  <a:lnTo>
                    <a:pt x="82033" y="57155"/>
                  </a:lnTo>
                  <a:lnTo>
                    <a:pt x="85224" y="54481"/>
                  </a:lnTo>
                  <a:lnTo>
                    <a:pt x="90861" y="53868"/>
                  </a:lnTo>
                  <a:lnTo>
                    <a:pt x="103363" y="59426"/>
                  </a:lnTo>
                  <a:lnTo>
                    <a:pt x="160405" y="102173"/>
                  </a:lnTo>
                  <a:lnTo>
                    <a:pt x="176852" y="128539"/>
                  </a:lnTo>
                  <a:lnTo>
                    <a:pt x="177683" y="132486"/>
                  </a:lnTo>
                  <a:lnTo>
                    <a:pt x="175897" y="132778"/>
                  </a:lnTo>
                  <a:lnTo>
                    <a:pt x="172367" y="130632"/>
                  </a:lnTo>
                  <a:lnTo>
                    <a:pt x="161809" y="110846"/>
                  </a:lnTo>
                  <a:lnTo>
                    <a:pt x="151271" y="82756"/>
                  </a:lnTo>
                  <a:lnTo>
                    <a:pt x="151919" y="46617"/>
                  </a:lnTo>
                  <a:lnTo>
                    <a:pt x="156381" y="36927"/>
                  </a:lnTo>
                  <a:lnTo>
                    <a:pt x="170698" y="23041"/>
                  </a:lnTo>
                  <a:lnTo>
                    <a:pt x="194999" y="16090"/>
                  </a:lnTo>
                  <a:lnTo>
                    <a:pt x="254917" y="4025"/>
                  </a:lnTo>
                  <a:lnTo>
                    <a:pt x="2705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07221" y="286440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62478"/>
                  </a:lnTo>
                  <a:lnTo>
                    <a:pt x="0" y="124776"/>
                  </a:lnTo>
                  <a:lnTo>
                    <a:pt x="7236" y="185001"/>
                  </a:lnTo>
                  <a:lnTo>
                    <a:pt x="9878" y="241958"/>
                  </a:lnTo>
                  <a:lnTo>
                    <a:pt x="11409" y="266634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7191" y="391725"/>
              <a:ext cx="107431" cy="189514"/>
            </a:xfrm>
            <a:custGeom>
              <a:avLst/>
              <a:gdLst/>
              <a:ahLst/>
              <a:cxnLst/>
              <a:rect l="0" t="0" r="0" b="0"/>
              <a:pathLst>
                <a:path w="107431" h="189514">
                  <a:moveTo>
                    <a:pt x="86372" y="0"/>
                  </a:moveTo>
                  <a:lnTo>
                    <a:pt x="23039" y="63334"/>
                  </a:lnTo>
                  <a:lnTo>
                    <a:pt x="10261" y="78451"/>
                  </a:lnTo>
                  <a:lnTo>
                    <a:pt x="683" y="96869"/>
                  </a:lnTo>
                  <a:lnTo>
                    <a:pt x="0" y="105523"/>
                  </a:lnTo>
                  <a:lnTo>
                    <a:pt x="5481" y="121379"/>
                  </a:lnTo>
                  <a:lnTo>
                    <a:pt x="27310" y="143459"/>
                  </a:lnTo>
                  <a:lnTo>
                    <a:pt x="76385" y="167475"/>
                  </a:lnTo>
                  <a:lnTo>
                    <a:pt x="93632" y="175039"/>
                  </a:lnTo>
                  <a:lnTo>
                    <a:pt x="10743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07263" y="570710"/>
              <a:ext cx="67178" cy="157928"/>
            </a:xfrm>
            <a:custGeom>
              <a:avLst/>
              <a:gdLst/>
              <a:ahLst/>
              <a:cxnLst/>
              <a:rect l="0" t="0" r="0" b="0"/>
              <a:pathLst>
                <a:path w="67178" h="157928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66044" y="84952"/>
                  </a:lnTo>
                  <a:lnTo>
                    <a:pt x="67177" y="105607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549114" y="181155"/>
            <a:ext cx="584658" cy="389556"/>
            <a:chOff x="5549114" y="181155"/>
            <a:chExt cx="584658" cy="389556"/>
          </a:xfrm>
        </p:grpSpPr>
        <p:sp>
          <p:nvSpPr>
            <p:cNvPr id="27" name="Freeform 26"/>
            <p:cNvSpPr/>
            <p:nvPr/>
          </p:nvSpPr>
          <p:spPr>
            <a:xfrm>
              <a:off x="5549114" y="181155"/>
              <a:ext cx="195820" cy="388275"/>
            </a:xfrm>
            <a:custGeom>
              <a:avLst/>
              <a:gdLst/>
              <a:ahLst/>
              <a:cxnLst/>
              <a:rect l="0" t="0" r="0" b="0"/>
              <a:pathLst>
                <a:path w="195820" h="388275">
                  <a:moveTo>
                    <a:pt x="5589" y="0"/>
                  </a:moveTo>
                  <a:lnTo>
                    <a:pt x="5589" y="58617"/>
                  </a:lnTo>
                  <a:lnTo>
                    <a:pt x="5589" y="113961"/>
                  </a:lnTo>
                  <a:lnTo>
                    <a:pt x="5589" y="162968"/>
                  </a:lnTo>
                  <a:lnTo>
                    <a:pt x="5589" y="214533"/>
                  </a:lnTo>
                  <a:lnTo>
                    <a:pt x="5589" y="265687"/>
                  </a:lnTo>
                  <a:lnTo>
                    <a:pt x="5589" y="325486"/>
                  </a:lnTo>
                  <a:lnTo>
                    <a:pt x="4419" y="345872"/>
                  </a:lnTo>
                  <a:lnTo>
                    <a:pt x="2470" y="346395"/>
                  </a:lnTo>
                  <a:lnTo>
                    <a:pt x="0" y="343234"/>
                  </a:lnTo>
                  <a:lnTo>
                    <a:pt x="376" y="330363"/>
                  </a:lnTo>
                  <a:lnTo>
                    <a:pt x="14478" y="276172"/>
                  </a:lnTo>
                  <a:lnTo>
                    <a:pt x="25527" y="253765"/>
                  </a:lnTo>
                  <a:lnTo>
                    <a:pt x="41357" y="238347"/>
                  </a:lnTo>
                  <a:lnTo>
                    <a:pt x="50491" y="232597"/>
                  </a:lnTo>
                  <a:lnTo>
                    <a:pt x="73119" y="229329"/>
                  </a:lnTo>
                  <a:lnTo>
                    <a:pt x="120184" y="236763"/>
                  </a:lnTo>
                  <a:lnTo>
                    <a:pt x="147038" y="251736"/>
                  </a:lnTo>
                  <a:lnTo>
                    <a:pt x="184252" y="287727"/>
                  </a:lnTo>
                  <a:lnTo>
                    <a:pt x="191379" y="297103"/>
                  </a:lnTo>
                  <a:lnTo>
                    <a:pt x="194959" y="306863"/>
                  </a:lnTo>
                  <a:lnTo>
                    <a:pt x="195819" y="327067"/>
                  </a:lnTo>
                  <a:lnTo>
                    <a:pt x="189182" y="344625"/>
                  </a:lnTo>
                  <a:lnTo>
                    <a:pt x="165857" y="374961"/>
                  </a:lnTo>
                  <a:lnTo>
                    <a:pt x="146229" y="383068"/>
                  </a:lnTo>
                  <a:lnTo>
                    <a:pt x="95501" y="388274"/>
                  </a:lnTo>
                  <a:lnTo>
                    <a:pt x="59916" y="383586"/>
                  </a:lnTo>
                  <a:lnTo>
                    <a:pt x="1611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28878" y="412782"/>
              <a:ext cx="107349" cy="157347"/>
            </a:xfrm>
            <a:custGeom>
              <a:avLst/>
              <a:gdLst/>
              <a:ahLst/>
              <a:cxnLst/>
              <a:rect l="0" t="0" r="0" b="0"/>
              <a:pathLst>
                <a:path w="107349" h="157347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0197"/>
                  </a:lnTo>
                  <a:lnTo>
                    <a:pt x="10397" y="140610"/>
                  </a:lnTo>
                  <a:lnTo>
                    <a:pt x="25437" y="155300"/>
                  </a:lnTo>
                  <a:lnTo>
                    <a:pt x="34361" y="157346"/>
                  </a:lnTo>
                  <a:lnTo>
                    <a:pt x="53635" y="153380"/>
                  </a:lnTo>
                  <a:lnTo>
                    <a:pt x="84217" y="132404"/>
                  </a:lnTo>
                  <a:lnTo>
                    <a:pt x="104326" y="103962"/>
                  </a:lnTo>
                  <a:lnTo>
                    <a:pt x="107348" y="83640"/>
                  </a:lnTo>
                  <a:lnTo>
                    <a:pt x="10485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8486" y="27591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19" y="157875"/>
                  </a:lnTo>
                  <a:lnTo>
                    <a:pt x="8333" y="207435"/>
                  </a:lnTo>
                  <a:lnTo>
                    <a:pt x="15683" y="266103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65315" y="34961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09839" y="16932"/>
                  </a:lnTo>
                  <a:lnTo>
                    <a:pt x="49599" y="45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439097" y="220457"/>
            <a:ext cx="3432292" cy="539767"/>
            <a:chOff x="6439097" y="220457"/>
            <a:chExt cx="3432292" cy="539767"/>
          </a:xfrm>
        </p:grpSpPr>
        <p:sp>
          <p:nvSpPr>
            <p:cNvPr id="32" name="Freeform 31"/>
            <p:cNvSpPr/>
            <p:nvPr/>
          </p:nvSpPr>
          <p:spPr>
            <a:xfrm>
              <a:off x="6599220" y="286440"/>
              <a:ext cx="29391" cy="273742"/>
            </a:xfrm>
            <a:custGeom>
              <a:avLst/>
              <a:gdLst/>
              <a:ahLst/>
              <a:cxnLst/>
              <a:rect l="0" t="0" r="0" b="0"/>
              <a:pathLst>
                <a:path w="29391" h="273742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1"/>
                  </a:lnTo>
                  <a:lnTo>
                    <a:pt x="18793" y="204694"/>
                  </a:lnTo>
                  <a:lnTo>
                    <a:pt x="26951" y="248404"/>
                  </a:lnTo>
                  <a:lnTo>
                    <a:pt x="2939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39097" y="275912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84862" y="8333"/>
                  </a:lnTo>
                  <a:lnTo>
                    <a:pt x="234923" y="12998"/>
                  </a:lnTo>
                  <a:lnTo>
                    <a:pt x="176126" y="19465"/>
                  </a:lnTo>
                  <a:lnTo>
                    <a:pt x="127964" y="20585"/>
                  </a:lnTo>
                  <a:lnTo>
                    <a:pt x="68864" y="29369"/>
                  </a:lnTo>
                  <a:lnTo>
                    <a:pt x="25301" y="392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0154" y="560181"/>
              <a:ext cx="347442" cy="31587"/>
            </a:xfrm>
            <a:custGeom>
              <a:avLst/>
              <a:gdLst/>
              <a:ahLst/>
              <a:cxnLst/>
              <a:rect l="0" t="0" r="0" b="0"/>
              <a:pathLst>
                <a:path w="347442" h="31587">
                  <a:moveTo>
                    <a:pt x="347441" y="0"/>
                  </a:moveTo>
                  <a:lnTo>
                    <a:pt x="319884" y="7236"/>
                  </a:lnTo>
                  <a:lnTo>
                    <a:pt x="263661" y="12998"/>
                  </a:lnTo>
                  <a:lnTo>
                    <a:pt x="201561" y="19465"/>
                  </a:lnTo>
                  <a:lnTo>
                    <a:pt x="150320" y="26175"/>
                  </a:lnTo>
                  <a:lnTo>
                    <a:pt x="89008" y="30517"/>
                  </a:lnTo>
                  <a:lnTo>
                    <a:pt x="34956" y="313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86621" y="233798"/>
              <a:ext cx="208689" cy="379027"/>
            </a:xfrm>
            <a:custGeom>
              <a:avLst/>
              <a:gdLst/>
              <a:ahLst/>
              <a:cxnLst/>
              <a:rect l="0" t="0" r="0" b="0"/>
              <a:pathLst>
                <a:path w="208689" h="379027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7236" y="162968"/>
                  </a:lnTo>
                  <a:lnTo>
                    <a:pt x="9552" y="213363"/>
                  </a:lnTo>
                  <a:lnTo>
                    <a:pt x="13455" y="272906"/>
                  </a:lnTo>
                  <a:lnTo>
                    <a:pt x="20056" y="334462"/>
                  </a:lnTo>
                  <a:lnTo>
                    <a:pt x="23100" y="321108"/>
                  </a:lnTo>
                  <a:lnTo>
                    <a:pt x="50326" y="287546"/>
                  </a:lnTo>
                  <a:lnTo>
                    <a:pt x="69940" y="279877"/>
                  </a:lnTo>
                  <a:lnTo>
                    <a:pt x="120660" y="274953"/>
                  </a:lnTo>
                  <a:lnTo>
                    <a:pt x="174569" y="264405"/>
                  </a:lnTo>
                  <a:lnTo>
                    <a:pt x="198079" y="253604"/>
                  </a:lnTo>
                  <a:lnTo>
                    <a:pt x="204582" y="246278"/>
                  </a:lnTo>
                  <a:lnTo>
                    <a:pt x="207747" y="237885"/>
                  </a:lnTo>
                  <a:lnTo>
                    <a:pt x="208688" y="228780"/>
                  </a:lnTo>
                  <a:lnTo>
                    <a:pt x="203494" y="212424"/>
                  </a:lnTo>
                  <a:lnTo>
                    <a:pt x="198834" y="204787"/>
                  </a:lnTo>
                  <a:lnTo>
                    <a:pt x="184297" y="193182"/>
                  </a:lnTo>
                  <a:lnTo>
                    <a:pt x="164968" y="185294"/>
                  </a:lnTo>
                  <a:lnTo>
                    <a:pt x="140779" y="181789"/>
                  </a:lnTo>
                  <a:lnTo>
                    <a:pt x="120669" y="186470"/>
                  </a:lnTo>
                  <a:lnTo>
                    <a:pt x="112031" y="190994"/>
                  </a:lnTo>
                  <a:lnTo>
                    <a:pt x="99314" y="205379"/>
                  </a:lnTo>
                  <a:lnTo>
                    <a:pt x="90933" y="224640"/>
                  </a:lnTo>
                  <a:lnTo>
                    <a:pt x="85552" y="275134"/>
                  </a:lnTo>
                  <a:lnTo>
                    <a:pt x="87156" y="302436"/>
                  </a:lnTo>
                  <a:lnTo>
                    <a:pt x="95668" y="330168"/>
                  </a:lnTo>
                  <a:lnTo>
                    <a:pt x="110369" y="351852"/>
                  </a:lnTo>
                  <a:lnTo>
                    <a:pt x="127431" y="366949"/>
                  </a:lnTo>
                  <a:lnTo>
                    <a:pt x="1579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24094" y="220457"/>
              <a:ext cx="131025" cy="360782"/>
            </a:xfrm>
            <a:custGeom>
              <a:avLst/>
              <a:gdLst/>
              <a:ahLst/>
              <a:cxnLst/>
              <a:rect l="0" t="0" r="0" b="0"/>
              <a:pathLst>
                <a:path w="131025" h="360782">
                  <a:moveTo>
                    <a:pt x="57325" y="360781"/>
                  </a:moveTo>
                  <a:lnTo>
                    <a:pt x="54206" y="318090"/>
                  </a:lnTo>
                  <a:lnTo>
                    <a:pt x="39366" y="257543"/>
                  </a:lnTo>
                  <a:lnTo>
                    <a:pt x="25658" y="199445"/>
                  </a:lnTo>
                  <a:lnTo>
                    <a:pt x="11685" y="137580"/>
                  </a:lnTo>
                  <a:lnTo>
                    <a:pt x="0" y="80299"/>
                  </a:lnTo>
                  <a:lnTo>
                    <a:pt x="1821" y="52069"/>
                  </a:lnTo>
                  <a:lnTo>
                    <a:pt x="9650" y="30163"/>
                  </a:lnTo>
                  <a:lnTo>
                    <a:pt x="15013" y="21046"/>
                  </a:lnTo>
                  <a:lnTo>
                    <a:pt x="30331" y="7797"/>
                  </a:lnTo>
                  <a:lnTo>
                    <a:pt x="39329" y="2626"/>
                  </a:lnTo>
                  <a:lnTo>
                    <a:pt x="58685" y="0"/>
                  </a:lnTo>
                  <a:lnTo>
                    <a:pt x="119590" y="2566"/>
                  </a:lnTo>
                  <a:lnTo>
                    <a:pt x="131024" y="2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76134" y="381197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50474" y="15641"/>
                  </a:lnTo>
                  <a:lnTo>
                    <a:pt x="133558" y="23719"/>
                  </a:lnTo>
                  <a:lnTo>
                    <a:pt x="75458" y="33669"/>
                  </a:lnTo>
                  <a:lnTo>
                    <a:pt x="17562" y="41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54814" y="286440"/>
              <a:ext cx="47704" cy="326385"/>
            </a:xfrm>
            <a:custGeom>
              <a:avLst/>
              <a:gdLst/>
              <a:ahLst/>
              <a:cxnLst/>
              <a:rect l="0" t="0" r="0" b="0"/>
              <a:pathLst>
                <a:path w="47704" h="32638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11118"/>
                  </a:lnTo>
                  <a:lnTo>
                    <a:pt x="23665" y="162775"/>
                  </a:lnTo>
                  <a:lnTo>
                    <a:pt x="28882" y="216296"/>
                  </a:lnTo>
                  <a:lnTo>
                    <a:pt x="41126" y="270713"/>
                  </a:lnTo>
                  <a:lnTo>
                    <a:pt x="4770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34061" y="412782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166054" y="14797"/>
                  </a:lnTo>
                  <a:lnTo>
                    <a:pt x="114646" y="8253"/>
                  </a:lnTo>
                  <a:lnTo>
                    <a:pt x="53841" y="1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54419" y="475953"/>
              <a:ext cx="16597" cy="168457"/>
            </a:xfrm>
            <a:custGeom>
              <a:avLst/>
              <a:gdLst/>
              <a:ahLst/>
              <a:cxnLst/>
              <a:rect l="0" t="0" r="0" b="0"/>
              <a:pathLst>
                <a:path w="16597" h="168457">
                  <a:moveTo>
                    <a:pt x="6067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13100" y="143817"/>
                  </a:lnTo>
                  <a:lnTo>
                    <a:pt x="16596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49957" y="370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07885" y="275912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2" y="160650"/>
                  </a:lnTo>
                  <a:lnTo>
                    <a:pt x="17475" y="212676"/>
                  </a:lnTo>
                  <a:lnTo>
                    <a:pt x="23469" y="272770"/>
                  </a:lnTo>
                  <a:lnTo>
                    <a:pt x="37752" y="331888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55242" y="444368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71914" y="480893"/>
              <a:ext cx="152142" cy="207343"/>
            </a:xfrm>
            <a:custGeom>
              <a:avLst/>
              <a:gdLst/>
              <a:ahLst/>
              <a:cxnLst/>
              <a:rect l="0" t="0" r="0" b="0"/>
              <a:pathLst>
                <a:path w="152142" h="207343">
                  <a:moveTo>
                    <a:pt x="88696" y="5589"/>
                  </a:moveTo>
                  <a:lnTo>
                    <a:pt x="71928" y="0"/>
                  </a:lnTo>
                  <a:lnTo>
                    <a:pt x="54338" y="3495"/>
                  </a:lnTo>
                  <a:lnTo>
                    <a:pt x="44734" y="7702"/>
                  </a:lnTo>
                  <a:lnTo>
                    <a:pt x="30943" y="24856"/>
                  </a:lnTo>
                  <a:lnTo>
                    <a:pt x="8691" y="79053"/>
                  </a:lnTo>
                  <a:lnTo>
                    <a:pt x="0" y="110804"/>
                  </a:lnTo>
                  <a:lnTo>
                    <a:pt x="1702" y="131900"/>
                  </a:lnTo>
                  <a:lnTo>
                    <a:pt x="14827" y="163507"/>
                  </a:lnTo>
                  <a:lnTo>
                    <a:pt x="33533" y="189510"/>
                  </a:lnTo>
                  <a:lnTo>
                    <a:pt x="59483" y="206443"/>
                  </a:lnTo>
                  <a:lnTo>
                    <a:pt x="69221" y="207342"/>
                  </a:lnTo>
                  <a:lnTo>
                    <a:pt x="89399" y="202102"/>
                  </a:lnTo>
                  <a:lnTo>
                    <a:pt x="120491" y="180408"/>
                  </a:lnTo>
                  <a:lnTo>
                    <a:pt x="146340" y="146165"/>
                  </a:lnTo>
                  <a:lnTo>
                    <a:pt x="152141" y="119930"/>
                  </a:lnTo>
                  <a:lnTo>
                    <a:pt x="146332" y="70549"/>
                  </a:lnTo>
                  <a:lnTo>
                    <a:pt x="122211" y="27806"/>
                  </a:lnTo>
                  <a:lnTo>
                    <a:pt x="10975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65895" y="483209"/>
              <a:ext cx="168457" cy="192787"/>
            </a:xfrm>
            <a:custGeom>
              <a:avLst/>
              <a:gdLst/>
              <a:ahLst/>
              <a:cxnLst/>
              <a:rect l="0" t="0" r="0" b="0"/>
              <a:pathLst>
                <a:path w="168457" h="192787">
                  <a:moveTo>
                    <a:pt x="0" y="55915"/>
                  </a:moveTo>
                  <a:lnTo>
                    <a:pt x="14655" y="114532"/>
                  </a:lnTo>
                  <a:lnTo>
                    <a:pt x="31667" y="171129"/>
                  </a:lnTo>
                  <a:lnTo>
                    <a:pt x="36301" y="184330"/>
                  </a:lnTo>
                  <a:lnTo>
                    <a:pt x="23749" y="130225"/>
                  </a:lnTo>
                  <a:lnTo>
                    <a:pt x="13486" y="73280"/>
                  </a:lnTo>
                  <a:lnTo>
                    <a:pt x="14525" y="29475"/>
                  </a:lnTo>
                  <a:lnTo>
                    <a:pt x="16703" y="17231"/>
                  </a:lnTo>
                  <a:lnTo>
                    <a:pt x="22833" y="9069"/>
                  </a:lnTo>
                  <a:lnTo>
                    <a:pt x="42124" y="0"/>
                  </a:lnTo>
                  <a:lnTo>
                    <a:pt x="63175" y="2208"/>
                  </a:lnTo>
                  <a:lnTo>
                    <a:pt x="73702" y="6073"/>
                  </a:lnTo>
                  <a:lnTo>
                    <a:pt x="91638" y="19725"/>
                  </a:lnTo>
                  <a:lnTo>
                    <a:pt x="136597" y="77492"/>
                  </a:lnTo>
                  <a:lnTo>
                    <a:pt x="159303" y="119189"/>
                  </a:lnTo>
                  <a:lnTo>
                    <a:pt x="167251" y="173837"/>
                  </a:lnTo>
                  <a:lnTo>
                    <a:pt x="168456" y="192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13377" y="318026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8333" y="48931"/>
                  </a:lnTo>
                  <a:lnTo>
                    <a:pt x="12998" y="99896"/>
                  </a:lnTo>
                  <a:lnTo>
                    <a:pt x="21789" y="162570"/>
                  </a:lnTo>
                  <a:lnTo>
                    <a:pt x="31802" y="220524"/>
                  </a:lnTo>
                  <a:lnTo>
                    <a:pt x="42179" y="269281"/>
                  </a:lnTo>
                  <a:lnTo>
                    <a:pt x="56165" y="331872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87035" y="444368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52642"/>
                  </a:moveTo>
                  <a:lnTo>
                    <a:pt x="262563" y="41464"/>
                  </a:lnTo>
                  <a:lnTo>
                    <a:pt x="233254" y="28923"/>
                  </a:lnTo>
                  <a:lnTo>
                    <a:pt x="180259" y="21441"/>
                  </a:lnTo>
                  <a:lnTo>
                    <a:pt x="117799" y="13031"/>
                  </a:lnTo>
                  <a:lnTo>
                    <a:pt x="60054" y="5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71304" y="307497"/>
              <a:ext cx="400085" cy="452727"/>
            </a:xfrm>
            <a:custGeom>
              <a:avLst/>
              <a:gdLst/>
              <a:ahLst/>
              <a:cxnLst/>
              <a:rect l="0" t="0" r="0" b="0"/>
              <a:pathLst>
                <a:path w="400085" h="452727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0428"/>
                  </a:lnTo>
                  <a:lnTo>
                    <a:pt x="21789" y="207022"/>
                  </a:lnTo>
                  <a:lnTo>
                    <a:pt x="28683" y="262161"/>
                  </a:lnTo>
                  <a:lnTo>
                    <a:pt x="36602" y="322017"/>
                  </a:lnTo>
                  <a:lnTo>
                    <a:pt x="41026" y="366682"/>
                  </a:lnTo>
                  <a:lnTo>
                    <a:pt x="42019" y="307719"/>
                  </a:lnTo>
                  <a:lnTo>
                    <a:pt x="45215" y="247481"/>
                  </a:lnTo>
                  <a:lnTo>
                    <a:pt x="47691" y="235177"/>
                  </a:lnTo>
                  <a:lnTo>
                    <a:pt x="54021" y="228145"/>
                  </a:lnTo>
                  <a:lnTo>
                    <a:pt x="62920" y="224626"/>
                  </a:lnTo>
                  <a:lnTo>
                    <a:pt x="73532" y="223451"/>
                  </a:lnTo>
                  <a:lnTo>
                    <a:pt x="81778" y="226176"/>
                  </a:lnTo>
                  <a:lnTo>
                    <a:pt x="88444" y="231503"/>
                  </a:lnTo>
                  <a:lnTo>
                    <a:pt x="118709" y="276281"/>
                  </a:lnTo>
                  <a:lnTo>
                    <a:pt x="136056" y="327579"/>
                  </a:lnTo>
                  <a:lnTo>
                    <a:pt x="139838" y="341218"/>
                  </a:lnTo>
                  <a:lnTo>
                    <a:pt x="143528" y="346802"/>
                  </a:lnTo>
                  <a:lnTo>
                    <a:pt x="147158" y="347015"/>
                  </a:lnTo>
                  <a:lnTo>
                    <a:pt x="183008" y="309680"/>
                  </a:lnTo>
                  <a:lnTo>
                    <a:pt x="203000" y="301412"/>
                  </a:lnTo>
                  <a:lnTo>
                    <a:pt x="261985" y="290080"/>
                  </a:lnTo>
                  <a:lnTo>
                    <a:pt x="294434" y="280402"/>
                  </a:lnTo>
                  <a:lnTo>
                    <a:pt x="302745" y="274672"/>
                  </a:lnTo>
                  <a:lnTo>
                    <a:pt x="315098" y="258947"/>
                  </a:lnTo>
                  <a:lnTo>
                    <a:pt x="316521" y="249841"/>
                  </a:lnTo>
                  <a:lnTo>
                    <a:pt x="311861" y="230363"/>
                  </a:lnTo>
                  <a:lnTo>
                    <a:pt x="295753" y="213128"/>
                  </a:lnTo>
                  <a:lnTo>
                    <a:pt x="252872" y="188589"/>
                  </a:lnTo>
                  <a:lnTo>
                    <a:pt x="228591" y="189492"/>
                  </a:lnTo>
                  <a:lnTo>
                    <a:pt x="204542" y="197693"/>
                  </a:lnTo>
                  <a:lnTo>
                    <a:pt x="186054" y="209136"/>
                  </a:lnTo>
                  <a:lnTo>
                    <a:pt x="173158" y="225141"/>
                  </a:lnTo>
                  <a:lnTo>
                    <a:pt x="168081" y="234322"/>
                  </a:lnTo>
                  <a:lnTo>
                    <a:pt x="165560" y="257002"/>
                  </a:lnTo>
                  <a:lnTo>
                    <a:pt x="169509" y="281509"/>
                  </a:lnTo>
                  <a:lnTo>
                    <a:pt x="184886" y="313868"/>
                  </a:lnTo>
                  <a:lnTo>
                    <a:pt x="238739" y="375302"/>
                  </a:lnTo>
                  <a:lnTo>
                    <a:pt x="277486" y="396315"/>
                  </a:lnTo>
                  <a:lnTo>
                    <a:pt x="332800" y="418663"/>
                  </a:lnTo>
                  <a:lnTo>
                    <a:pt x="390363" y="447194"/>
                  </a:lnTo>
                  <a:lnTo>
                    <a:pt x="40008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08316" y="823394"/>
            <a:ext cx="1261497" cy="333719"/>
            <a:chOff x="1008316" y="823394"/>
            <a:chExt cx="1261497" cy="333719"/>
          </a:xfrm>
        </p:grpSpPr>
        <p:sp>
          <p:nvSpPr>
            <p:cNvPr id="50" name="Freeform 49"/>
            <p:cNvSpPr/>
            <p:nvPr/>
          </p:nvSpPr>
          <p:spPr>
            <a:xfrm>
              <a:off x="1008316" y="892530"/>
              <a:ext cx="187590" cy="264583"/>
            </a:xfrm>
            <a:custGeom>
              <a:avLst/>
              <a:gdLst/>
              <a:ahLst/>
              <a:cxnLst/>
              <a:rect l="0" t="0" r="0" b="0"/>
              <a:pathLst>
                <a:path w="187590" h="264583">
                  <a:moveTo>
                    <a:pt x="134947" y="15092"/>
                  </a:moveTo>
                  <a:lnTo>
                    <a:pt x="90984" y="438"/>
                  </a:lnTo>
                  <a:lnTo>
                    <a:pt x="70954" y="0"/>
                  </a:lnTo>
                  <a:lnTo>
                    <a:pt x="51523" y="4875"/>
                  </a:lnTo>
                  <a:lnTo>
                    <a:pt x="35089" y="14840"/>
                  </a:lnTo>
                  <a:lnTo>
                    <a:pt x="12682" y="39194"/>
                  </a:lnTo>
                  <a:lnTo>
                    <a:pt x="4568" y="64798"/>
                  </a:lnTo>
                  <a:lnTo>
                    <a:pt x="0" y="112098"/>
                  </a:lnTo>
                  <a:lnTo>
                    <a:pt x="4045" y="169304"/>
                  </a:lnTo>
                  <a:lnTo>
                    <a:pt x="24515" y="220465"/>
                  </a:lnTo>
                  <a:lnTo>
                    <a:pt x="37513" y="239340"/>
                  </a:lnTo>
                  <a:lnTo>
                    <a:pt x="54208" y="252408"/>
                  </a:lnTo>
                  <a:lnTo>
                    <a:pt x="74496" y="260946"/>
                  </a:lnTo>
                  <a:lnTo>
                    <a:pt x="111056" y="264582"/>
                  </a:lnTo>
                  <a:lnTo>
                    <a:pt x="133687" y="261287"/>
                  </a:lnTo>
                  <a:lnTo>
                    <a:pt x="152324" y="249684"/>
                  </a:lnTo>
                  <a:lnTo>
                    <a:pt x="187589" y="204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10739" y="918150"/>
              <a:ext cx="171570" cy="186116"/>
            </a:xfrm>
            <a:custGeom>
              <a:avLst/>
              <a:gdLst/>
              <a:ahLst/>
              <a:cxnLst/>
              <a:rect l="0" t="0" r="0" b="0"/>
              <a:pathLst>
                <a:path w="171570" h="186116">
                  <a:moveTo>
                    <a:pt x="111508" y="52643"/>
                  </a:moveTo>
                  <a:lnTo>
                    <a:pt x="105919" y="35875"/>
                  </a:lnTo>
                  <a:lnTo>
                    <a:pt x="93816" y="24523"/>
                  </a:lnTo>
                  <a:lnTo>
                    <a:pt x="85675" y="19859"/>
                  </a:lnTo>
                  <a:lnTo>
                    <a:pt x="67272" y="17795"/>
                  </a:lnTo>
                  <a:lnTo>
                    <a:pt x="48564" y="21947"/>
                  </a:lnTo>
                  <a:lnTo>
                    <a:pt x="32450" y="31591"/>
                  </a:lnTo>
                  <a:lnTo>
                    <a:pt x="10225" y="55764"/>
                  </a:lnTo>
                  <a:lnTo>
                    <a:pt x="2152" y="78207"/>
                  </a:lnTo>
                  <a:lnTo>
                    <a:pt x="0" y="90742"/>
                  </a:lnTo>
                  <a:lnTo>
                    <a:pt x="3847" y="114029"/>
                  </a:lnTo>
                  <a:lnTo>
                    <a:pt x="25381" y="157575"/>
                  </a:lnTo>
                  <a:lnTo>
                    <a:pt x="41644" y="172589"/>
                  </a:lnTo>
                  <a:lnTo>
                    <a:pt x="61740" y="181991"/>
                  </a:lnTo>
                  <a:lnTo>
                    <a:pt x="98192" y="186115"/>
                  </a:lnTo>
                  <a:lnTo>
                    <a:pt x="120798" y="182933"/>
                  </a:lnTo>
                  <a:lnTo>
                    <a:pt x="139423" y="174501"/>
                  </a:lnTo>
                  <a:lnTo>
                    <a:pt x="147666" y="168976"/>
                  </a:lnTo>
                  <a:lnTo>
                    <a:pt x="159944" y="153480"/>
                  </a:lnTo>
                  <a:lnTo>
                    <a:pt x="168130" y="133724"/>
                  </a:lnTo>
                  <a:lnTo>
                    <a:pt x="171569" y="96294"/>
                  </a:lnTo>
                  <a:lnTo>
                    <a:pt x="164529" y="57908"/>
                  </a:lnTo>
                  <a:lnTo>
                    <a:pt x="154180" y="38995"/>
                  </a:lnTo>
                  <a:lnTo>
                    <a:pt x="129611" y="15194"/>
                  </a:lnTo>
                  <a:lnTo>
                    <a:pt x="113315" y="6753"/>
                  </a:lnTo>
                  <a:lnTo>
                    <a:pt x="904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19931" y="928679"/>
              <a:ext cx="120956" cy="147483"/>
            </a:xfrm>
            <a:custGeom>
              <a:avLst/>
              <a:gdLst/>
              <a:ahLst/>
              <a:cxnLst/>
              <a:rect l="0" t="0" r="0" b="0"/>
              <a:pathLst>
                <a:path w="120956" h="147483">
                  <a:moveTo>
                    <a:pt x="18130" y="31585"/>
                  </a:moveTo>
                  <a:lnTo>
                    <a:pt x="6951" y="48353"/>
                  </a:lnTo>
                  <a:lnTo>
                    <a:pt x="0" y="81137"/>
                  </a:lnTo>
                  <a:lnTo>
                    <a:pt x="3529" y="114897"/>
                  </a:lnTo>
                  <a:lnTo>
                    <a:pt x="12030" y="133344"/>
                  </a:lnTo>
                  <a:lnTo>
                    <a:pt x="17573" y="141538"/>
                  </a:lnTo>
                  <a:lnTo>
                    <a:pt x="25947" y="145831"/>
                  </a:lnTo>
                  <a:lnTo>
                    <a:pt x="47730" y="147482"/>
                  </a:lnTo>
                  <a:lnTo>
                    <a:pt x="80712" y="141834"/>
                  </a:lnTo>
                  <a:lnTo>
                    <a:pt x="89097" y="136670"/>
                  </a:lnTo>
                  <a:lnTo>
                    <a:pt x="101533" y="121573"/>
                  </a:lnTo>
                  <a:lnTo>
                    <a:pt x="115112" y="93343"/>
                  </a:lnTo>
                  <a:lnTo>
                    <a:pt x="120955" y="57163"/>
                  </a:lnTo>
                  <a:lnTo>
                    <a:pt x="1128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87508" y="941539"/>
              <a:ext cx="134823" cy="155597"/>
            </a:xfrm>
            <a:custGeom>
              <a:avLst/>
              <a:gdLst/>
              <a:ahLst/>
              <a:cxnLst/>
              <a:rect l="0" t="0" r="0" b="0"/>
              <a:pathLst>
                <a:path w="134823" h="155597">
                  <a:moveTo>
                    <a:pt x="8480" y="39782"/>
                  </a:moveTo>
                  <a:lnTo>
                    <a:pt x="26438" y="93657"/>
                  </a:lnTo>
                  <a:lnTo>
                    <a:pt x="34338" y="124376"/>
                  </a:lnTo>
                  <a:lnTo>
                    <a:pt x="32451" y="145230"/>
                  </a:lnTo>
                  <a:lnTo>
                    <a:pt x="30310" y="148685"/>
                  </a:lnTo>
                  <a:lnTo>
                    <a:pt x="27713" y="147479"/>
                  </a:lnTo>
                  <a:lnTo>
                    <a:pt x="21707" y="135611"/>
                  </a:lnTo>
                  <a:lnTo>
                    <a:pt x="4864" y="82269"/>
                  </a:lnTo>
                  <a:lnTo>
                    <a:pt x="0" y="44832"/>
                  </a:lnTo>
                  <a:lnTo>
                    <a:pt x="4148" y="9693"/>
                  </a:lnTo>
                  <a:lnTo>
                    <a:pt x="10271" y="3345"/>
                  </a:lnTo>
                  <a:lnTo>
                    <a:pt x="19033" y="283"/>
                  </a:lnTo>
                  <a:lnTo>
                    <a:pt x="40076" y="0"/>
                  </a:lnTo>
                  <a:lnTo>
                    <a:pt x="61127" y="3774"/>
                  </a:lnTo>
                  <a:lnTo>
                    <a:pt x="79062" y="15590"/>
                  </a:lnTo>
                  <a:lnTo>
                    <a:pt x="102313" y="45092"/>
                  </a:lnTo>
                  <a:lnTo>
                    <a:pt x="114524" y="70218"/>
                  </a:lnTo>
                  <a:lnTo>
                    <a:pt x="128596" y="132770"/>
                  </a:lnTo>
                  <a:lnTo>
                    <a:pt x="134822" y="155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79912" y="823394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3465" y="124664"/>
                  </a:lnTo>
                  <a:lnTo>
                    <a:pt x="15594" y="182162"/>
                  </a:lnTo>
                  <a:lnTo>
                    <a:pt x="24382" y="234948"/>
                  </a:lnTo>
                  <a:lnTo>
                    <a:pt x="2664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48631" y="89709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93224" y="12724"/>
                  </a:lnTo>
                  <a:lnTo>
                    <a:pt x="134094" y="10962"/>
                  </a:lnTo>
                  <a:lnTo>
                    <a:pt x="77353" y="3379"/>
                  </a:lnTo>
                  <a:lnTo>
                    <a:pt x="27324" y="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59201" y="922365"/>
              <a:ext cx="157928" cy="174771"/>
            </a:xfrm>
            <a:custGeom>
              <a:avLst/>
              <a:gdLst/>
              <a:ahLst/>
              <a:cxnLst/>
              <a:rect l="0" t="0" r="0" b="0"/>
              <a:pathLst>
                <a:path w="157928" h="174771">
                  <a:moveTo>
                    <a:pt x="0" y="69485"/>
                  </a:moveTo>
                  <a:lnTo>
                    <a:pt x="42691" y="72604"/>
                  </a:lnTo>
                  <a:lnTo>
                    <a:pt x="89931" y="78550"/>
                  </a:lnTo>
                  <a:lnTo>
                    <a:pt x="124912" y="73990"/>
                  </a:lnTo>
                  <a:lnTo>
                    <a:pt x="133577" y="68979"/>
                  </a:lnTo>
                  <a:lnTo>
                    <a:pt x="146325" y="54052"/>
                  </a:lnTo>
                  <a:lnTo>
                    <a:pt x="147853" y="46328"/>
                  </a:lnTo>
                  <a:lnTo>
                    <a:pt x="146531" y="38839"/>
                  </a:lnTo>
                  <a:lnTo>
                    <a:pt x="143311" y="31507"/>
                  </a:lnTo>
                  <a:lnTo>
                    <a:pt x="122011" y="10009"/>
                  </a:lnTo>
                  <a:lnTo>
                    <a:pt x="100240" y="2107"/>
                  </a:lnTo>
                  <a:lnTo>
                    <a:pt x="87884" y="0"/>
                  </a:lnTo>
                  <a:lnTo>
                    <a:pt x="64795" y="3898"/>
                  </a:lnTo>
                  <a:lnTo>
                    <a:pt x="53725" y="8212"/>
                  </a:lnTo>
                  <a:lnTo>
                    <a:pt x="38306" y="22365"/>
                  </a:lnTo>
                  <a:lnTo>
                    <a:pt x="32556" y="31053"/>
                  </a:lnTo>
                  <a:lnTo>
                    <a:pt x="24464" y="65636"/>
                  </a:lnTo>
                  <a:lnTo>
                    <a:pt x="27655" y="99930"/>
                  </a:lnTo>
                  <a:lnTo>
                    <a:pt x="36078" y="118501"/>
                  </a:lnTo>
                  <a:lnTo>
                    <a:pt x="48790" y="134554"/>
                  </a:lnTo>
                  <a:lnTo>
                    <a:pt x="76847" y="155575"/>
                  </a:lnTo>
                  <a:lnTo>
                    <a:pt x="113106" y="168563"/>
                  </a:lnTo>
                  <a:lnTo>
                    <a:pt x="157927" y="174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73207" y="876036"/>
              <a:ext cx="122907" cy="172043"/>
            </a:xfrm>
            <a:custGeom>
              <a:avLst/>
              <a:gdLst/>
              <a:ahLst/>
              <a:cxnLst/>
              <a:rect l="0" t="0" r="0" b="0"/>
              <a:pathLst>
                <a:path w="122907" h="172043">
                  <a:moveTo>
                    <a:pt x="7092" y="84228"/>
                  </a:moveTo>
                  <a:lnTo>
                    <a:pt x="25050" y="147656"/>
                  </a:lnTo>
                  <a:lnTo>
                    <a:pt x="32950" y="172042"/>
                  </a:lnTo>
                  <a:lnTo>
                    <a:pt x="8161" y="114721"/>
                  </a:lnTo>
                  <a:lnTo>
                    <a:pt x="0" y="78315"/>
                  </a:lnTo>
                  <a:lnTo>
                    <a:pt x="4330" y="57814"/>
                  </a:lnTo>
                  <a:lnTo>
                    <a:pt x="15223" y="40903"/>
                  </a:lnTo>
                  <a:lnTo>
                    <a:pt x="31763" y="25588"/>
                  </a:lnTo>
                  <a:lnTo>
                    <a:pt x="53932" y="17222"/>
                  </a:lnTo>
                  <a:lnTo>
                    <a:pt x="113037" y="2783"/>
                  </a:lnTo>
                  <a:lnTo>
                    <a:pt x="1229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59283" y="102343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2200455" y="1747742"/>
            <a:ext cx="2142389" cy="147388"/>
          </a:xfrm>
          <a:custGeom>
            <a:avLst/>
            <a:gdLst/>
            <a:ahLst/>
            <a:cxnLst/>
            <a:rect l="0" t="0" r="0" b="0"/>
            <a:pathLst>
              <a:path w="2142389" h="147388">
                <a:moveTo>
                  <a:pt x="0" y="147387"/>
                </a:moveTo>
                <a:lnTo>
                  <a:pt x="27557" y="140152"/>
                </a:lnTo>
                <a:lnTo>
                  <a:pt x="83779" y="137509"/>
                </a:lnTo>
                <a:lnTo>
                  <a:pt x="140292" y="131398"/>
                </a:lnTo>
                <a:lnTo>
                  <a:pt x="203751" y="126161"/>
                </a:lnTo>
                <a:lnTo>
                  <a:pt x="265678" y="118195"/>
                </a:lnTo>
                <a:lnTo>
                  <a:pt x="316586" y="116511"/>
                </a:lnTo>
                <a:lnTo>
                  <a:pt x="368714" y="116012"/>
                </a:lnTo>
                <a:lnTo>
                  <a:pt x="421205" y="115864"/>
                </a:lnTo>
                <a:lnTo>
                  <a:pt x="480165" y="110225"/>
                </a:lnTo>
                <a:lnTo>
                  <a:pt x="543587" y="106251"/>
                </a:lnTo>
                <a:lnTo>
                  <a:pt x="600920" y="104393"/>
                </a:lnTo>
                <a:lnTo>
                  <a:pt x="656643" y="98123"/>
                </a:lnTo>
                <a:lnTo>
                  <a:pt x="713577" y="94576"/>
                </a:lnTo>
                <a:lnTo>
                  <a:pt x="772274" y="86609"/>
                </a:lnTo>
                <a:lnTo>
                  <a:pt x="825437" y="84925"/>
                </a:lnTo>
                <a:lnTo>
                  <a:pt x="876284" y="81307"/>
                </a:lnTo>
                <a:lnTo>
                  <a:pt x="936085" y="75193"/>
                </a:lnTo>
                <a:lnTo>
                  <a:pt x="986927" y="74134"/>
                </a:lnTo>
                <a:lnTo>
                  <a:pt x="1043208" y="66540"/>
                </a:lnTo>
                <a:lnTo>
                  <a:pt x="1098346" y="62991"/>
                </a:lnTo>
                <a:lnTo>
                  <a:pt x="1157967" y="56220"/>
                </a:lnTo>
                <a:lnTo>
                  <a:pt x="1210858" y="52524"/>
                </a:lnTo>
                <a:lnTo>
                  <a:pt x="1267595" y="44507"/>
                </a:lnTo>
                <a:lnTo>
                  <a:pt x="1320420" y="39695"/>
                </a:lnTo>
                <a:lnTo>
                  <a:pt x="1377405" y="33980"/>
                </a:lnTo>
                <a:lnTo>
                  <a:pt x="1437884" y="26460"/>
                </a:lnTo>
                <a:lnTo>
                  <a:pt x="1498097" y="20945"/>
                </a:lnTo>
                <a:lnTo>
                  <a:pt x="1552452" y="12923"/>
                </a:lnTo>
                <a:lnTo>
                  <a:pt x="1604863" y="11230"/>
                </a:lnTo>
                <a:lnTo>
                  <a:pt x="1655487" y="7608"/>
                </a:lnTo>
                <a:lnTo>
                  <a:pt x="1715212" y="1494"/>
                </a:lnTo>
                <a:lnTo>
                  <a:pt x="1771631" y="434"/>
                </a:lnTo>
                <a:lnTo>
                  <a:pt x="1832802" y="120"/>
                </a:lnTo>
                <a:lnTo>
                  <a:pt x="1895380" y="27"/>
                </a:lnTo>
                <a:lnTo>
                  <a:pt x="1952786" y="0"/>
                </a:lnTo>
                <a:lnTo>
                  <a:pt x="2006840" y="5581"/>
                </a:lnTo>
                <a:lnTo>
                  <a:pt x="2064205" y="3476"/>
                </a:lnTo>
                <a:lnTo>
                  <a:pt x="2118362" y="7911"/>
                </a:lnTo>
                <a:lnTo>
                  <a:pt x="2142388" y="871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5333443" y="4337885"/>
            <a:ext cx="2373418" cy="139229"/>
          </a:xfrm>
          <a:custGeom>
            <a:avLst/>
            <a:gdLst/>
            <a:ahLst/>
            <a:cxnLst/>
            <a:rect l="0" t="0" r="0" b="0"/>
            <a:pathLst>
              <a:path w="2373418" h="139229">
                <a:moveTo>
                  <a:pt x="0" y="139228"/>
                </a:moveTo>
                <a:lnTo>
                  <a:pt x="30410" y="137790"/>
                </a:lnTo>
                <a:lnTo>
                  <a:pt x="90169" y="135871"/>
                </a:lnTo>
                <a:lnTo>
                  <a:pt x="151160" y="129584"/>
                </a:lnTo>
                <a:lnTo>
                  <a:pt x="206795" y="127201"/>
                </a:lnTo>
                <a:lnTo>
                  <a:pt x="261494" y="126495"/>
                </a:lnTo>
                <a:lnTo>
                  <a:pt x="320466" y="125116"/>
                </a:lnTo>
                <a:lnTo>
                  <a:pt x="375503" y="118988"/>
                </a:lnTo>
                <a:lnTo>
                  <a:pt x="430025" y="116652"/>
                </a:lnTo>
                <a:lnTo>
                  <a:pt x="486604" y="114790"/>
                </a:lnTo>
                <a:lnTo>
                  <a:pt x="545181" y="107393"/>
                </a:lnTo>
                <a:lnTo>
                  <a:pt x="598323" y="105808"/>
                </a:lnTo>
                <a:lnTo>
                  <a:pt x="649163" y="102219"/>
                </a:lnTo>
                <a:lnTo>
                  <a:pt x="695813" y="96866"/>
                </a:lnTo>
                <a:lnTo>
                  <a:pt x="750970" y="92160"/>
                </a:lnTo>
                <a:lnTo>
                  <a:pt x="807476" y="83357"/>
                </a:lnTo>
                <a:lnTo>
                  <a:pt x="868673" y="76459"/>
                </a:lnTo>
                <a:lnTo>
                  <a:pt x="921900" y="71296"/>
                </a:lnTo>
                <a:lnTo>
                  <a:pt x="982505" y="59071"/>
                </a:lnTo>
                <a:lnTo>
                  <a:pt x="1033487" y="54445"/>
                </a:lnTo>
                <a:lnTo>
                  <a:pt x="1085638" y="47486"/>
                </a:lnTo>
                <a:lnTo>
                  <a:pt x="1138134" y="43604"/>
                </a:lnTo>
                <a:lnTo>
                  <a:pt x="1190733" y="36865"/>
                </a:lnTo>
                <a:lnTo>
                  <a:pt x="1243364" y="27459"/>
                </a:lnTo>
                <a:lnTo>
                  <a:pt x="1296002" y="17263"/>
                </a:lnTo>
                <a:lnTo>
                  <a:pt x="1348643" y="12422"/>
                </a:lnTo>
                <a:lnTo>
                  <a:pt x="1401286" y="5399"/>
                </a:lnTo>
                <a:lnTo>
                  <a:pt x="1453928" y="1498"/>
                </a:lnTo>
                <a:lnTo>
                  <a:pt x="1512160" y="342"/>
                </a:lnTo>
                <a:lnTo>
                  <a:pt x="1568279" y="0"/>
                </a:lnTo>
                <a:lnTo>
                  <a:pt x="1621951" y="5487"/>
                </a:lnTo>
                <a:lnTo>
                  <a:pt x="1674898" y="8933"/>
                </a:lnTo>
                <a:lnTo>
                  <a:pt x="1727631" y="9954"/>
                </a:lnTo>
                <a:lnTo>
                  <a:pt x="1790616" y="11469"/>
                </a:lnTo>
                <a:lnTo>
                  <a:pt x="1839777" y="16425"/>
                </a:lnTo>
                <a:lnTo>
                  <a:pt x="1898903" y="11924"/>
                </a:lnTo>
                <a:lnTo>
                  <a:pt x="1955642" y="10688"/>
                </a:lnTo>
                <a:lnTo>
                  <a:pt x="2011910" y="10444"/>
                </a:lnTo>
                <a:lnTo>
                  <a:pt x="2068085" y="10396"/>
                </a:lnTo>
                <a:lnTo>
                  <a:pt x="2124242" y="10386"/>
                </a:lnTo>
                <a:lnTo>
                  <a:pt x="2171946" y="10384"/>
                </a:lnTo>
                <a:lnTo>
                  <a:pt x="2223124" y="10384"/>
                </a:lnTo>
                <a:lnTo>
                  <a:pt x="2284415" y="10384"/>
                </a:lnTo>
                <a:lnTo>
                  <a:pt x="2338463" y="10384"/>
                </a:lnTo>
                <a:lnTo>
                  <a:pt x="2373417" y="10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902803" y="4505204"/>
            <a:ext cx="1105473" cy="32563"/>
          </a:xfrm>
          <a:custGeom>
            <a:avLst/>
            <a:gdLst/>
            <a:ahLst/>
            <a:cxnLst/>
            <a:rect l="0" t="0" r="0" b="0"/>
            <a:pathLst>
              <a:path w="1105473" h="32563">
                <a:moveTo>
                  <a:pt x="0" y="25657"/>
                </a:moveTo>
                <a:lnTo>
                  <a:pt x="17403" y="24392"/>
                </a:lnTo>
                <a:lnTo>
                  <a:pt x="69978" y="22743"/>
                </a:lnTo>
                <a:lnTo>
                  <a:pt x="120261" y="23425"/>
                </a:lnTo>
                <a:lnTo>
                  <a:pt x="176118" y="30423"/>
                </a:lnTo>
                <a:lnTo>
                  <a:pt x="228789" y="31940"/>
                </a:lnTo>
                <a:lnTo>
                  <a:pt x="285729" y="32389"/>
                </a:lnTo>
                <a:lnTo>
                  <a:pt x="339645" y="32522"/>
                </a:lnTo>
                <a:lnTo>
                  <a:pt x="392665" y="32562"/>
                </a:lnTo>
                <a:lnTo>
                  <a:pt x="451804" y="26986"/>
                </a:lnTo>
                <a:lnTo>
                  <a:pt x="503106" y="23512"/>
                </a:lnTo>
                <a:lnTo>
                  <a:pt x="557171" y="22483"/>
                </a:lnTo>
                <a:lnTo>
                  <a:pt x="615825" y="22178"/>
                </a:lnTo>
                <a:lnTo>
                  <a:pt x="677657" y="22087"/>
                </a:lnTo>
                <a:lnTo>
                  <a:pt x="734842" y="16471"/>
                </a:lnTo>
                <a:lnTo>
                  <a:pt x="794420" y="12988"/>
                </a:lnTo>
                <a:lnTo>
                  <a:pt x="856526" y="11955"/>
                </a:lnTo>
                <a:lnTo>
                  <a:pt x="913792" y="11650"/>
                </a:lnTo>
                <a:lnTo>
                  <a:pt x="973394" y="11559"/>
                </a:lnTo>
                <a:lnTo>
                  <a:pt x="1029918" y="5943"/>
                </a:lnTo>
                <a:lnTo>
                  <a:pt x="1083711" y="2460"/>
                </a:lnTo>
                <a:lnTo>
                  <a:pt x="110547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442611" y="4495668"/>
            <a:ext cx="1160512" cy="42115"/>
          </a:xfrm>
          <a:custGeom>
            <a:avLst/>
            <a:gdLst/>
            <a:ahLst/>
            <a:cxnLst/>
            <a:rect l="0" t="0" r="0" b="0"/>
            <a:pathLst>
              <a:path w="1160512" h="42115">
                <a:moveTo>
                  <a:pt x="0" y="0"/>
                </a:moveTo>
                <a:lnTo>
                  <a:pt x="37478" y="8333"/>
                </a:lnTo>
                <a:lnTo>
                  <a:pt x="95316" y="17475"/>
                </a:lnTo>
                <a:lnTo>
                  <a:pt x="148203" y="20349"/>
                </a:lnTo>
                <a:lnTo>
                  <a:pt x="209299" y="20917"/>
                </a:lnTo>
                <a:lnTo>
                  <a:pt x="270457" y="28265"/>
                </a:lnTo>
                <a:lnTo>
                  <a:pt x="319301" y="30601"/>
                </a:lnTo>
                <a:lnTo>
                  <a:pt x="381440" y="31391"/>
                </a:lnTo>
                <a:lnTo>
                  <a:pt x="444104" y="31547"/>
                </a:lnTo>
                <a:lnTo>
                  <a:pt x="492935" y="31574"/>
                </a:lnTo>
                <a:lnTo>
                  <a:pt x="554601" y="38819"/>
                </a:lnTo>
                <a:lnTo>
                  <a:pt x="603534" y="41138"/>
                </a:lnTo>
                <a:lnTo>
                  <a:pt x="662582" y="41921"/>
                </a:lnTo>
                <a:lnTo>
                  <a:pt x="724896" y="42076"/>
                </a:lnTo>
                <a:lnTo>
                  <a:pt x="785124" y="42106"/>
                </a:lnTo>
                <a:lnTo>
                  <a:pt x="845201" y="42113"/>
                </a:lnTo>
                <a:lnTo>
                  <a:pt x="907458" y="42114"/>
                </a:lnTo>
                <a:lnTo>
                  <a:pt x="964815" y="42114"/>
                </a:lnTo>
                <a:lnTo>
                  <a:pt x="1021206" y="42114"/>
                </a:lnTo>
                <a:lnTo>
                  <a:pt x="1082994" y="42114"/>
                </a:lnTo>
                <a:lnTo>
                  <a:pt x="1143119" y="42114"/>
                </a:lnTo>
                <a:lnTo>
                  <a:pt x="1160511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2326798" y="1158134"/>
            <a:ext cx="421140" cy="726468"/>
            <a:chOff x="2326798" y="1158134"/>
            <a:chExt cx="421140" cy="726468"/>
          </a:xfrm>
        </p:grpSpPr>
        <p:sp>
          <p:nvSpPr>
            <p:cNvPr id="64" name="Freeform 63"/>
            <p:cNvSpPr/>
            <p:nvPr/>
          </p:nvSpPr>
          <p:spPr>
            <a:xfrm>
              <a:off x="2495253" y="1231834"/>
              <a:ext cx="73701" cy="652768"/>
            </a:xfrm>
            <a:custGeom>
              <a:avLst/>
              <a:gdLst/>
              <a:ahLst/>
              <a:cxnLst/>
              <a:rect l="0" t="0" r="0" b="0"/>
              <a:pathLst>
                <a:path w="73701" h="652768">
                  <a:moveTo>
                    <a:pt x="0" y="0"/>
                  </a:moveTo>
                  <a:lnTo>
                    <a:pt x="5590" y="58617"/>
                  </a:lnTo>
                  <a:lnTo>
                    <a:pt x="9553" y="112791"/>
                  </a:lnTo>
                  <a:lnTo>
                    <a:pt x="13456" y="165432"/>
                  </a:lnTo>
                  <a:lnTo>
                    <a:pt x="19556" y="215562"/>
                  </a:lnTo>
                  <a:lnTo>
                    <a:pt x="27997" y="270524"/>
                  </a:lnTo>
                  <a:lnTo>
                    <a:pt x="30877" y="326441"/>
                  </a:lnTo>
                  <a:lnTo>
                    <a:pt x="39898" y="389345"/>
                  </a:lnTo>
                  <a:lnTo>
                    <a:pt x="49779" y="442849"/>
                  </a:lnTo>
                  <a:lnTo>
                    <a:pt x="52077" y="498477"/>
                  </a:lnTo>
                  <a:lnTo>
                    <a:pt x="53701" y="553356"/>
                  </a:lnTo>
                  <a:lnTo>
                    <a:pt x="61693" y="615629"/>
                  </a:lnTo>
                  <a:lnTo>
                    <a:pt x="65634" y="633531"/>
                  </a:lnTo>
                  <a:lnTo>
                    <a:pt x="7370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26798" y="1158134"/>
              <a:ext cx="421140" cy="42115"/>
            </a:xfrm>
            <a:custGeom>
              <a:avLst/>
              <a:gdLst/>
              <a:ahLst/>
              <a:cxnLst/>
              <a:rect l="0" t="0" r="0" b="0"/>
              <a:pathLst>
                <a:path w="421140" h="42115">
                  <a:moveTo>
                    <a:pt x="0" y="42114"/>
                  </a:moveTo>
                  <a:lnTo>
                    <a:pt x="58616" y="27460"/>
                  </a:lnTo>
                  <a:lnTo>
                    <a:pt x="112790" y="22322"/>
                  </a:lnTo>
                  <a:lnTo>
                    <a:pt x="168552" y="21307"/>
                  </a:lnTo>
                  <a:lnTo>
                    <a:pt x="224626" y="15517"/>
                  </a:lnTo>
                  <a:lnTo>
                    <a:pt x="287999" y="11514"/>
                  </a:lnTo>
                  <a:lnTo>
                    <a:pt x="343671" y="7604"/>
                  </a:lnTo>
                  <a:lnTo>
                    <a:pt x="403312" y="1002"/>
                  </a:lnTo>
                  <a:lnTo>
                    <a:pt x="4211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89969" y="1747730"/>
              <a:ext cx="357969" cy="42115"/>
            </a:xfrm>
            <a:custGeom>
              <a:avLst/>
              <a:gdLst/>
              <a:ahLst/>
              <a:cxnLst/>
              <a:rect l="0" t="0" r="0" b="0"/>
              <a:pathLst>
                <a:path w="357969" h="42115">
                  <a:moveTo>
                    <a:pt x="0" y="42114"/>
                  </a:moveTo>
                  <a:lnTo>
                    <a:pt x="37477" y="33781"/>
                  </a:lnTo>
                  <a:lnTo>
                    <a:pt x="95315" y="24639"/>
                  </a:lnTo>
                  <a:lnTo>
                    <a:pt x="148202" y="21765"/>
                  </a:lnTo>
                  <a:lnTo>
                    <a:pt x="203709" y="21197"/>
                  </a:lnTo>
                  <a:lnTo>
                    <a:pt x="258564" y="19915"/>
                  </a:lnTo>
                  <a:lnTo>
                    <a:pt x="320832" y="11996"/>
                  </a:lnTo>
                  <a:lnTo>
                    <a:pt x="338734" y="8061"/>
                  </a:lnTo>
                  <a:lnTo>
                    <a:pt x="3579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242777" y="989678"/>
            <a:ext cx="968623" cy="1737203"/>
            <a:chOff x="3242777" y="989678"/>
            <a:chExt cx="968623" cy="1737203"/>
          </a:xfrm>
        </p:grpSpPr>
        <p:sp>
          <p:nvSpPr>
            <p:cNvPr id="68" name="Freeform 67"/>
            <p:cNvSpPr/>
            <p:nvPr/>
          </p:nvSpPr>
          <p:spPr>
            <a:xfrm>
              <a:off x="3242777" y="989678"/>
              <a:ext cx="126343" cy="1737203"/>
            </a:xfrm>
            <a:custGeom>
              <a:avLst/>
              <a:gdLst/>
              <a:ahLst/>
              <a:cxnLst/>
              <a:rect l="0" t="0" r="0" b="0"/>
              <a:pathLst>
                <a:path w="126343" h="1737203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7475" y="217741"/>
                  </a:lnTo>
                  <a:lnTo>
                    <a:pt x="21166" y="267807"/>
                  </a:lnTo>
                  <a:lnTo>
                    <a:pt x="27978" y="318516"/>
                  </a:lnTo>
                  <a:lnTo>
                    <a:pt x="30873" y="378165"/>
                  </a:lnTo>
                  <a:lnTo>
                    <a:pt x="31444" y="435008"/>
                  </a:lnTo>
                  <a:lnTo>
                    <a:pt x="31558" y="491297"/>
                  </a:lnTo>
                  <a:lnTo>
                    <a:pt x="34699" y="547476"/>
                  </a:lnTo>
                  <a:lnTo>
                    <a:pt x="40649" y="603633"/>
                  </a:lnTo>
                  <a:lnTo>
                    <a:pt x="42994" y="658616"/>
                  </a:lnTo>
                  <a:lnTo>
                    <a:pt x="51141" y="720911"/>
                  </a:lnTo>
                  <a:lnTo>
                    <a:pt x="52346" y="775889"/>
                  </a:lnTo>
                  <a:lnTo>
                    <a:pt x="55703" y="831809"/>
                  </a:lnTo>
                  <a:lnTo>
                    <a:pt x="61696" y="887915"/>
                  </a:lnTo>
                  <a:lnTo>
                    <a:pt x="64049" y="944058"/>
                  </a:lnTo>
                  <a:lnTo>
                    <a:pt x="71447" y="1000208"/>
                  </a:lnTo>
                  <a:lnTo>
                    <a:pt x="73254" y="1056360"/>
                  </a:lnTo>
                  <a:lnTo>
                    <a:pt x="79157" y="1104063"/>
                  </a:lnTo>
                  <a:lnTo>
                    <a:pt x="82725" y="1155242"/>
                  </a:lnTo>
                  <a:lnTo>
                    <a:pt x="83931" y="1216532"/>
                  </a:lnTo>
                  <a:lnTo>
                    <a:pt x="84169" y="1273699"/>
                  </a:lnTo>
                  <a:lnTo>
                    <a:pt x="84217" y="1335640"/>
                  </a:lnTo>
                  <a:lnTo>
                    <a:pt x="85396" y="1394626"/>
                  </a:lnTo>
                  <a:lnTo>
                    <a:pt x="93293" y="1457776"/>
                  </a:lnTo>
                  <a:lnTo>
                    <a:pt x="101703" y="1512858"/>
                  </a:lnTo>
                  <a:lnTo>
                    <a:pt x="107697" y="1565679"/>
                  </a:lnTo>
                  <a:lnTo>
                    <a:pt x="114210" y="1615844"/>
                  </a:lnTo>
                  <a:lnTo>
                    <a:pt x="122732" y="1670813"/>
                  </a:lnTo>
                  <a:lnTo>
                    <a:pt x="125629" y="1717373"/>
                  </a:lnTo>
                  <a:lnTo>
                    <a:pt x="126342" y="1737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53388" y="1365637"/>
              <a:ext cx="210571" cy="415770"/>
            </a:xfrm>
            <a:custGeom>
              <a:avLst/>
              <a:gdLst/>
              <a:ahLst/>
              <a:cxnLst/>
              <a:rect l="0" t="0" r="0" b="0"/>
              <a:pathLst>
                <a:path w="210571" h="415770">
                  <a:moveTo>
                    <a:pt x="0" y="76767"/>
                  </a:moveTo>
                  <a:lnTo>
                    <a:pt x="3120" y="130911"/>
                  </a:lnTo>
                  <a:lnTo>
                    <a:pt x="14655" y="191447"/>
                  </a:lnTo>
                  <a:lnTo>
                    <a:pt x="19160" y="242417"/>
                  </a:lnTo>
                  <a:lnTo>
                    <a:pt x="27918" y="303637"/>
                  </a:lnTo>
                  <a:lnTo>
                    <a:pt x="30861" y="360790"/>
                  </a:lnTo>
                  <a:lnTo>
                    <a:pt x="37556" y="415769"/>
                  </a:lnTo>
                  <a:lnTo>
                    <a:pt x="36736" y="415072"/>
                  </a:lnTo>
                  <a:lnTo>
                    <a:pt x="35019" y="411098"/>
                  </a:lnTo>
                  <a:lnTo>
                    <a:pt x="26298" y="350820"/>
                  </a:lnTo>
                  <a:lnTo>
                    <a:pt x="30081" y="294787"/>
                  </a:lnTo>
                  <a:lnTo>
                    <a:pt x="31289" y="241105"/>
                  </a:lnTo>
                  <a:lnTo>
                    <a:pt x="31527" y="185441"/>
                  </a:lnTo>
                  <a:lnTo>
                    <a:pt x="31574" y="129385"/>
                  </a:lnTo>
                  <a:lnTo>
                    <a:pt x="37173" y="78842"/>
                  </a:lnTo>
                  <a:lnTo>
                    <a:pt x="50713" y="36232"/>
                  </a:lnTo>
                  <a:lnTo>
                    <a:pt x="61924" y="19367"/>
                  </a:lnTo>
                  <a:lnTo>
                    <a:pt x="77824" y="7192"/>
                  </a:lnTo>
                  <a:lnTo>
                    <a:pt x="86978" y="2308"/>
                  </a:lnTo>
                  <a:lnTo>
                    <a:pt x="106508" y="0"/>
                  </a:lnTo>
                  <a:lnTo>
                    <a:pt x="125716" y="4044"/>
                  </a:lnTo>
                  <a:lnTo>
                    <a:pt x="142052" y="13640"/>
                  </a:lnTo>
                  <a:lnTo>
                    <a:pt x="196851" y="73135"/>
                  </a:lnTo>
                  <a:lnTo>
                    <a:pt x="210570" y="8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50324" y="1350521"/>
              <a:ext cx="261076" cy="308707"/>
            </a:xfrm>
            <a:custGeom>
              <a:avLst/>
              <a:gdLst/>
              <a:ahLst/>
              <a:cxnLst/>
              <a:rect l="0" t="0" r="0" b="0"/>
              <a:pathLst>
                <a:path w="261076" h="308707">
                  <a:moveTo>
                    <a:pt x="61033" y="207696"/>
                  </a:moveTo>
                  <a:lnTo>
                    <a:pt x="113738" y="188568"/>
                  </a:lnTo>
                  <a:lnTo>
                    <a:pt x="169236" y="144227"/>
                  </a:lnTo>
                  <a:lnTo>
                    <a:pt x="195648" y="120260"/>
                  </a:lnTo>
                  <a:lnTo>
                    <a:pt x="215173" y="90932"/>
                  </a:lnTo>
                  <a:lnTo>
                    <a:pt x="219945" y="80720"/>
                  </a:lnTo>
                  <a:lnTo>
                    <a:pt x="222127" y="60016"/>
                  </a:lnTo>
                  <a:lnTo>
                    <a:pt x="218028" y="40285"/>
                  </a:lnTo>
                  <a:lnTo>
                    <a:pt x="208408" y="23717"/>
                  </a:lnTo>
                  <a:lnTo>
                    <a:pt x="193213" y="11674"/>
                  </a:lnTo>
                  <a:lnTo>
                    <a:pt x="173592" y="3592"/>
                  </a:lnTo>
                  <a:lnTo>
                    <a:pt x="149274" y="0"/>
                  </a:lnTo>
                  <a:lnTo>
                    <a:pt x="129107" y="4642"/>
                  </a:lnTo>
                  <a:lnTo>
                    <a:pt x="66293" y="37634"/>
                  </a:lnTo>
                  <a:lnTo>
                    <a:pt x="44005" y="57352"/>
                  </a:lnTo>
                  <a:lnTo>
                    <a:pt x="28171" y="83601"/>
                  </a:lnTo>
                  <a:lnTo>
                    <a:pt x="5077" y="144723"/>
                  </a:lnTo>
                  <a:lnTo>
                    <a:pt x="0" y="181758"/>
                  </a:lnTo>
                  <a:lnTo>
                    <a:pt x="4085" y="216779"/>
                  </a:lnTo>
                  <a:lnTo>
                    <a:pt x="12716" y="235519"/>
                  </a:lnTo>
                  <a:lnTo>
                    <a:pt x="54004" y="289399"/>
                  </a:lnTo>
                  <a:lnTo>
                    <a:pt x="63366" y="297260"/>
                  </a:lnTo>
                  <a:lnTo>
                    <a:pt x="86247" y="305994"/>
                  </a:lnTo>
                  <a:lnTo>
                    <a:pt x="110844" y="308706"/>
                  </a:lnTo>
                  <a:lnTo>
                    <a:pt x="171534" y="303507"/>
                  </a:lnTo>
                  <a:lnTo>
                    <a:pt x="228789" y="285925"/>
                  </a:lnTo>
                  <a:lnTo>
                    <a:pt x="261075" y="281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4358798" y="1716148"/>
            <a:ext cx="3590218" cy="210568"/>
          </a:xfrm>
          <a:custGeom>
            <a:avLst/>
            <a:gdLst/>
            <a:ahLst/>
            <a:cxnLst/>
            <a:rect l="0" t="0" r="0" b="0"/>
            <a:pathLst>
              <a:path w="3590218" h="210568">
                <a:moveTo>
                  <a:pt x="0" y="21054"/>
                </a:moveTo>
                <a:lnTo>
                  <a:pt x="37477" y="12720"/>
                </a:lnTo>
                <a:lnTo>
                  <a:pt x="72325" y="14295"/>
                </a:lnTo>
                <a:lnTo>
                  <a:pt x="94146" y="16880"/>
                </a:lnTo>
                <a:lnTo>
                  <a:pt x="152908" y="11593"/>
                </a:lnTo>
                <a:lnTo>
                  <a:pt x="209908" y="15879"/>
                </a:lnTo>
                <a:lnTo>
                  <a:pt x="258142" y="11583"/>
                </a:lnTo>
                <a:lnTo>
                  <a:pt x="312730" y="17970"/>
                </a:lnTo>
                <a:lnTo>
                  <a:pt x="365453" y="23564"/>
                </a:lnTo>
                <a:lnTo>
                  <a:pt x="415599" y="29998"/>
                </a:lnTo>
                <a:lnTo>
                  <a:pt x="470564" y="24034"/>
                </a:lnTo>
                <a:lnTo>
                  <a:pt x="526482" y="21642"/>
                </a:lnTo>
                <a:lnTo>
                  <a:pt x="582588" y="21170"/>
                </a:lnTo>
                <a:lnTo>
                  <a:pt x="638731" y="21077"/>
                </a:lnTo>
                <a:lnTo>
                  <a:pt x="694881" y="21058"/>
                </a:lnTo>
                <a:lnTo>
                  <a:pt x="751033" y="21055"/>
                </a:lnTo>
                <a:lnTo>
                  <a:pt x="806015" y="14988"/>
                </a:lnTo>
                <a:lnTo>
                  <a:pt x="868309" y="20024"/>
                </a:lnTo>
                <a:lnTo>
                  <a:pt x="928895" y="12585"/>
                </a:lnTo>
                <a:lnTo>
                  <a:pt x="988720" y="10932"/>
                </a:lnTo>
                <a:lnTo>
                  <a:pt x="1039567" y="10646"/>
                </a:lnTo>
                <a:lnTo>
                  <a:pt x="1100745" y="10549"/>
                </a:lnTo>
                <a:lnTo>
                  <a:pt x="1161010" y="10530"/>
                </a:lnTo>
                <a:lnTo>
                  <a:pt x="1223303" y="10526"/>
                </a:lnTo>
                <a:lnTo>
                  <a:pt x="1280668" y="10525"/>
                </a:lnTo>
                <a:lnTo>
                  <a:pt x="1337060" y="10525"/>
                </a:lnTo>
                <a:lnTo>
                  <a:pt x="1393259" y="10525"/>
                </a:lnTo>
                <a:lnTo>
                  <a:pt x="1456656" y="10525"/>
                </a:lnTo>
                <a:lnTo>
                  <a:pt x="1518572" y="10525"/>
                </a:lnTo>
                <a:lnTo>
                  <a:pt x="1581192" y="4936"/>
                </a:lnTo>
                <a:lnTo>
                  <a:pt x="1630015" y="1460"/>
                </a:lnTo>
                <a:lnTo>
                  <a:pt x="1681526" y="430"/>
                </a:lnTo>
                <a:lnTo>
                  <a:pt x="1733833" y="125"/>
                </a:lnTo>
                <a:lnTo>
                  <a:pt x="1786377" y="35"/>
                </a:lnTo>
                <a:lnTo>
                  <a:pt x="1844579" y="8"/>
                </a:lnTo>
                <a:lnTo>
                  <a:pt x="1900688" y="0"/>
                </a:lnTo>
                <a:lnTo>
                  <a:pt x="1958749" y="7233"/>
                </a:lnTo>
                <a:lnTo>
                  <a:pt x="2013025" y="9550"/>
                </a:lnTo>
                <a:lnTo>
                  <a:pt x="2067841" y="10236"/>
                </a:lnTo>
                <a:lnTo>
                  <a:pt x="2128017" y="10439"/>
                </a:lnTo>
                <a:lnTo>
                  <a:pt x="2190300" y="10500"/>
                </a:lnTo>
                <a:lnTo>
                  <a:pt x="2249699" y="11688"/>
                </a:lnTo>
                <a:lnTo>
                  <a:pt x="2312348" y="18857"/>
                </a:lnTo>
                <a:lnTo>
                  <a:pt x="2374506" y="26209"/>
                </a:lnTo>
                <a:lnTo>
                  <a:pt x="2431920" y="29990"/>
                </a:lnTo>
                <a:lnTo>
                  <a:pt x="2494572" y="38503"/>
                </a:lnTo>
                <a:lnTo>
                  <a:pt x="2548474" y="42212"/>
                </a:lnTo>
                <a:lnTo>
                  <a:pt x="2597460" y="50199"/>
                </a:lnTo>
                <a:lnTo>
                  <a:pt x="2655388" y="58805"/>
                </a:lnTo>
                <a:lnTo>
                  <a:pt x="2713496" y="63045"/>
                </a:lnTo>
                <a:lnTo>
                  <a:pt x="2775709" y="74365"/>
                </a:lnTo>
                <a:lnTo>
                  <a:pt x="2834155" y="84423"/>
                </a:lnTo>
                <a:lnTo>
                  <a:pt x="2886567" y="94812"/>
                </a:lnTo>
                <a:lnTo>
                  <a:pt x="2935718" y="108803"/>
                </a:lnTo>
                <a:lnTo>
                  <a:pt x="2985290" y="119323"/>
                </a:lnTo>
                <a:lnTo>
                  <a:pt x="3038843" y="129849"/>
                </a:lnTo>
                <a:lnTo>
                  <a:pt x="3097345" y="134788"/>
                </a:lnTo>
                <a:lnTo>
                  <a:pt x="3157118" y="144862"/>
                </a:lnTo>
                <a:lnTo>
                  <a:pt x="3205828" y="154704"/>
                </a:lnTo>
                <a:lnTo>
                  <a:pt x="3257306" y="165029"/>
                </a:lnTo>
                <a:lnTo>
                  <a:pt x="3309603" y="175497"/>
                </a:lnTo>
                <a:lnTo>
                  <a:pt x="3359804" y="186007"/>
                </a:lnTo>
                <a:lnTo>
                  <a:pt x="3418752" y="196920"/>
                </a:lnTo>
                <a:lnTo>
                  <a:pt x="3476632" y="199114"/>
                </a:lnTo>
                <a:lnTo>
                  <a:pt x="3528876" y="202884"/>
                </a:lnTo>
                <a:lnTo>
                  <a:pt x="3590217" y="2105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4311094" y="1198117"/>
            <a:ext cx="2016534" cy="486443"/>
            <a:chOff x="4311094" y="1198117"/>
            <a:chExt cx="2016534" cy="486443"/>
          </a:xfrm>
        </p:grpSpPr>
        <p:sp>
          <p:nvSpPr>
            <p:cNvPr id="73" name="Freeform 72"/>
            <p:cNvSpPr/>
            <p:nvPr/>
          </p:nvSpPr>
          <p:spPr>
            <a:xfrm>
              <a:off x="4311094" y="1326612"/>
              <a:ext cx="331974" cy="315834"/>
            </a:xfrm>
            <a:custGeom>
              <a:avLst/>
              <a:gdLst/>
              <a:ahLst/>
              <a:cxnLst/>
              <a:rect l="0" t="0" r="0" b="0"/>
              <a:pathLst>
                <a:path w="331974" h="315834">
                  <a:moveTo>
                    <a:pt x="5590" y="73678"/>
                  </a:moveTo>
                  <a:lnTo>
                    <a:pt x="0" y="90445"/>
                  </a:lnTo>
                  <a:lnTo>
                    <a:pt x="2114" y="123229"/>
                  </a:lnTo>
                  <a:lnTo>
                    <a:pt x="12139" y="176229"/>
                  </a:lnTo>
                  <a:lnTo>
                    <a:pt x="15332" y="231758"/>
                  </a:lnTo>
                  <a:lnTo>
                    <a:pt x="16015" y="292457"/>
                  </a:lnTo>
                  <a:lnTo>
                    <a:pt x="16112" y="229415"/>
                  </a:lnTo>
                  <a:lnTo>
                    <a:pt x="16117" y="175021"/>
                  </a:lnTo>
                  <a:lnTo>
                    <a:pt x="24523" y="113150"/>
                  </a:lnTo>
                  <a:lnTo>
                    <a:pt x="40867" y="53659"/>
                  </a:lnTo>
                  <a:lnTo>
                    <a:pt x="56856" y="26932"/>
                  </a:lnTo>
                  <a:lnTo>
                    <a:pt x="64334" y="23797"/>
                  </a:lnTo>
                  <a:lnTo>
                    <a:pt x="72829" y="24046"/>
                  </a:lnTo>
                  <a:lnTo>
                    <a:pt x="82001" y="26552"/>
                  </a:lnTo>
                  <a:lnTo>
                    <a:pt x="98432" y="38695"/>
                  </a:lnTo>
                  <a:lnTo>
                    <a:pt x="112363" y="55790"/>
                  </a:lnTo>
                  <a:lnTo>
                    <a:pt x="134713" y="111270"/>
                  </a:lnTo>
                  <a:lnTo>
                    <a:pt x="161226" y="167839"/>
                  </a:lnTo>
                  <a:lnTo>
                    <a:pt x="179593" y="229404"/>
                  </a:lnTo>
                  <a:lnTo>
                    <a:pt x="189508" y="292869"/>
                  </a:lnTo>
                  <a:lnTo>
                    <a:pt x="189033" y="298184"/>
                  </a:lnTo>
                  <a:lnTo>
                    <a:pt x="186377" y="299388"/>
                  </a:lnTo>
                  <a:lnTo>
                    <a:pt x="182267" y="297850"/>
                  </a:lnTo>
                  <a:lnTo>
                    <a:pt x="174580" y="286784"/>
                  </a:lnTo>
                  <a:lnTo>
                    <a:pt x="160113" y="245494"/>
                  </a:lnTo>
                  <a:lnTo>
                    <a:pt x="154396" y="185042"/>
                  </a:lnTo>
                  <a:lnTo>
                    <a:pt x="156386" y="126828"/>
                  </a:lnTo>
                  <a:lnTo>
                    <a:pt x="167698" y="70269"/>
                  </a:lnTo>
                  <a:lnTo>
                    <a:pt x="177754" y="33673"/>
                  </a:lnTo>
                  <a:lnTo>
                    <a:pt x="190902" y="14564"/>
                  </a:lnTo>
                  <a:lnTo>
                    <a:pt x="199321" y="6192"/>
                  </a:lnTo>
                  <a:lnTo>
                    <a:pt x="208443" y="1781"/>
                  </a:lnTo>
                  <a:lnTo>
                    <a:pt x="227938" y="0"/>
                  </a:lnTo>
                  <a:lnTo>
                    <a:pt x="245181" y="6227"/>
                  </a:lnTo>
                  <a:lnTo>
                    <a:pt x="253055" y="11163"/>
                  </a:lnTo>
                  <a:lnTo>
                    <a:pt x="264923" y="26006"/>
                  </a:lnTo>
                  <a:lnTo>
                    <a:pt x="289519" y="84643"/>
                  </a:lnTo>
                  <a:lnTo>
                    <a:pt x="306192" y="138076"/>
                  </a:lnTo>
                  <a:lnTo>
                    <a:pt x="315883" y="198564"/>
                  </a:lnTo>
                  <a:lnTo>
                    <a:pt x="320346" y="250252"/>
                  </a:lnTo>
                  <a:lnTo>
                    <a:pt x="324347" y="296163"/>
                  </a:lnTo>
                  <a:lnTo>
                    <a:pt x="331973" y="315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9649" y="1338229"/>
              <a:ext cx="155046" cy="256777"/>
            </a:xfrm>
            <a:custGeom>
              <a:avLst/>
              <a:gdLst/>
              <a:ahLst/>
              <a:cxnLst/>
              <a:rect l="0" t="0" r="0" b="0"/>
              <a:pathLst>
                <a:path w="155046" h="256777">
                  <a:moveTo>
                    <a:pt x="7646" y="114703"/>
                  </a:moveTo>
                  <a:lnTo>
                    <a:pt x="24414" y="120292"/>
                  </a:lnTo>
                  <a:lnTo>
                    <a:pt x="42004" y="119917"/>
                  </a:lnTo>
                  <a:lnTo>
                    <a:pt x="60351" y="114681"/>
                  </a:lnTo>
                  <a:lnTo>
                    <a:pt x="121062" y="72177"/>
                  </a:lnTo>
                  <a:lnTo>
                    <a:pt x="135262" y="57198"/>
                  </a:lnTo>
                  <a:lnTo>
                    <a:pt x="145473" y="38843"/>
                  </a:lnTo>
                  <a:lnTo>
                    <a:pt x="147671" y="18986"/>
                  </a:lnTo>
                  <a:lnTo>
                    <a:pt x="146619" y="8778"/>
                  </a:lnTo>
                  <a:lnTo>
                    <a:pt x="141239" y="3142"/>
                  </a:lnTo>
                  <a:lnTo>
                    <a:pt x="132973" y="555"/>
                  </a:lnTo>
                  <a:lnTo>
                    <a:pt x="122783" y="0"/>
                  </a:lnTo>
                  <a:lnTo>
                    <a:pt x="105221" y="5622"/>
                  </a:lnTo>
                  <a:lnTo>
                    <a:pt x="74883" y="28296"/>
                  </a:lnTo>
                  <a:lnTo>
                    <a:pt x="47530" y="63710"/>
                  </a:lnTo>
                  <a:lnTo>
                    <a:pt x="14869" y="118141"/>
                  </a:lnTo>
                  <a:lnTo>
                    <a:pt x="2897" y="148477"/>
                  </a:lnTo>
                  <a:lnTo>
                    <a:pt x="0" y="186581"/>
                  </a:lnTo>
                  <a:lnTo>
                    <a:pt x="7200" y="225168"/>
                  </a:lnTo>
                  <a:lnTo>
                    <a:pt x="17587" y="244127"/>
                  </a:lnTo>
                  <a:lnTo>
                    <a:pt x="25971" y="250119"/>
                  </a:lnTo>
                  <a:lnTo>
                    <a:pt x="47766" y="256776"/>
                  </a:lnTo>
                  <a:lnTo>
                    <a:pt x="80755" y="254935"/>
                  </a:lnTo>
                  <a:lnTo>
                    <a:pt x="130791" y="235350"/>
                  </a:lnTo>
                  <a:lnTo>
                    <a:pt x="155045" y="230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45345" y="1370054"/>
              <a:ext cx="218904" cy="314506"/>
            </a:xfrm>
            <a:custGeom>
              <a:avLst/>
              <a:gdLst/>
              <a:ahLst/>
              <a:cxnLst/>
              <a:rect l="0" t="0" r="0" b="0"/>
              <a:pathLst>
                <a:path w="218904" h="314506">
                  <a:moveTo>
                    <a:pt x="8334" y="40764"/>
                  </a:moveTo>
                  <a:lnTo>
                    <a:pt x="0" y="78242"/>
                  </a:lnTo>
                  <a:lnTo>
                    <a:pt x="1575" y="113090"/>
                  </a:lnTo>
                  <a:lnTo>
                    <a:pt x="8613" y="175331"/>
                  </a:lnTo>
                  <a:lnTo>
                    <a:pt x="16491" y="230515"/>
                  </a:lnTo>
                  <a:lnTo>
                    <a:pt x="17809" y="249100"/>
                  </a:lnTo>
                  <a:lnTo>
                    <a:pt x="18800" y="185978"/>
                  </a:lnTo>
                  <a:lnTo>
                    <a:pt x="18850" y="131580"/>
                  </a:lnTo>
                  <a:lnTo>
                    <a:pt x="20029" y="75774"/>
                  </a:lnTo>
                  <a:lnTo>
                    <a:pt x="30314" y="22810"/>
                  </a:lnTo>
                  <a:lnTo>
                    <a:pt x="33516" y="11247"/>
                  </a:lnTo>
                  <a:lnTo>
                    <a:pt x="40330" y="4708"/>
                  </a:lnTo>
                  <a:lnTo>
                    <a:pt x="49551" y="1519"/>
                  </a:lnTo>
                  <a:lnTo>
                    <a:pt x="60379" y="563"/>
                  </a:lnTo>
                  <a:lnTo>
                    <a:pt x="69936" y="3435"/>
                  </a:lnTo>
                  <a:lnTo>
                    <a:pt x="86796" y="15985"/>
                  </a:lnTo>
                  <a:lnTo>
                    <a:pt x="103851" y="42781"/>
                  </a:lnTo>
                  <a:lnTo>
                    <a:pt x="118925" y="91682"/>
                  </a:lnTo>
                  <a:lnTo>
                    <a:pt x="123116" y="149521"/>
                  </a:lnTo>
                  <a:lnTo>
                    <a:pt x="123943" y="211336"/>
                  </a:lnTo>
                  <a:lnTo>
                    <a:pt x="122841" y="217650"/>
                  </a:lnTo>
                  <a:lnTo>
                    <a:pt x="120937" y="218349"/>
                  </a:lnTo>
                  <a:lnTo>
                    <a:pt x="118497" y="215306"/>
                  </a:lnTo>
                  <a:lnTo>
                    <a:pt x="114260" y="164210"/>
                  </a:lnTo>
                  <a:lnTo>
                    <a:pt x="113745" y="110382"/>
                  </a:lnTo>
                  <a:lnTo>
                    <a:pt x="125088" y="52142"/>
                  </a:lnTo>
                  <a:lnTo>
                    <a:pt x="138371" y="9346"/>
                  </a:lnTo>
                  <a:lnTo>
                    <a:pt x="145328" y="3441"/>
                  </a:lnTo>
                  <a:lnTo>
                    <a:pt x="154645" y="675"/>
                  </a:lnTo>
                  <a:lnTo>
                    <a:pt x="165536" y="0"/>
                  </a:lnTo>
                  <a:lnTo>
                    <a:pt x="173967" y="3059"/>
                  </a:lnTo>
                  <a:lnTo>
                    <a:pt x="186453" y="15818"/>
                  </a:lnTo>
                  <a:lnTo>
                    <a:pt x="204002" y="53774"/>
                  </a:lnTo>
                  <a:lnTo>
                    <a:pt x="215613" y="105119"/>
                  </a:lnTo>
                  <a:lnTo>
                    <a:pt x="218253" y="165910"/>
                  </a:lnTo>
                  <a:lnTo>
                    <a:pt x="218711" y="216925"/>
                  </a:lnTo>
                  <a:lnTo>
                    <a:pt x="218865" y="275819"/>
                  </a:lnTo>
                  <a:lnTo>
                    <a:pt x="218903" y="314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38598" y="1210777"/>
              <a:ext cx="164724" cy="448659"/>
            </a:xfrm>
            <a:custGeom>
              <a:avLst/>
              <a:gdLst/>
              <a:ahLst/>
              <a:cxnLst/>
              <a:rect l="0" t="0" r="0" b="0"/>
              <a:pathLst>
                <a:path w="164724" h="448659">
                  <a:moveTo>
                    <a:pt x="9879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0" y="197099"/>
                  </a:lnTo>
                  <a:lnTo>
                    <a:pt x="9245" y="244403"/>
                  </a:lnTo>
                  <a:lnTo>
                    <a:pt x="15343" y="307200"/>
                  </a:lnTo>
                  <a:lnTo>
                    <a:pt x="18906" y="356054"/>
                  </a:lnTo>
                  <a:lnTo>
                    <a:pt x="21281" y="415389"/>
                  </a:lnTo>
                  <a:lnTo>
                    <a:pt x="26385" y="444002"/>
                  </a:lnTo>
                  <a:lnTo>
                    <a:pt x="25562" y="443400"/>
                  </a:lnTo>
                  <a:lnTo>
                    <a:pt x="15836" y="417218"/>
                  </a:lnTo>
                  <a:lnTo>
                    <a:pt x="10663" y="356528"/>
                  </a:lnTo>
                  <a:lnTo>
                    <a:pt x="15623" y="301532"/>
                  </a:lnTo>
                  <a:lnTo>
                    <a:pt x="31230" y="243042"/>
                  </a:lnTo>
                  <a:lnTo>
                    <a:pt x="34641" y="232218"/>
                  </a:lnTo>
                  <a:lnTo>
                    <a:pt x="40425" y="223832"/>
                  </a:lnTo>
                  <a:lnTo>
                    <a:pt x="56210" y="211395"/>
                  </a:lnTo>
                  <a:lnTo>
                    <a:pt x="84827" y="197816"/>
                  </a:lnTo>
                  <a:lnTo>
                    <a:pt x="94940" y="197388"/>
                  </a:lnTo>
                  <a:lnTo>
                    <a:pt x="115534" y="203151"/>
                  </a:lnTo>
                  <a:lnTo>
                    <a:pt x="141269" y="219550"/>
                  </a:lnTo>
                  <a:lnTo>
                    <a:pt x="153282" y="238738"/>
                  </a:lnTo>
                  <a:lnTo>
                    <a:pt x="161351" y="262863"/>
                  </a:lnTo>
                  <a:lnTo>
                    <a:pt x="164723" y="301583"/>
                  </a:lnTo>
                  <a:lnTo>
                    <a:pt x="152900" y="357476"/>
                  </a:lnTo>
                  <a:lnTo>
                    <a:pt x="138389" y="398816"/>
                  </a:lnTo>
                  <a:lnTo>
                    <a:pt x="107506" y="438058"/>
                  </a:lnTo>
                  <a:lnTo>
                    <a:pt x="87583" y="446207"/>
                  </a:lnTo>
                  <a:lnTo>
                    <a:pt x="64301" y="448658"/>
                  </a:lnTo>
                  <a:lnTo>
                    <a:pt x="42255" y="445848"/>
                  </a:lnTo>
                  <a:lnTo>
                    <a:pt x="26998" y="437580"/>
                  </a:lnTo>
                  <a:lnTo>
                    <a:pt x="987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01160" y="1484518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0" y="21057"/>
                  </a:moveTo>
                  <a:lnTo>
                    <a:pt x="28120" y="960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71850" y="1378410"/>
              <a:ext cx="134596" cy="211394"/>
            </a:xfrm>
            <a:custGeom>
              <a:avLst/>
              <a:gdLst/>
              <a:ahLst/>
              <a:cxnLst/>
              <a:rect l="0" t="0" r="0" b="0"/>
              <a:pathLst>
                <a:path w="134596" h="211394">
                  <a:moveTo>
                    <a:pt x="134595" y="21880"/>
                  </a:moveTo>
                  <a:lnTo>
                    <a:pt x="129006" y="5112"/>
                  </a:lnTo>
                  <a:lnTo>
                    <a:pt x="123850" y="1343"/>
                  </a:lnTo>
                  <a:lnTo>
                    <a:pt x="116903" y="0"/>
                  </a:lnTo>
                  <a:lnTo>
                    <a:pt x="80538" y="6249"/>
                  </a:lnTo>
                  <a:lnTo>
                    <a:pt x="63387" y="18442"/>
                  </a:lnTo>
                  <a:lnTo>
                    <a:pt x="33312" y="54866"/>
                  </a:lnTo>
                  <a:lnTo>
                    <a:pt x="5403" y="116759"/>
                  </a:lnTo>
                  <a:lnTo>
                    <a:pt x="0" y="153847"/>
                  </a:lnTo>
                  <a:lnTo>
                    <a:pt x="4975" y="174509"/>
                  </a:lnTo>
                  <a:lnTo>
                    <a:pt x="9577" y="183294"/>
                  </a:lnTo>
                  <a:lnTo>
                    <a:pt x="24050" y="196175"/>
                  </a:lnTo>
                  <a:lnTo>
                    <a:pt x="43350" y="204629"/>
                  </a:lnTo>
                  <a:lnTo>
                    <a:pt x="103010" y="211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95511" y="1329181"/>
              <a:ext cx="132034" cy="251106"/>
            </a:xfrm>
            <a:custGeom>
              <a:avLst/>
              <a:gdLst/>
              <a:ahLst/>
              <a:cxnLst/>
              <a:rect l="0" t="0" r="0" b="0"/>
              <a:pathLst>
                <a:path w="132034" h="251106">
                  <a:moveTo>
                    <a:pt x="26748" y="102694"/>
                  </a:moveTo>
                  <a:lnTo>
                    <a:pt x="15295" y="156839"/>
                  </a:lnTo>
                  <a:lnTo>
                    <a:pt x="7588" y="211785"/>
                  </a:lnTo>
                  <a:lnTo>
                    <a:pt x="0" y="251105"/>
                  </a:lnTo>
                  <a:lnTo>
                    <a:pt x="6207" y="197968"/>
                  </a:lnTo>
                  <a:lnTo>
                    <a:pt x="13895" y="144217"/>
                  </a:lnTo>
                  <a:lnTo>
                    <a:pt x="21349" y="94129"/>
                  </a:lnTo>
                  <a:lnTo>
                    <a:pt x="45823" y="39782"/>
                  </a:lnTo>
                  <a:lnTo>
                    <a:pt x="60866" y="11134"/>
                  </a:lnTo>
                  <a:lnTo>
                    <a:pt x="67041" y="3049"/>
                  </a:lnTo>
                  <a:lnTo>
                    <a:pt x="74667" y="0"/>
                  </a:lnTo>
                  <a:lnTo>
                    <a:pt x="83260" y="306"/>
                  </a:lnTo>
                  <a:lnTo>
                    <a:pt x="92498" y="2850"/>
                  </a:lnTo>
                  <a:lnTo>
                    <a:pt x="99827" y="8055"/>
                  </a:lnTo>
                  <a:lnTo>
                    <a:pt x="132033" y="60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48601" y="1355499"/>
              <a:ext cx="169708" cy="276375"/>
            </a:xfrm>
            <a:custGeom>
              <a:avLst/>
              <a:gdLst/>
              <a:ahLst/>
              <a:cxnLst/>
              <a:rect l="0" t="0" r="0" b="0"/>
              <a:pathLst>
                <a:path w="169708" h="276375">
                  <a:moveTo>
                    <a:pt x="0" y="139547"/>
                  </a:moveTo>
                  <a:lnTo>
                    <a:pt x="53875" y="120419"/>
                  </a:lnTo>
                  <a:lnTo>
                    <a:pt x="114751" y="89014"/>
                  </a:lnTo>
                  <a:lnTo>
                    <a:pt x="159866" y="40759"/>
                  </a:lnTo>
                  <a:lnTo>
                    <a:pt x="169707" y="21942"/>
                  </a:lnTo>
                  <a:lnTo>
                    <a:pt x="168120" y="14350"/>
                  </a:lnTo>
                  <a:lnTo>
                    <a:pt x="162382" y="8119"/>
                  </a:lnTo>
                  <a:lnTo>
                    <a:pt x="153878" y="2796"/>
                  </a:lnTo>
                  <a:lnTo>
                    <a:pt x="135071" y="0"/>
                  </a:lnTo>
                  <a:lnTo>
                    <a:pt x="94401" y="7737"/>
                  </a:lnTo>
                  <a:lnTo>
                    <a:pt x="68655" y="22763"/>
                  </a:lnTo>
                  <a:lnTo>
                    <a:pt x="46208" y="47623"/>
                  </a:lnTo>
                  <a:lnTo>
                    <a:pt x="38084" y="70226"/>
                  </a:lnTo>
                  <a:lnTo>
                    <a:pt x="25205" y="130548"/>
                  </a:lnTo>
                  <a:lnTo>
                    <a:pt x="21876" y="190759"/>
                  </a:lnTo>
                  <a:lnTo>
                    <a:pt x="23760" y="218460"/>
                  </a:lnTo>
                  <a:lnTo>
                    <a:pt x="32397" y="242470"/>
                  </a:lnTo>
                  <a:lnTo>
                    <a:pt x="56002" y="270128"/>
                  </a:lnTo>
                  <a:lnTo>
                    <a:pt x="65410" y="274565"/>
                  </a:lnTo>
                  <a:lnTo>
                    <a:pt x="85224" y="276374"/>
                  </a:lnTo>
                  <a:lnTo>
                    <a:pt x="102607" y="270159"/>
                  </a:lnTo>
                  <a:lnTo>
                    <a:pt x="122428" y="259745"/>
                  </a:lnTo>
                  <a:lnTo>
                    <a:pt x="136870" y="255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43399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50973" y="1198117"/>
              <a:ext cx="176655" cy="412744"/>
            </a:xfrm>
            <a:custGeom>
              <a:avLst/>
              <a:gdLst/>
              <a:ahLst/>
              <a:cxnLst/>
              <a:rect l="0" t="0" r="0" b="0"/>
              <a:pathLst>
                <a:path w="176655" h="412744">
                  <a:moveTo>
                    <a:pt x="29255" y="254815"/>
                  </a:moveTo>
                  <a:lnTo>
                    <a:pt x="13614" y="272796"/>
                  </a:lnTo>
                  <a:lnTo>
                    <a:pt x="5536" y="289713"/>
                  </a:lnTo>
                  <a:lnTo>
                    <a:pt x="0" y="330146"/>
                  </a:lnTo>
                  <a:lnTo>
                    <a:pt x="3949" y="367993"/>
                  </a:lnTo>
                  <a:lnTo>
                    <a:pt x="18118" y="401433"/>
                  </a:lnTo>
                  <a:lnTo>
                    <a:pt x="26510" y="407543"/>
                  </a:lnTo>
                  <a:lnTo>
                    <a:pt x="48312" y="411211"/>
                  </a:lnTo>
                  <a:lnTo>
                    <a:pt x="67361" y="405823"/>
                  </a:lnTo>
                  <a:lnTo>
                    <a:pt x="75715" y="401111"/>
                  </a:lnTo>
                  <a:lnTo>
                    <a:pt x="98653" y="372121"/>
                  </a:lnTo>
                  <a:lnTo>
                    <a:pt x="122983" y="318183"/>
                  </a:lnTo>
                  <a:lnTo>
                    <a:pt x="140253" y="264200"/>
                  </a:lnTo>
                  <a:lnTo>
                    <a:pt x="150023" y="203640"/>
                  </a:lnTo>
                  <a:lnTo>
                    <a:pt x="154495" y="151943"/>
                  </a:lnTo>
                  <a:lnTo>
                    <a:pt x="155378" y="96671"/>
                  </a:lnTo>
                  <a:lnTo>
                    <a:pt x="155553" y="40693"/>
                  </a:lnTo>
                  <a:lnTo>
                    <a:pt x="149995" y="4198"/>
                  </a:lnTo>
                  <a:lnTo>
                    <a:pt x="147182" y="0"/>
                  </a:lnTo>
                  <a:lnTo>
                    <a:pt x="144138" y="710"/>
                  </a:lnTo>
                  <a:lnTo>
                    <a:pt x="140939" y="4693"/>
                  </a:lnTo>
                  <a:lnTo>
                    <a:pt x="132263" y="60541"/>
                  </a:lnTo>
                  <a:lnTo>
                    <a:pt x="128849" y="90092"/>
                  </a:lnTo>
                  <a:lnTo>
                    <a:pt x="133069" y="140779"/>
                  </a:lnTo>
                  <a:lnTo>
                    <a:pt x="141582" y="203360"/>
                  </a:lnTo>
                  <a:lnTo>
                    <a:pt x="147499" y="260726"/>
                  </a:lnTo>
                  <a:lnTo>
                    <a:pt x="159586" y="312135"/>
                  </a:lnTo>
                  <a:lnTo>
                    <a:pt x="166003" y="366180"/>
                  </a:lnTo>
                  <a:lnTo>
                    <a:pt x="176654" y="412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632746" y="1368704"/>
            <a:ext cx="73700" cy="115815"/>
            <a:chOff x="5632746" y="1368704"/>
            <a:chExt cx="73700" cy="115815"/>
          </a:xfrm>
        </p:grpSpPr>
        <p:sp>
          <p:nvSpPr>
            <p:cNvPr id="84" name="Freeform 83"/>
            <p:cNvSpPr/>
            <p:nvPr/>
          </p:nvSpPr>
          <p:spPr>
            <a:xfrm>
              <a:off x="5632746" y="1473989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64331" y="1368704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42114" y="0"/>
                  </a:moveTo>
                  <a:lnTo>
                    <a:pt x="42114" y="58617"/>
                  </a:lnTo>
                  <a:lnTo>
                    <a:pt x="35875" y="79084"/>
                  </a:lnTo>
                  <a:lnTo>
                    <a:pt x="30936" y="87818"/>
                  </a:lnTo>
                  <a:lnTo>
                    <a:pt x="25303" y="936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6464497" y="915979"/>
            <a:ext cx="42115" cy="831752"/>
          </a:xfrm>
          <a:custGeom>
            <a:avLst/>
            <a:gdLst/>
            <a:ahLst/>
            <a:cxnLst/>
            <a:rect l="0" t="0" r="0" b="0"/>
            <a:pathLst>
              <a:path w="42115" h="831752">
                <a:moveTo>
                  <a:pt x="42114" y="0"/>
                </a:moveTo>
                <a:lnTo>
                  <a:pt x="25326" y="62280"/>
                </a:lnTo>
                <a:lnTo>
                  <a:pt x="16030" y="124607"/>
                </a:lnTo>
                <a:lnTo>
                  <a:pt x="12785" y="175349"/>
                </a:lnTo>
                <a:lnTo>
                  <a:pt x="19737" y="236737"/>
                </a:lnTo>
                <a:lnTo>
                  <a:pt x="20797" y="291605"/>
                </a:lnTo>
                <a:lnTo>
                  <a:pt x="21006" y="347503"/>
                </a:lnTo>
                <a:lnTo>
                  <a:pt x="21047" y="403604"/>
                </a:lnTo>
                <a:lnTo>
                  <a:pt x="29389" y="465451"/>
                </a:lnTo>
                <a:lnTo>
                  <a:pt x="31151" y="519840"/>
                </a:lnTo>
                <a:lnTo>
                  <a:pt x="23195" y="581320"/>
                </a:lnTo>
                <a:lnTo>
                  <a:pt x="21479" y="635664"/>
                </a:lnTo>
                <a:lnTo>
                  <a:pt x="12780" y="697134"/>
                </a:lnTo>
                <a:lnTo>
                  <a:pt x="10973" y="751478"/>
                </a:lnTo>
                <a:lnTo>
                  <a:pt x="2254" y="806709"/>
                </a:lnTo>
                <a:lnTo>
                  <a:pt x="0" y="8317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6607802" y="1595814"/>
            <a:ext cx="9301" cy="35945"/>
          </a:xfrm>
          <a:custGeom>
            <a:avLst/>
            <a:gdLst/>
            <a:ahLst/>
            <a:cxnLst/>
            <a:rect l="0" t="0" r="0" b="0"/>
            <a:pathLst>
              <a:path w="9301" h="35945">
                <a:moveTo>
                  <a:pt x="0" y="0"/>
                </a:moveTo>
                <a:lnTo>
                  <a:pt x="4401" y="35865"/>
                </a:lnTo>
                <a:lnTo>
                  <a:pt x="6638" y="35944"/>
                </a:lnTo>
                <a:lnTo>
                  <a:pt x="9300" y="32487"/>
                </a:lnTo>
                <a:lnTo>
                  <a:pt x="9137" y="16168"/>
                </a:lnTo>
                <a:lnTo>
                  <a:pt x="8541" y="824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6570216" y="1200248"/>
            <a:ext cx="1757827" cy="722971"/>
            <a:chOff x="6570216" y="1200248"/>
            <a:chExt cx="1757827" cy="722971"/>
          </a:xfrm>
        </p:grpSpPr>
        <p:sp>
          <p:nvSpPr>
            <p:cNvPr id="89" name="Freeform 88"/>
            <p:cNvSpPr/>
            <p:nvPr/>
          </p:nvSpPr>
          <p:spPr>
            <a:xfrm>
              <a:off x="6570216" y="1200248"/>
              <a:ext cx="146966" cy="484312"/>
            </a:xfrm>
            <a:custGeom>
              <a:avLst/>
              <a:gdLst/>
              <a:ahLst/>
              <a:cxnLst/>
              <a:rect l="0" t="0" r="0" b="0"/>
              <a:pathLst>
                <a:path w="146966" h="484312">
                  <a:moveTo>
                    <a:pt x="10095" y="0"/>
                  </a:moveTo>
                  <a:lnTo>
                    <a:pt x="10095" y="54145"/>
                  </a:lnTo>
                  <a:lnTo>
                    <a:pt x="10095" y="109091"/>
                  </a:lnTo>
                  <a:lnTo>
                    <a:pt x="1761" y="170691"/>
                  </a:lnTo>
                  <a:lnTo>
                    <a:pt x="0" y="230639"/>
                  </a:lnTo>
                  <a:lnTo>
                    <a:pt x="822" y="289230"/>
                  </a:lnTo>
                  <a:lnTo>
                    <a:pt x="8643" y="352297"/>
                  </a:lnTo>
                  <a:lnTo>
                    <a:pt x="9808" y="398009"/>
                  </a:lnTo>
                  <a:lnTo>
                    <a:pt x="13198" y="337856"/>
                  </a:lnTo>
                  <a:lnTo>
                    <a:pt x="19663" y="317445"/>
                  </a:lnTo>
                  <a:lnTo>
                    <a:pt x="30335" y="300574"/>
                  </a:lnTo>
                  <a:lnTo>
                    <a:pt x="37626" y="296309"/>
                  </a:lnTo>
                  <a:lnTo>
                    <a:pt x="55086" y="294690"/>
                  </a:lnTo>
                  <a:lnTo>
                    <a:pt x="84646" y="305944"/>
                  </a:lnTo>
                  <a:lnTo>
                    <a:pt x="110043" y="324097"/>
                  </a:lnTo>
                  <a:lnTo>
                    <a:pt x="126796" y="349883"/>
                  </a:lnTo>
                  <a:lnTo>
                    <a:pt x="141768" y="391207"/>
                  </a:lnTo>
                  <a:lnTo>
                    <a:pt x="145939" y="443217"/>
                  </a:lnTo>
                  <a:lnTo>
                    <a:pt x="14696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761901" y="1439383"/>
              <a:ext cx="163138" cy="192535"/>
            </a:xfrm>
            <a:custGeom>
              <a:avLst/>
              <a:gdLst/>
              <a:ahLst/>
              <a:cxnLst/>
              <a:rect l="0" t="0" r="0" b="0"/>
              <a:pathLst>
                <a:path w="163138" h="192535">
                  <a:moveTo>
                    <a:pt x="39508" y="192534"/>
                  </a:moveTo>
                  <a:lnTo>
                    <a:pt x="23867" y="174553"/>
                  </a:lnTo>
                  <a:lnTo>
                    <a:pt x="4665" y="122792"/>
                  </a:lnTo>
                  <a:lnTo>
                    <a:pt x="0" y="70266"/>
                  </a:lnTo>
                  <a:lnTo>
                    <a:pt x="3622" y="46946"/>
                  </a:lnTo>
                  <a:lnTo>
                    <a:pt x="12250" y="28002"/>
                  </a:lnTo>
                  <a:lnTo>
                    <a:pt x="17827" y="19675"/>
                  </a:lnTo>
                  <a:lnTo>
                    <a:pt x="33381" y="7303"/>
                  </a:lnTo>
                  <a:lnTo>
                    <a:pt x="42443" y="2366"/>
                  </a:lnTo>
                  <a:lnTo>
                    <a:pt x="61870" y="0"/>
                  </a:lnTo>
                  <a:lnTo>
                    <a:pt x="82202" y="4018"/>
                  </a:lnTo>
                  <a:lnTo>
                    <a:pt x="112210" y="19434"/>
                  </a:lnTo>
                  <a:lnTo>
                    <a:pt x="128752" y="32152"/>
                  </a:lnTo>
                  <a:lnTo>
                    <a:pt x="145629" y="58056"/>
                  </a:lnTo>
                  <a:lnTo>
                    <a:pt x="160643" y="99420"/>
                  </a:lnTo>
                  <a:lnTo>
                    <a:pt x="163137" y="136738"/>
                  </a:lnTo>
                  <a:lnTo>
                    <a:pt x="159574" y="159547"/>
                  </a:lnTo>
                  <a:lnTo>
                    <a:pt x="154648" y="165863"/>
                  </a:lnTo>
                  <a:lnTo>
                    <a:pt x="147853" y="168904"/>
                  </a:lnTo>
                  <a:lnTo>
                    <a:pt x="130945" y="169163"/>
                  </a:lnTo>
                  <a:lnTo>
                    <a:pt x="75596" y="156672"/>
                  </a:lnTo>
                  <a:lnTo>
                    <a:pt x="39508" y="150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11979" y="1440810"/>
              <a:ext cx="242156" cy="264807"/>
            </a:xfrm>
            <a:custGeom>
              <a:avLst/>
              <a:gdLst/>
              <a:ahLst/>
              <a:cxnLst/>
              <a:rect l="0" t="0" r="0" b="0"/>
              <a:pathLst>
                <a:path w="242156" h="264807">
                  <a:moveTo>
                    <a:pt x="0" y="54236"/>
                  </a:moveTo>
                  <a:lnTo>
                    <a:pt x="0" y="112853"/>
                  </a:lnTo>
                  <a:lnTo>
                    <a:pt x="0" y="167027"/>
                  </a:lnTo>
                  <a:lnTo>
                    <a:pt x="0" y="222788"/>
                  </a:lnTo>
                  <a:lnTo>
                    <a:pt x="0" y="241452"/>
                  </a:lnTo>
                  <a:lnTo>
                    <a:pt x="3119" y="181509"/>
                  </a:lnTo>
                  <a:lnTo>
                    <a:pt x="10722" y="120823"/>
                  </a:lnTo>
                  <a:lnTo>
                    <a:pt x="19815" y="86834"/>
                  </a:lnTo>
                  <a:lnTo>
                    <a:pt x="44305" y="33313"/>
                  </a:lnTo>
                  <a:lnTo>
                    <a:pt x="51764" y="27419"/>
                  </a:lnTo>
                  <a:lnTo>
                    <a:pt x="72529" y="23990"/>
                  </a:lnTo>
                  <a:lnTo>
                    <a:pt x="91117" y="29485"/>
                  </a:lnTo>
                  <a:lnTo>
                    <a:pt x="99349" y="34226"/>
                  </a:lnTo>
                  <a:lnTo>
                    <a:pt x="111616" y="48852"/>
                  </a:lnTo>
                  <a:lnTo>
                    <a:pt x="129022" y="92427"/>
                  </a:lnTo>
                  <a:lnTo>
                    <a:pt x="135320" y="153330"/>
                  </a:lnTo>
                  <a:lnTo>
                    <a:pt x="136564" y="211634"/>
                  </a:lnTo>
                  <a:lnTo>
                    <a:pt x="135564" y="231816"/>
                  </a:lnTo>
                  <a:lnTo>
                    <a:pt x="133660" y="232284"/>
                  </a:lnTo>
                  <a:lnTo>
                    <a:pt x="131221" y="229087"/>
                  </a:lnTo>
                  <a:lnTo>
                    <a:pt x="126985" y="177723"/>
                  </a:lnTo>
                  <a:lnTo>
                    <a:pt x="126469" y="123862"/>
                  </a:lnTo>
                  <a:lnTo>
                    <a:pt x="127537" y="69333"/>
                  </a:lnTo>
                  <a:lnTo>
                    <a:pt x="135925" y="35702"/>
                  </a:lnTo>
                  <a:lnTo>
                    <a:pt x="146589" y="18313"/>
                  </a:lnTo>
                  <a:lnTo>
                    <a:pt x="162246" y="5905"/>
                  </a:lnTo>
                  <a:lnTo>
                    <a:pt x="171336" y="958"/>
                  </a:lnTo>
                  <a:lnTo>
                    <a:pt x="179734" y="0"/>
                  </a:lnTo>
                  <a:lnTo>
                    <a:pt x="195305" y="5175"/>
                  </a:lnTo>
                  <a:lnTo>
                    <a:pt x="217226" y="26831"/>
                  </a:lnTo>
                  <a:lnTo>
                    <a:pt x="232950" y="55475"/>
                  </a:lnTo>
                  <a:lnTo>
                    <a:pt x="240944" y="118495"/>
                  </a:lnTo>
                  <a:lnTo>
                    <a:pt x="241916" y="173774"/>
                  </a:lnTo>
                  <a:lnTo>
                    <a:pt x="242108" y="227414"/>
                  </a:lnTo>
                  <a:lnTo>
                    <a:pt x="242155" y="264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27834" y="1547689"/>
              <a:ext cx="115814" cy="54246"/>
            </a:xfrm>
            <a:custGeom>
              <a:avLst/>
              <a:gdLst/>
              <a:ahLst/>
              <a:cxnLst/>
              <a:rect l="0" t="0" r="0" b="0"/>
              <a:pathLst>
                <a:path w="115814" h="54246">
                  <a:moveTo>
                    <a:pt x="0" y="42114"/>
                  </a:moveTo>
                  <a:lnTo>
                    <a:pt x="11178" y="53292"/>
                  </a:lnTo>
                  <a:lnTo>
                    <a:pt x="17981" y="54245"/>
                  </a:lnTo>
                  <a:lnTo>
                    <a:pt x="64152" y="38584"/>
                  </a:lnTo>
                  <a:lnTo>
                    <a:pt x="101371" y="1272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311146" y="1486713"/>
              <a:ext cx="153559" cy="197847"/>
            </a:xfrm>
            <a:custGeom>
              <a:avLst/>
              <a:gdLst/>
              <a:ahLst/>
              <a:cxnLst/>
              <a:rect l="0" t="0" r="0" b="0"/>
              <a:pathLst>
                <a:path w="153559" h="197847">
                  <a:moveTo>
                    <a:pt x="153558" y="8333"/>
                  </a:moveTo>
                  <a:lnTo>
                    <a:pt x="116081" y="0"/>
                  </a:lnTo>
                  <a:lnTo>
                    <a:pt x="92448" y="1120"/>
                  </a:lnTo>
                  <a:lnTo>
                    <a:pt x="48680" y="20903"/>
                  </a:lnTo>
                  <a:lnTo>
                    <a:pt x="28567" y="34977"/>
                  </a:lnTo>
                  <a:lnTo>
                    <a:pt x="11829" y="52930"/>
                  </a:lnTo>
                  <a:lnTo>
                    <a:pt x="2830" y="75727"/>
                  </a:lnTo>
                  <a:lnTo>
                    <a:pt x="0" y="100287"/>
                  </a:lnTo>
                  <a:lnTo>
                    <a:pt x="10707" y="160952"/>
                  </a:lnTo>
                  <a:lnTo>
                    <a:pt x="23388" y="181839"/>
                  </a:lnTo>
                  <a:lnTo>
                    <a:pt x="31683" y="190684"/>
                  </a:lnTo>
                  <a:lnTo>
                    <a:pt x="40723" y="195411"/>
                  </a:lnTo>
                  <a:lnTo>
                    <a:pt x="80447" y="197712"/>
                  </a:lnTo>
                  <a:lnTo>
                    <a:pt x="111445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12103" y="1547689"/>
              <a:ext cx="200043" cy="222955"/>
            </a:xfrm>
            <a:custGeom>
              <a:avLst/>
              <a:gdLst/>
              <a:ahLst/>
              <a:cxnLst/>
              <a:rect l="0" t="0" r="0" b="0"/>
              <a:pathLst>
                <a:path w="200043" h="222955">
                  <a:moveTo>
                    <a:pt x="0" y="0"/>
                  </a:moveTo>
                  <a:lnTo>
                    <a:pt x="0" y="58617"/>
                  </a:lnTo>
                  <a:lnTo>
                    <a:pt x="1170" y="118856"/>
                  </a:lnTo>
                  <a:lnTo>
                    <a:pt x="11453" y="170097"/>
                  </a:lnTo>
                  <a:lnTo>
                    <a:pt x="14655" y="183588"/>
                  </a:lnTo>
                  <a:lnTo>
                    <a:pt x="20298" y="191412"/>
                  </a:lnTo>
                  <a:lnTo>
                    <a:pt x="27570" y="195458"/>
                  </a:lnTo>
                  <a:lnTo>
                    <a:pt x="35927" y="196986"/>
                  </a:lnTo>
                  <a:lnTo>
                    <a:pt x="42670" y="194495"/>
                  </a:lnTo>
                  <a:lnTo>
                    <a:pt x="53280" y="182368"/>
                  </a:lnTo>
                  <a:lnTo>
                    <a:pt x="76957" y="125714"/>
                  </a:lnTo>
                  <a:lnTo>
                    <a:pt x="103057" y="70497"/>
                  </a:lnTo>
                  <a:lnTo>
                    <a:pt x="107309" y="57526"/>
                  </a:lnTo>
                  <a:lnTo>
                    <a:pt x="111314" y="52389"/>
                  </a:lnTo>
                  <a:lnTo>
                    <a:pt x="115154" y="52473"/>
                  </a:lnTo>
                  <a:lnTo>
                    <a:pt x="118884" y="56039"/>
                  </a:lnTo>
                  <a:lnTo>
                    <a:pt x="119908" y="75599"/>
                  </a:lnTo>
                  <a:lnTo>
                    <a:pt x="116623" y="135815"/>
                  </a:lnTo>
                  <a:lnTo>
                    <a:pt x="117144" y="194460"/>
                  </a:lnTo>
                  <a:lnTo>
                    <a:pt x="121474" y="218618"/>
                  </a:lnTo>
                  <a:lnTo>
                    <a:pt x="124267" y="222954"/>
                  </a:lnTo>
                  <a:lnTo>
                    <a:pt x="127299" y="222335"/>
                  </a:lnTo>
                  <a:lnTo>
                    <a:pt x="133786" y="212289"/>
                  </a:lnTo>
                  <a:lnTo>
                    <a:pt x="154456" y="155984"/>
                  </a:lnTo>
                  <a:lnTo>
                    <a:pt x="168463" y="104208"/>
                  </a:lnTo>
                  <a:lnTo>
                    <a:pt x="186005" y="44528"/>
                  </a:lnTo>
                  <a:lnTo>
                    <a:pt x="20004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40712" y="1608849"/>
              <a:ext cx="136634" cy="159939"/>
            </a:xfrm>
            <a:custGeom>
              <a:avLst/>
              <a:gdLst/>
              <a:ahLst/>
              <a:cxnLst/>
              <a:rect l="0" t="0" r="0" b="0"/>
              <a:pathLst>
                <a:path w="136634" h="159939">
                  <a:moveTo>
                    <a:pt x="13547" y="138881"/>
                  </a:moveTo>
                  <a:lnTo>
                    <a:pt x="2368" y="122113"/>
                  </a:lnTo>
                  <a:lnTo>
                    <a:pt x="0" y="104523"/>
                  </a:lnTo>
                  <a:lnTo>
                    <a:pt x="4016" y="85006"/>
                  </a:lnTo>
                  <a:lnTo>
                    <a:pt x="19432" y="55458"/>
                  </a:lnTo>
                  <a:lnTo>
                    <a:pt x="52465" y="16617"/>
                  </a:lnTo>
                  <a:lnTo>
                    <a:pt x="78890" y="749"/>
                  </a:lnTo>
                  <a:lnTo>
                    <a:pt x="88695" y="0"/>
                  </a:lnTo>
                  <a:lnTo>
                    <a:pt x="108947" y="5406"/>
                  </a:lnTo>
                  <a:lnTo>
                    <a:pt x="123407" y="18728"/>
                  </a:lnTo>
                  <a:lnTo>
                    <a:pt x="128901" y="27193"/>
                  </a:lnTo>
                  <a:lnTo>
                    <a:pt x="136633" y="61465"/>
                  </a:lnTo>
                  <a:lnTo>
                    <a:pt x="133335" y="101255"/>
                  </a:lnTo>
                  <a:lnTo>
                    <a:pt x="124888" y="122548"/>
                  </a:lnTo>
                  <a:lnTo>
                    <a:pt x="119360" y="131502"/>
                  </a:lnTo>
                  <a:lnTo>
                    <a:pt x="103859" y="144570"/>
                  </a:lnTo>
                  <a:lnTo>
                    <a:pt x="84101" y="153108"/>
                  </a:lnTo>
                  <a:lnTo>
                    <a:pt x="34604" y="159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12353" y="1584093"/>
              <a:ext cx="115648" cy="184107"/>
            </a:xfrm>
            <a:custGeom>
              <a:avLst/>
              <a:gdLst/>
              <a:ahLst/>
              <a:cxnLst/>
              <a:rect l="0" t="0" r="0" b="0"/>
              <a:pathLst>
                <a:path w="115648" h="184107">
                  <a:moveTo>
                    <a:pt x="20890" y="100466"/>
                  </a:moveTo>
                  <a:lnTo>
                    <a:pt x="4102" y="155511"/>
                  </a:lnTo>
                  <a:lnTo>
                    <a:pt x="1098" y="184106"/>
                  </a:lnTo>
                  <a:lnTo>
                    <a:pt x="0" y="144900"/>
                  </a:lnTo>
                  <a:lnTo>
                    <a:pt x="11309" y="81910"/>
                  </a:lnTo>
                  <a:lnTo>
                    <a:pt x="24290" y="48565"/>
                  </a:lnTo>
                  <a:lnTo>
                    <a:pt x="49637" y="11445"/>
                  </a:lnTo>
                  <a:lnTo>
                    <a:pt x="69542" y="2410"/>
                  </a:lnTo>
                  <a:lnTo>
                    <a:pt x="81401" y="0"/>
                  </a:lnTo>
                  <a:lnTo>
                    <a:pt x="90476" y="1903"/>
                  </a:lnTo>
                  <a:lnTo>
                    <a:pt x="97696" y="6682"/>
                  </a:lnTo>
                  <a:lnTo>
                    <a:pt x="103680" y="13377"/>
                  </a:lnTo>
                  <a:lnTo>
                    <a:pt x="110328" y="30174"/>
                  </a:lnTo>
                  <a:lnTo>
                    <a:pt x="115647" y="58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01700" y="1473989"/>
              <a:ext cx="15743" cy="326385"/>
            </a:xfrm>
            <a:custGeom>
              <a:avLst/>
              <a:gdLst/>
              <a:ahLst/>
              <a:cxnLst/>
              <a:rect l="0" t="0" r="0" b="0"/>
              <a:pathLst>
                <a:path w="15743" h="326385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2"/>
                  </a:lnTo>
                  <a:lnTo>
                    <a:pt x="15742" y="167435"/>
                  </a:lnTo>
                  <a:lnTo>
                    <a:pt x="5969" y="221547"/>
                  </a:lnTo>
                  <a:lnTo>
                    <a:pt x="1179" y="278986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225075" y="1621388"/>
              <a:ext cx="102968" cy="200043"/>
            </a:xfrm>
            <a:custGeom>
              <a:avLst/>
              <a:gdLst/>
              <a:ahLst/>
              <a:cxnLst/>
              <a:rect l="0" t="0" r="0" b="0"/>
              <a:pathLst>
                <a:path w="102968" h="200043">
                  <a:moveTo>
                    <a:pt x="92438" y="0"/>
                  </a:moveTo>
                  <a:lnTo>
                    <a:pt x="42940" y="58563"/>
                  </a:lnTo>
                  <a:lnTo>
                    <a:pt x="1159" y="110744"/>
                  </a:lnTo>
                  <a:lnTo>
                    <a:pt x="0" y="117113"/>
                  </a:lnTo>
                  <a:lnTo>
                    <a:pt x="2736" y="122529"/>
                  </a:lnTo>
                  <a:lnTo>
                    <a:pt x="15136" y="131667"/>
                  </a:lnTo>
                  <a:lnTo>
                    <a:pt x="56176" y="156275"/>
                  </a:lnTo>
                  <a:lnTo>
                    <a:pt x="10296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938487" y="1910597"/>
              <a:ext cx="368498" cy="12622"/>
            </a:xfrm>
            <a:custGeom>
              <a:avLst/>
              <a:gdLst/>
              <a:ahLst/>
              <a:cxnLst/>
              <a:rect l="0" t="0" r="0" b="0"/>
              <a:pathLst>
                <a:path w="368498" h="12622">
                  <a:moveTo>
                    <a:pt x="0" y="5589"/>
                  </a:moveTo>
                  <a:lnTo>
                    <a:pt x="16768" y="0"/>
                  </a:lnTo>
                  <a:lnTo>
                    <a:pt x="75445" y="4044"/>
                  </a:lnTo>
                  <a:lnTo>
                    <a:pt x="138054" y="12621"/>
                  </a:lnTo>
                  <a:lnTo>
                    <a:pt x="198542" y="12307"/>
                  </a:lnTo>
                  <a:lnTo>
                    <a:pt x="226281" y="9745"/>
                  </a:lnTo>
                  <a:lnTo>
                    <a:pt x="272685" y="11393"/>
                  </a:lnTo>
                  <a:lnTo>
                    <a:pt x="332310" y="6353"/>
                  </a:lnTo>
                  <a:lnTo>
                    <a:pt x="36849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547896" y="3888308"/>
            <a:ext cx="758053" cy="1039029"/>
            <a:chOff x="2547896" y="3888308"/>
            <a:chExt cx="758053" cy="1039029"/>
          </a:xfrm>
        </p:grpSpPr>
        <p:sp>
          <p:nvSpPr>
            <p:cNvPr id="101" name="Freeform 100"/>
            <p:cNvSpPr/>
            <p:nvPr/>
          </p:nvSpPr>
          <p:spPr>
            <a:xfrm>
              <a:off x="2716352" y="3895544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62477"/>
                  </a:lnTo>
                  <a:lnTo>
                    <a:pt x="0" y="124775"/>
                  </a:lnTo>
                  <a:lnTo>
                    <a:pt x="0" y="176050"/>
                  </a:lnTo>
                  <a:lnTo>
                    <a:pt x="0" y="228288"/>
                  </a:lnTo>
                  <a:lnTo>
                    <a:pt x="0" y="280810"/>
                  </a:lnTo>
                  <a:lnTo>
                    <a:pt x="0" y="333417"/>
                  </a:lnTo>
                  <a:lnTo>
                    <a:pt x="0" y="386049"/>
                  </a:lnTo>
                  <a:lnTo>
                    <a:pt x="0" y="41490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47896" y="3888308"/>
              <a:ext cx="379027" cy="17765"/>
            </a:xfrm>
            <a:custGeom>
              <a:avLst/>
              <a:gdLst/>
              <a:ahLst/>
              <a:cxnLst/>
              <a:rect l="0" t="0" r="0" b="0"/>
              <a:pathLst>
                <a:path w="379027" h="17765">
                  <a:moveTo>
                    <a:pt x="0" y="7236"/>
                  </a:moveTo>
                  <a:lnTo>
                    <a:pt x="27556" y="0"/>
                  </a:lnTo>
                  <a:lnTo>
                    <a:pt x="86898" y="477"/>
                  </a:lnTo>
                  <a:lnTo>
                    <a:pt x="149356" y="5901"/>
                  </a:lnTo>
                  <a:lnTo>
                    <a:pt x="203741" y="6840"/>
                  </a:lnTo>
                  <a:lnTo>
                    <a:pt x="258719" y="7118"/>
                  </a:lnTo>
                  <a:lnTo>
                    <a:pt x="312054" y="12790"/>
                  </a:lnTo>
                  <a:lnTo>
                    <a:pt x="341072" y="15554"/>
                  </a:lnTo>
                  <a:lnTo>
                    <a:pt x="379026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68953" y="4337741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0" y="0"/>
                  </a:moveTo>
                  <a:lnTo>
                    <a:pt x="57264" y="0"/>
                  </a:lnTo>
                  <a:lnTo>
                    <a:pt x="106655" y="3119"/>
                  </a:lnTo>
                  <a:lnTo>
                    <a:pt x="161453" y="8333"/>
                  </a:lnTo>
                  <a:lnTo>
                    <a:pt x="219023" y="12997"/>
                  </a:lnTo>
                  <a:lnTo>
                    <a:pt x="266887" y="18669"/>
                  </a:lnTo>
                  <a:lnTo>
                    <a:pt x="30532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74362" y="3969243"/>
              <a:ext cx="31587" cy="958094"/>
            </a:xfrm>
            <a:custGeom>
              <a:avLst/>
              <a:gdLst/>
              <a:ahLst/>
              <a:cxnLst/>
              <a:rect l="0" t="0" r="0" b="0"/>
              <a:pathLst>
                <a:path w="31587" h="958094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7236" y="219854"/>
                  </a:lnTo>
                  <a:lnTo>
                    <a:pt x="9553" y="269603"/>
                  </a:lnTo>
                  <a:lnTo>
                    <a:pt x="10240" y="328277"/>
                  </a:lnTo>
                  <a:lnTo>
                    <a:pt x="10443" y="390116"/>
                  </a:lnTo>
                  <a:lnTo>
                    <a:pt x="11673" y="451722"/>
                  </a:lnTo>
                  <a:lnTo>
                    <a:pt x="17757" y="507541"/>
                  </a:lnTo>
                  <a:lnTo>
                    <a:pt x="20079" y="561124"/>
                  </a:lnTo>
                  <a:lnTo>
                    <a:pt x="20768" y="614045"/>
                  </a:lnTo>
                  <a:lnTo>
                    <a:pt x="20972" y="666770"/>
                  </a:lnTo>
                  <a:lnTo>
                    <a:pt x="22202" y="718268"/>
                  </a:lnTo>
                  <a:lnTo>
                    <a:pt x="29385" y="781302"/>
                  </a:lnTo>
                  <a:lnTo>
                    <a:pt x="31151" y="844143"/>
                  </a:lnTo>
                  <a:lnTo>
                    <a:pt x="31500" y="901617"/>
                  </a:lnTo>
                  <a:lnTo>
                    <a:pt x="31586" y="958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3579689" y="4495668"/>
            <a:ext cx="431669" cy="42115"/>
          </a:xfrm>
          <a:custGeom>
            <a:avLst/>
            <a:gdLst/>
            <a:ahLst/>
            <a:cxnLst/>
            <a:rect l="0" t="0" r="0" b="0"/>
            <a:pathLst>
              <a:path w="431669" h="42115">
                <a:moveTo>
                  <a:pt x="0" y="0"/>
                </a:moveTo>
                <a:lnTo>
                  <a:pt x="16767" y="5589"/>
                </a:lnTo>
                <a:lnTo>
                  <a:pt x="34358" y="5214"/>
                </a:lnTo>
                <a:lnTo>
                  <a:pt x="53875" y="3487"/>
                </a:lnTo>
                <a:lnTo>
                  <a:pt x="94999" y="5671"/>
                </a:lnTo>
                <a:lnTo>
                  <a:pt x="115921" y="3691"/>
                </a:lnTo>
                <a:lnTo>
                  <a:pt x="174059" y="9397"/>
                </a:lnTo>
                <a:lnTo>
                  <a:pt x="227361" y="11475"/>
                </a:lnTo>
                <a:lnTo>
                  <a:pt x="289296" y="25153"/>
                </a:lnTo>
                <a:lnTo>
                  <a:pt x="343061" y="31485"/>
                </a:lnTo>
                <a:lnTo>
                  <a:pt x="405095" y="40483"/>
                </a:lnTo>
                <a:lnTo>
                  <a:pt x="431668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3569160" y="3895544"/>
            <a:ext cx="505369" cy="642239"/>
            <a:chOff x="3569160" y="3895544"/>
            <a:chExt cx="505369" cy="642239"/>
          </a:xfrm>
        </p:grpSpPr>
        <p:sp>
          <p:nvSpPr>
            <p:cNvPr id="107" name="Freeform 106"/>
            <p:cNvSpPr/>
            <p:nvPr/>
          </p:nvSpPr>
          <p:spPr>
            <a:xfrm>
              <a:off x="3569160" y="3937658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2"/>
                  </a:lnTo>
                  <a:lnTo>
                    <a:pt x="0" y="286497"/>
                  </a:lnTo>
                  <a:lnTo>
                    <a:pt x="0" y="349310"/>
                  </a:lnTo>
                  <a:lnTo>
                    <a:pt x="8334" y="412590"/>
                  </a:lnTo>
                  <a:lnTo>
                    <a:pt x="10095" y="467154"/>
                  </a:lnTo>
                  <a:lnTo>
                    <a:pt x="10471" y="527646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684974" y="4158756"/>
              <a:ext cx="210571" cy="168457"/>
            </a:xfrm>
            <a:custGeom>
              <a:avLst/>
              <a:gdLst/>
              <a:ahLst/>
              <a:cxnLst/>
              <a:rect l="0" t="0" r="0" b="0"/>
              <a:pathLst>
                <a:path w="210571" h="168457">
                  <a:moveTo>
                    <a:pt x="0" y="168456"/>
                  </a:moveTo>
                  <a:lnTo>
                    <a:pt x="52705" y="149328"/>
                  </a:lnTo>
                  <a:lnTo>
                    <a:pt x="113416" y="113321"/>
                  </a:lnTo>
                  <a:lnTo>
                    <a:pt x="136160" y="90899"/>
                  </a:lnTo>
                  <a:lnTo>
                    <a:pt x="160836" y="65148"/>
                  </a:lnTo>
                  <a:lnTo>
                    <a:pt x="195027" y="35486"/>
                  </a:lnTo>
                  <a:lnTo>
                    <a:pt x="203661" y="2123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87305" y="4274570"/>
              <a:ext cx="166126" cy="128629"/>
            </a:xfrm>
            <a:custGeom>
              <a:avLst/>
              <a:gdLst/>
              <a:ahLst/>
              <a:cxnLst/>
              <a:rect l="0" t="0" r="0" b="0"/>
              <a:pathLst>
                <a:path w="166126" h="128629">
                  <a:moveTo>
                    <a:pt x="29254" y="0"/>
                  </a:moveTo>
                  <a:lnTo>
                    <a:pt x="13613" y="17980"/>
                  </a:lnTo>
                  <a:lnTo>
                    <a:pt x="5535" y="34897"/>
                  </a:lnTo>
                  <a:lnTo>
                    <a:pt x="0" y="69741"/>
                  </a:lnTo>
                  <a:lnTo>
                    <a:pt x="4944" y="92997"/>
                  </a:lnTo>
                  <a:lnTo>
                    <a:pt x="9538" y="104112"/>
                  </a:lnTo>
                  <a:lnTo>
                    <a:pt x="24001" y="119581"/>
                  </a:lnTo>
                  <a:lnTo>
                    <a:pt x="32771" y="125344"/>
                  </a:lnTo>
                  <a:lnTo>
                    <a:pt x="51874" y="128628"/>
                  </a:lnTo>
                  <a:lnTo>
                    <a:pt x="92734" y="121204"/>
                  </a:lnTo>
                  <a:lnTo>
                    <a:pt x="141989" y="96737"/>
                  </a:lnTo>
                  <a:lnTo>
                    <a:pt x="16612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95502" y="4060665"/>
              <a:ext cx="189514" cy="213906"/>
            </a:xfrm>
            <a:custGeom>
              <a:avLst/>
              <a:gdLst/>
              <a:ahLst/>
              <a:cxnLst/>
              <a:rect l="0" t="0" r="0" b="0"/>
              <a:pathLst>
                <a:path w="189514" h="213906">
                  <a:moveTo>
                    <a:pt x="189513" y="55977"/>
                  </a:moveTo>
                  <a:lnTo>
                    <a:pt x="179938" y="31930"/>
                  </a:lnTo>
                  <a:lnTo>
                    <a:pt x="169270" y="17604"/>
                  </a:lnTo>
                  <a:lnTo>
                    <a:pt x="144521" y="1973"/>
                  </a:lnTo>
                  <a:lnTo>
                    <a:pt x="125063" y="0"/>
                  </a:lnTo>
                  <a:lnTo>
                    <a:pt x="105886" y="4192"/>
                  </a:lnTo>
                  <a:lnTo>
                    <a:pt x="61633" y="32448"/>
                  </a:lnTo>
                  <a:lnTo>
                    <a:pt x="47669" y="49029"/>
                  </a:lnTo>
                  <a:lnTo>
                    <a:pt x="19232" y="92497"/>
                  </a:lnTo>
                  <a:lnTo>
                    <a:pt x="6086" y="149766"/>
                  </a:lnTo>
                  <a:lnTo>
                    <a:pt x="801" y="202223"/>
                  </a:lnTo>
                  <a:lnTo>
                    <a:pt x="0" y="213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90317" y="3895544"/>
              <a:ext cx="63155" cy="642239"/>
            </a:xfrm>
            <a:custGeom>
              <a:avLst/>
              <a:gdLst/>
              <a:ahLst/>
              <a:cxnLst/>
              <a:rect l="0" t="0" r="0" b="0"/>
              <a:pathLst>
                <a:path w="63155" h="642239">
                  <a:moveTo>
                    <a:pt x="63154" y="0"/>
                  </a:moveTo>
                  <a:lnTo>
                    <a:pt x="33846" y="34897"/>
                  </a:lnTo>
                  <a:lnTo>
                    <a:pt x="7510" y="95047"/>
                  </a:lnTo>
                  <a:lnTo>
                    <a:pt x="1470" y="146503"/>
                  </a:lnTo>
                  <a:lnTo>
                    <a:pt x="277" y="208660"/>
                  </a:lnTo>
                  <a:lnTo>
                    <a:pt x="41" y="266344"/>
                  </a:lnTo>
                  <a:lnTo>
                    <a:pt x="0" y="314313"/>
                  </a:lnTo>
                  <a:lnTo>
                    <a:pt x="7222" y="375688"/>
                  </a:lnTo>
                  <a:lnTo>
                    <a:pt x="9537" y="424570"/>
                  </a:lnTo>
                  <a:lnTo>
                    <a:pt x="13439" y="480482"/>
                  </a:lnTo>
                  <a:lnTo>
                    <a:pt x="19539" y="531257"/>
                  </a:lnTo>
                  <a:lnTo>
                    <a:pt x="21914" y="585178"/>
                  </a:lnTo>
                  <a:lnTo>
                    <a:pt x="31569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27129" y="420087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0" y="0"/>
                  </a:moveTo>
                  <a:lnTo>
                    <a:pt x="58617" y="0"/>
                  </a:lnTo>
                  <a:lnTo>
                    <a:pt x="120428" y="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4032414" y="3868897"/>
            <a:ext cx="73701" cy="16119"/>
          </a:xfrm>
          <a:custGeom>
            <a:avLst/>
            <a:gdLst/>
            <a:ahLst/>
            <a:cxnLst/>
            <a:rect l="0" t="0" r="0" b="0"/>
            <a:pathLst>
              <a:path w="73701" h="16119">
                <a:moveTo>
                  <a:pt x="73700" y="5590"/>
                </a:moveTo>
                <a:lnTo>
                  <a:pt x="56932" y="0"/>
                </a:lnTo>
                <a:lnTo>
                  <a:pt x="39342" y="376"/>
                </a:lnTo>
                <a:lnTo>
                  <a:pt x="22164" y="4442"/>
                </a:lnTo>
                <a:lnTo>
                  <a:pt x="0" y="16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2" name="Group 121"/>
          <p:cNvGrpSpPr/>
          <p:nvPr/>
        </p:nvGrpSpPr>
        <p:grpSpPr>
          <a:xfrm>
            <a:off x="4190342" y="3790259"/>
            <a:ext cx="1337120" cy="789638"/>
            <a:chOff x="4190342" y="3790259"/>
            <a:chExt cx="1337120" cy="789638"/>
          </a:xfrm>
        </p:grpSpPr>
        <p:sp>
          <p:nvSpPr>
            <p:cNvPr id="115" name="Freeform 114"/>
            <p:cNvSpPr/>
            <p:nvPr/>
          </p:nvSpPr>
          <p:spPr>
            <a:xfrm>
              <a:off x="4337741" y="3790259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21057" y="156280"/>
                  </a:lnTo>
                  <a:lnTo>
                    <a:pt x="21057" y="207612"/>
                  </a:lnTo>
                  <a:lnTo>
                    <a:pt x="15467" y="265455"/>
                  </a:lnTo>
                  <a:lnTo>
                    <a:pt x="11991" y="321459"/>
                  </a:lnTo>
                  <a:lnTo>
                    <a:pt x="10961" y="375097"/>
                  </a:lnTo>
                  <a:lnTo>
                    <a:pt x="10656" y="428035"/>
                  </a:lnTo>
                  <a:lnTo>
                    <a:pt x="10553" y="489918"/>
                  </a:lnTo>
                  <a:lnTo>
                    <a:pt x="7413" y="547203"/>
                  </a:lnTo>
                  <a:lnTo>
                    <a:pt x="1464" y="603579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190342" y="4053793"/>
              <a:ext cx="336912" cy="31265"/>
            </a:xfrm>
            <a:custGeom>
              <a:avLst/>
              <a:gdLst/>
              <a:ahLst/>
              <a:cxnLst/>
              <a:rect l="0" t="0" r="0" b="0"/>
              <a:pathLst>
                <a:path w="336912" h="31265">
                  <a:moveTo>
                    <a:pt x="0" y="31264"/>
                  </a:moveTo>
                  <a:lnTo>
                    <a:pt x="42691" y="28144"/>
                  </a:lnTo>
                  <a:lnTo>
                    <a:pt x="104407" y="14475"/>
                  </a:lnTo>
                  <a:lnTo>
                    <a:pt x="163430" y="7930"/>
                  </a:lnTo>
                  <a:lnTo>
                    <a:pt x="215166" y="1308"/>
                  </a:lnTo>
                  <a:lnTo>
                    <a:pt x="270446" y="0"/>
                  </a:lnTo>
                  <a:lnTo>
                    <a:pt x="308899" y="943"/>
                  </a:lnTo>
                  <a:lnTo>
                    <a:pt x="336911" y="10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22052" y="3790259"/>
              <a:ext cx="73700" cy="789638"/>
            </a:xfrm>
            <a:custGeom>
              <a:avLst/>
              <a:gdLst/>
              <a:ahLst/>
              <a:cxnLst/>
              <a:rect l="0" t="0" r="0" b="0"/>
              <a:pathLst>
                <a:path w="73700" h="789638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0549" y="96116"/>
                  </a:lnTo>
                  <a:lnTo>
                    <a:pt x="31380" y="151177"/>
                  </a:lnTo>
                  <a:lnTo>
                    <a:pt x="31524" y="198691"/>
                  </a:lnTo>
                  <a:lnTo>
                    <a:pt x="31567" y="249814"/>
                  </a:lnTo>
                  <a:lnTo>
                    <a:pt x="31580" y="302006"/>
                  </a:lnTo>
                  <a:lnTo>
                    <a:pt x="31583" y="360105"/>
                  </a:lnTo>
                  <a:lnTo>
                    <a:pt x="31585" y="421773"/>
                  </a:lnTo>
                  <a:lnTo>
                    <a:pt x="31585" y="478909"/>
                  </a:lnTo>
                  <a:lnTo>
                    <a:pt x="37174" y="527294"/>
                  </a:lnTo>
                  <a:lnTo>
                    <a:pt x="40650" y="576855"/>
                  </a:lnTo>
                  <a:lnTo>
                    <a:pt x="50230" y="630363"/>
                  </a:lnTo>
                  <a:lnTo>
                    <a:pt x="63387" y="684779"/>
                  </a:lnTo>
                  <a:lnTo>
                    <a:pt x="71662" y="740589"/>
                  </a:lnTo>
                  <a:lnTo>
                    <a:pt x="73699" y="789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02536" y="4211399"/>
              <a:ext cx="9071" cy="234069"/>
            </a:xfrm>
            <a:custGeom>
              <a:avLst/>
              <a:gdLst/>
              <a:ahLst/>
              <a:cxnLst/>
              <a:rect l="0" t="0" r="0" b="0"/>
              <a:pathLst>
                <a:path w="9071" h="234069">
                  <a:moveTo>
                    <a:pt x="9070" y="0"/>
                  </a:moveTo>
                  <a:lnTo>
                    <a:pt x="3481" y="0"/>
                  </a:lnTo>
                  <a:lnTo>
                    <a:pt x="737" y="12478"/>
                  </a:lnTo>
                  <a:lnTo>
                    <a:pt x="0" y="70663"/>
                  </a:lnTo>
                  <a:lnTo>
                    <a:pt x="6932" y="121452"/>
                  </a:lnTo>
                  <a:lnTo>
                    <a:pt x="8648" y="181528"/>
                  </a:lnTo>
                  <a:lnTo>
                    <a:pt x="8977" y="234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80021" y="3958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81409" y="3800787"/>
              <a:ext cx="19711" cy="589597"/>
            </a:xfrm>
            <a:custGeom>
              <a:avLst/>
              <a:gdLst/>
              <a:ahLst/>
              <a:cxnLst/>
              <a:rect l="0" t="0" r="0" b="0"/>
              <a:pathLst>
                <a:path w="19711" h="589597">
                  <a:moveTo>
                    <a:pt x="19710" y="0"/>
                  </a:moveTo>
                  <a:lnTo>
                    <a:pt x="11376" y="37478"/>
                  </a:lnTo>
                  <a:lnTo>
                    <a:pt x="4026" y="94491"/>
                  </a:lnTo>
                  <a:lnTo>
                    <a:pt x="884" y="154842"/>
                  </a:lnTo>
                  <a:lnTo>
                    <a:pt x="6203" y="203547"/>
                  </a:lnTo>
                  <a:lnTo>
                    <a:pt x="5473" y="265638"/>
                  </a:lnTo>
                  <a:lnTo>
                    <a:pt x="0" y="328292"/>
                  </a:lnTo>
                  <a:lnTo>
                    <a:pt x="4641" y="377122"/>
                  </a:lnTo>
                  <a:lnTo>
                    <a:pt x="8284" y="437618"/>
                  </a:lnTo>
                  <a:lnTo>
                    <a:pt x="9004" y="497748"/>
                  </a:lnTo>
                  <a:lnTo>
                    <a:pt x="9146" y="560015"/>
                  </a:lnTo>
                  <a:lnTo>
                    <a:pt x="9181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43191" y="4011357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0" y="0"/>
                  </a:moveTo>
                  <a:lnTo>
                    <a:pt x="57265" y="0"/>
                  </a:lnTo>
                  <a:lnTo>
                    <a:pt x="118157" y="0"/>
                  </a:lnTo>
                  <a:lnTo>
                    <a:pt x="166681" y="0"/>
                  </a:lnTo>
                  <a:lnTo>
                    <a:pt x="227074" y="1170"/>
                  </a:lnTo>
                  <a:lnTo>
                    <a:pt x="28427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3" name="Freeform 122"/>
          <p:cNvSpPr/>
          <p:nvPr/>
        </p:nvSpPr>
        <p:spPr>
          <a:xfrm>
            <a:off x="5053679" y="4485140"/>
            <a:ext cx="326384" cy="10529"/>
          </a:xfrm>
          <a:custGeom>
            <a:avLst/>
            <a:gdLst/>
            <a:ahLst/>
            <a:cxnLst/>
            <a:rect l="0" t="0" r="0" b="0"/>
            <a:pathLst>
              <a:path w="326384" h="10529">
                <a:moveTo>
                  <a:pt x="0" y="10528"/>
                </a:moveTo>
                <a:lnTo>
                  <a:pt x="58616" y="10528"/>
                </a:lnTo>
                <a:lnTo>
                  <a:pt x="112790" y="3293"/>
                </a:lnTo>
                <a:lnTo>
                  <a:pt x="168552" y="650"/>
                </a:lnTo>
                <a:lnTo>
                  <a:pt x="224626" y="128"/>
                </a:lnTo>
                <a:lnTo>
                  <a:pt x="279593" y="25"/>
                </a:lnTo>
                <a:lnTo>
                  <a:pt x="326383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5032621" y="4485140"/>
            <a:ext cx="1695090" cy="842280"/>
            <a:chOff x="5032621" y="4485140"/>
            <a:chExt cx="1695090" cy="842280"/>
          </a:xfrm>
        </p:grpSpPr>
        <p:sp>
          <p:nvSpPr>
            <p:cNvPr id="124" name="Freeform 123"/>
            <p:cNvSpPr/>
            <p:nvPr/>
          </p:nvSpPr>
          <p:spPr>
            <a:xfrm>
              <a:off x="5032621" y="4485140"/>
              <a:ext cx="1695090" cy="842280"/>
            </a:xfrm>
            <a:custGeom>
              <a:avLst/>
              <a:gdLst/>
              <a:ahLst/>
              <a:cxnLst/>
              <a:rect l="0" t="0" r="0" b="0"/>
              <a:pathLst>
                <a:path w="1695090" h="842280">
                  <a:moveTo>
                    <a:pt x="0" y="0"/>
                  </a:moveTo>
                  <a:lnTo>
                    <a:pt x="25195" y="53875"/>
                  </a:lnTo>
                  <a:lnTo>
                    <a:pt x="48880" y="115921"/>
                  </a:lnTo>
                  <a:lnTo>
                    <a:pt x="70168" y="178993"/>
                  </a:lnTo>
                  <a:lnTo>
                    <a:pt x="98481" y="242156"/>
                  </a:lnTo>
                  <a:lnTo>
                    <a:pt x="129779" y="305326"/>
                  </a:lnTo>
                  <a:lnTo>
                    <a:pt x="155274" y="368497"/>
                  </a:lnTo>
                  <a:lnTo>
                    <a:pt x="185000" y="431668"/>
                  </a:lnTo>
                  <a:lnTo>
                    <a:pt x="209009" y="484310"/>
                  </a:lnTo>
                  <a:lnTo>
                    <a:pt x="230960" y="545286"/>
                  </a:lnTo>
                  <a:lnTo>
                    <a:pt x="249087" y="601005"/>
                  </a:lnTo>
                  <a:lnTo>
                    <a:pt x="266711" y="661793"/>
                  </a:lnTo>
                  <a:lnTo>
                    <a:pt x="274692" y="711178"/>
                  </a:lnTo>
                  <a:lnTo>
                    <a:pt x="284302" y="729810"/>
                  </a:lnTo>
                  <a:lnTo>
                    <a:pt x="292481" y="735714"/>
                  </a:lnTo>
                  <a:lnTo>
                    <a:pt x="314045" y="742275"/>
                  </a:lnTo>
                  <a:lnTo>
                    <a:pt x="367187" y="746486"/>
                  </a:lnTo>
                  <a:lnTo>
                    <a:pt x="429677" y="747318"/>
                  </a:lnTo>
                  <a:lnTo>
                    <a:pt x="487427" y="747483"/>
                  </a:lnTo>
                  <a:lnTo>
                    <a:pt x="549626" y="752731"/>
                  </a:lnTo>
                  <a:lnTo>
                    <a:pt x="575341" y="751008"/>
                  </a:lnTo>
                  <a:lnTo>
                    <a:pt x="626685" y="756314"/>
                  </a:lnTo>
                  <a:lnTo>
                    <a:pt x="686870" y="757708"/>
                  </a:lnTo>
                  <a:lnTo>
                    <a:pt x="744988" y="757984"/>
                  </a:lnTo>
                  <a:lnTo>
                    <a:pt x="808461" y="758038"/>
                  </a:lnTo>
                  <a:lnTo>
                    <a:pt x="866405" y="763638"/>
                  </a:lnTo>
                  <a:lnTo>
                    <a:pt x="922911" y="767604"/>
                  </a:lnTo>
                  <a:lnTo>
                    <a:pt x="979134" y="771506"/>
                  </a:lnTo>
                  <a:lnTo>
                    <a:pt x="1040889" y="777607"/>
                  </a:lnTo>
                  <a:lnTo>
                    <a:pt x="1101007" y="778812"/>
                  </a:lnTo>
                  <a:lnTo>
                    <a:pt x="1161062" y="782169"/>
                  </a:lnTo>
                  <a:lnTo>
                    <a:pt x="1223314" y="788162"/>
                  </a:lnTo>
                  <a:lnTo>
                    <a:pt x="1281841" y="789346"/>
                  </a:lnTo>
                  <a:lnTo>
                    <a:pt x="1342275" y="792699"/>
                  </a:lnTo>
                  <a:lnTo>
                    <a:pt x="1400753" y="806418"/>
                  </a:lnTo>
                  <a:lnTo>
                    <a:pt x="1453718" y="812969"/>
                  </a:lnTo>
                  <a:lnTo>
                    <a:pt x="1509240" y="819592"/>
                  </a:lnTo>
                  <a:lnTo>
                    <a:pt x="1565267" y="828136"/>
                  </a:lnTo>
                  <a:lnTo>
                    <a:pt x="1621395" y="834157"/>
                  </a:lnTo>
                  <a:lnTo>
                    <a:pt x="1660385" y="839872"/>
                  </a:lnTo>
                  <a:lnTo>
                    <a:pt x="1695089" y="842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37906" y="4508944"/>
              <a:ext cx="249680" cy="207824"/>
            </a:xfrm>
            <a:custGeom>
              <a:avLst/>
              <a:gdLst/>
              <a:ahLst/>
              <a:cxnLst/>
              <a:rect l="0" t="0" r="0" b="0"/>
              <a:pathLst>
                <a:path w="249680" h="207824">
                  <a:moveTo>
                    <a:pt x="0" y="123594"/>
                  </a:moveTo>
                  <a:lnTo>
                    <a:pt x="3120" y="80903"/>
                  </a:lnTo>
                  <a:lnTo>
                    <a:pt x="9576" y="61337"/>
                  </a:lnTo>
                  <a:lnTo>
                    <a:pt x="20244" y="44842"/>
                  </a:lnTo>
                  <a:lnTo>
                    <a:pt x="44993" y="22401"/>
                  </a:lnTo>
                  <a:lnTo>
                    <a:pt x="74553" y="6524"/>
                  </a:lnTo>
                  <a:lnTo>
                    <a:pt x="111127" y="0"/>
                  </a:lnTo>
                  <a:lnTo>
                    <a:pt x="146011" y="3656"/>
                  </a:lnTo>
                  <a:lnTo>
                    <a:pt x="178573" y="17737"/>
                  </a:lnTo>
                  <a:lnTo>
                    <a:pt x="204859" y="36727"/>
                  </a:lnTo>
                  <a:lnTo>
                    <a:pt x="233532" y="72510"/>
                  </a:lnTo>
                  <a:lnTo>
                    <a:pt x="246490" y="104169"/>
                  </a:lnTo>
                  <a:lnTo>
                    <a:pt x="249679" y="141496"/>
                  </a:lnTo>
                  <a:lnTo>
                    <a:pt x="246279" y="164306"/>
                  </a:lnTo>
                  <a:lnTo>
                    <a:pt x="234630" y="183022"/>
                  </a:lnTo>
                  <a:lnTo>
                    <a:pt x="218924" y="196800"/>
                  </a:lnTo>
                  <a:lnTo>
                    <a:pt x="189513" y="207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27378" y="4600953"/>
              <a:ext cx="168457" cy="115815"/>
            </a:xfrm>
            <a:custGeom>
              <a:avLst/>
              <a:gdLst/>
              <a:ahLst/>
              <a:cxnLst/>
              <a:rect l="0" t="0" r="0" b="0"/>
              <a:pathLst>
                <a:path w="168457" h="115815">
                  <a:moveTo>
                    <a:pt x="168456" y="115814"/>
                  </a:moveTo>
                  <a:lnTo>
                    <a:pt x="115751" y="96685"/>
                  </a:lnTo>
                  <a:lnTo>
                    <a:pt x="55039" y="60678"/>
                  </a:lnTo>
                  <a:lnTo>
                    <a:pt x="19033" y="277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32663" y="4822052"/>
              <a:ext cx="136871" cy="94757"/>
            </a:xfrm>
            <a:custGeom>
              <a:avLst/>
              <a:gdLst/>
              <a:ahLst/>
              <a:cxnLst/>
              <a:rect l="0" t="0" r="0" b="0"/>
              <a:pathLst>
                <a:path w="136871" h="94757">
                  <a:moveTo>
                    <a:pt x="136870" y="0"/>
                  </a:moveTo>
                  <a:lnTo>
                    <a:pt x="112824" y="9575"/>
                  </a:lnTo>
                  <a:lnTo>
                    <a:pt x="50583" y="5430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53720" y="5001036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35571" y="0"/>
                  </a:lnTo>
                  <a:lnTo>
                    <a:pt x="118355" y="6239"/>
                  </a:lnTo>
                  <a:lnTo>
                    <a:pt x="89270" y="19786"/>
                  </a:lnTo>
                  <a:lnTo>
                    <a:pt x="33419" y="384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32704" y="4822052"/>
              <a:ext cx="21058" cy="84228"/>
            </a:xfrm>
            <a:custGeom>
              <a:avLst/>
              <a:gdLst/>
              <a:ahLst/>
              <a:cxnLst/>
              <a:rect l="0" t="0" r="0" b="0"/>
              <a:pathLst>
                <a:path w="21058" h="84228">
                  <a:moveTo>
                    <a:pt x="21057" y="84227"/>
                  </a:moveTo>
                  <a:lnTo>
                    <a:pt x="17938" y="41536"/>
                  </a:lnTo>
                  <a:lnTo>
                    <a:pt x="9604" y="16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69533" y="4790466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21057"/>
                  </a:moveTo>
                  <a:lnTo>
                    <a:pt x="41465" y="9878"/>
                  </a:lnTo>
                  <a:lnTo>
                    <a:pt x="26618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01119" y="4853637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52642" y="0"/>
                  </a:moveTo>
                  <a:lnTo>
                    <a:pt x="44309" y="37478"/>
                  </a:lnTo>
                  <a:lnTo>
                    <a:pt x="40063" y="100212"/>
                  </a:lnTo>
                  <a:lnTo>
                    <a:pt x="25388" y="127308"/>
                  </a:lnTo>
                  <a:lnTo>
                    <a:pt x="5708" y="15430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32663" y="4790466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73699" y="0"/>
                  </a:moveTo>
                  <a:lnTo>
                    <a:pt x="24201" y="59593"/>
                  </a:lnTo>
                  <a:lnTo>
                    <a:pt x="13486" y="674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64248" y="4695709"/>
              <a:ext cx="178986" cy="136872"/>
            </a:xfrm>
            <a:custGeom>
              <a:avLst/>
              <a:gdLst/>
              <a:ahLst/>
              <a:cxnLst/>
              <a:rect l="0" t="0" r="0" b="0"/>
              <a:pathLst>
                <a:path w="178986" h="136872">
                  <a:moveTo>
                    <a:pt x="0" y="136871"/>
                  </a:moveTo>
                  <a:lnTo>
                    <a:pt x="57566" y="81645"/>
                  </a:lnTo>
                  <a:lnTo>
                    <a:pt x="107841" y="48137"/>
                  </a:lnTo>
                  <a:lnTo>
                    <a:pt x="130739" y="2895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551194" y="4825536"/>
            <a:ext cx="965838" cy="428185"/>
            <a:chOff x="5551194" y="4825536"/>
            <a:chExt cx="965838" cy="428185"/>
          </a:xfrm>
        </p:grpSpPr>
        <p:sp>
          <p:nvSpPr>
            <p:cNvPr id="135" name="Freeform 134"/>
            <p:cNvSpPr/>
            <p:nvPr/>
          </p:nvSpPr>
          <p:spPr>
            <a:xfrm>
              <a:off x="5551194" y="4929667"/>
              <a:ext cx="186838" cy="281940"/>
            </a:xfrm>
            <a:custGeom>
              <a:avLst/>
              <a:gdLst/>
              <a:ahLst/>
              <a:cxnLst/>
              <a:rect l="0" t="0" r="0" b="0"/>
              <a:pathLst>
                <a:path w="186838" h="281940">
                  <a:moveTo>
                    <a:pt x="186837" y="29255"/>
                  </a:moveTo>
                  <a:lnTo>
                    <a:pt x="168856" y="13614"/>
                  </a:lnTo>
                  <a:lnTo>
                    <a:pt x="151939" y="5536"/>
                  </a:lnTo>
                  <a:lnTo>
                    <a:pt x="117096" y="0"/>
                  </a:lnTo>
                  <a:lnTo>
                    <a:pt x="93839" y="4944"/>
                  </a:lnTo>
                  <a:lnTo>
                    <a:pt x="82724" y="9538"/>
                  </a:lnTo>
                  <a:lnTo>
                    <a:pt x="67255" y="24001"/>
                  </a:lnTo>
                  <a:lnTo>
                    <a:pt x="28578" y="82360"/>
                  </a:lnTo>
                  <a:lnTo>
                    <a:pt x="6357" y="124103"/>
                  </a:lnTo>
                  <a:lnTo>
                    <a:pt x="0" y="161213"/>
                  </a:lnTo>
                  <a:lnTo>
                    <a:pt x="3706" y="207434"/>
                  </a:lnTo>
                  <a:lnTo>
                    <a:pt x="17802" y="246995"/>
                  </a:lnTo>
                  <a:lnTo>
                    <a:pt x="33331" y="263679"/>
                  </a:lnTo>
                  <a:lnTo>
                    <a:pt x="42386" y="269766"/>
                  </a:lnTo>
                  <a:lnTo>
                    <a:pt x="77486" y="278332"/>
                  </a:lnTo>
                  <a:lnTo>
                    <a:pt x="123666" y="281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01202" y="4941186"/>
              <a:ext cx="183189" cy="214762"/>
            </a:xfrm>
            <a:custGeom>
              <a:avLst/>
              <a:gdLst/>
              <a:ahLst/>
              <a:cxnLst/>
              <a:rect l="0" t="0" r="0" b="0"/>
              <a:pathLst>
                <a:path w="183189" h="214762">
                  <a:moveTo>
                    <a:pt x="63171" y="196720"/>
                  </a:moveTo>
                  <a:lnTo>
                    <a:pt x="39124" y="178740"/>
                  </a:lnTo>
                  <a:lnTo>
                    <a:pt x="18871" y="151229"/>
                  </a:lnTo>
                  <a:lnTo>
                    <a:pt x="9167" y="126979"/>
                  </a:lnTo>
                  <a:lnTo>
                    <a:pt x="7194" y="103723"/>
                  </a:lnTo>
                  <a:lnTo>
                    <a:pt x="15459" y="60197"/>
                  </a:lnTo>
                  <a:lnTo>
                    <a:pt x="30576" y="28368"/>
                  </a:lnTo>
                  <a:lnTo>
                    <a:pt x="49464" y="13492"/>
                  </a:lnTo>
                  <a:lnTo>
                    <a:pt x="73456" y="4152"/>
                  </a:lnTo>
                  <a:lnTo>
                    <a:pt x="99718" y="0"/>
                  </a:lnTo>
                  <a:lnTo>
                    <a:pt x="120748" y="4394"/>
                  </a:lnTo>
                  <a:lnTo>
                    <a:pt x="145741" y="20022"/>
                  </a:lnTo>
                  <a:lnTo>
                    <a:pt x="159530" y="33959"/>
                  </a:lnTo>
                  <a:lnTo>
                    <a:pt x="173870" y="62707"/>
                  </a:lnTo>
                  <a:lnTo>
                    <a:pt x="183188" y="99171"/>
                  </a:lnTo>
                  <a:lnTo>
                    <a:pt x="181633" y="121780"/>
                  </a:lnTo>
                  <a:lnTo>
                    <a:pt x="163001" y="159828"/>
                  </a:lnTo>
                  <a:lnTo>
                    <a:pt x="140843" y="189559"/>
                  </a:lnTo>
                  <a:lnTo>
                    <a:pt x="113871" y="207597"/>
                  </a:lnTo>
                  <a:lnTo>
                    <a:pt x="72473" y="214761"/>
                  </a:lnTo>
                  <a:lnTo>
                    <a:pt x="17992" y="209047"/>
                  </a:lnTo>
                  <a:lnTo>
                    <a:pt x="0" y="207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96000" y="4906577"/>
              <a:ext cx="136871" cy="326087"/>
            </a:xfrm>
            <a:custGeom>
              <a:avLst/>
              <a:gdLst/>
              <a:ahLst/>
              <a:cxnLst/>
              <a:rect l="0" t="0" r="0" b="0"/>
              <a:pathLst>
                <a:path w="136871" h="326087">
                  <a:moveTo>
                    <a:pt x="0" y="20759"/>
                  </a:moveTo>
                  <a:lnTo>
                    <a:pt x="0" y="79376"/>
                  </a:lnTo>
                  <a:lnTo>
                    <a:pt x="0" y="134720"/>
                  </a:lnTo>
                  <a:lnTo>
                    <a:pt x="3119" y="194525"/>
                  </a:lnTo>
                  <a:lnTo>
                    <a:pt x="14572" y="229783"/>
                  </a:lnTo>
                  <a:lnTo>
                    <a:pt x="20243" y="240827"/>
                  </a:lnTo>
                  <a:lnTo>
                    <a:pt x="27533" y="247020"/>
                  </a:lnTo>
                  <a:lnTo>
                    <a:pt x="35903" y="249978"/>
                  </a:lnTo>
                  <a:lnTo>
                    <a:pt x="44992" y="250781"/>
                  </a:lnTo>
                  <a:lnTo>
                    <a:pt x="52222" y="246637"/>
                  </a:lnTo>
                  <a:lnTo>
                    <a:pt x="63374" y="229554"/>
                  </a:lnTo>
                  <a:lnTo>
                    <a:pt x="87447" y="168003"/>
                  </a:lnTo>
                  <a:lnTo>
                    <a:pt x="101718" y="116438"/>
                  </a:lnTo>
                  <a:lnTo>
                    <a:pt x="115802" y="57380"/>
                  </a:lnTo>
                  <a:lnTo>
                    <a:pt x="126124" y="149"/>
                  </a:lnTo>
                  <a:lnTo>
                    <a:pt x="128536" y="0"/>
                  </a:lnTo>
                  <a:lnTo>
                    <a:pt x="131314" y="3410"/>
                  </a:lnTo>
                  <a:lnTo>
                    <a:pt x="135773" y="42506"/>
                  </a:lnTo>
                  <a:lnTo>
                    <a:pt x="136653" y="101528"/>
                  </a:lnTo>
                  <a:lnTo>
                    <a:pt x="136806" y="156605"/>
                  </a:lnTo>
                  <a:lnTo>
                    <a:pt x="136851" y="209969"/>
                  </a:lnTo>
                  <a:lnTo>
                    <a:pt x="136865" y="259706"/>
                  </a:lnTo>
                  <a:lnTo>
                    <a:pt x="136869" y="297839"/>
                  </a:lnTo>
                  <a:lnTo>
                    <a:pt x="136870" y="326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322038" y="4825536"/>
              <a:ext cx="194994" cy="428185"/>
            </a:xfrm>
            <a:custGeom>
              <a:avLst/>
              <a:gdLst/>
              <a:ahLst/>
              <a:cxnLst/>
              <a:rect l="0" t="0" r="0" b="0"/>
              <a:pathLst>
                <a:path w="194994" h="428185">
                  <a:moveTo>
                    <a:pt x="5589" y="312370"/>
                  </a:moveTo>
                  <a:lnTo>
                    <a:pt x="0" y="295603"/>
                  </a:lnTo>
                  <a:lnTo>
                    <a:pt x="375" y="278012"/>
                  </a:lnTo>
                  <a:lnTo>
                    <a:pt x="10148" y="226945"/>
                  </a:lnTo>
                  <a:lnTo>
                    <a:pt x="16108" y="170107"/>
                  </a:lnTo>
                  <a:lnTo>
                    <a:pt x="30616" y="107416"/>
                  </a:lnTo>
                  <a:lnTo>
                    <a:pt x="51520" y="53560"/>
                  </a:lnTo>
                  <a:lnTo>
                    <a:pt x="60318" y="30057"/>
                  </a:lnTo>
                  <a:lnTo>
                    <a:pt x="74366" y="14153"/>
                  </a:lnTo>
                  <a:lnTo>
                    <a:pt x="83026" y="8273"/>
                  </a:lnTo>
                  <a:lnTo>
                    <a:pt x="117570" y="0"/>
                  </a:lnTo>
                  <a:lnTo>
                    <a:pt x="128207" y="2348"/>
                  </a:lnTo>
                  <a:lnTo>
                    <a:pt x="146263" y="14316"/>
                  </a:lnTo>
                  <a:lnTo>
                    <a:pt x="169582" y="40784"/>
                  </a:lnTo>
                  <a:lnTo>
                    <a:pt x="185720" y="82032"/>
                  </a:lnTo>
                  <a:lnTo>
                    <a:pt x="192322" y="131298"/>
                  </a:lnTo>
                  <a:lnTo>
                    <a:pt x="194553" y="191942"/>
                  </a:lnTo>
                  <a:lnTo>
                    <a:pt x="194993" y="252100"/>
                  </a:lnTo>
                  <a:lnTo>
                    <a:pt x="189491" y="308784"/>
                  </a:lnTo>
                  <a:lnTo>
                    <a:pt x="184374" y="362181"/>
                  </a:lnTo>
                  <a:lnTo>
                    <a:pt x="176432" y="408431"/>
                  </a:lnTo>
                  <a:lnTo>
                    <a:pt x="174045" y="428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580311" y="4716767"/>
            <a:ext cx="684353" cy="546710"/>
            <a:chOff x="6580311" y="4716767"/>
            <a:chExt cx="684353" cy="546710"/>
          </a:xfrm>
        </p:grpSpPr>
        <p:sp>
          <p:nvSpPr>
            <p:cNvPr id="140" name="Freeform 139"/>
            <p:cNvSpPr/>
            <p:nvPr/>
          </p:nvSpPr>
          <p:spPr>
            <a:xfrm>
              <a:off x="6664538" y="4716767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5468" y="16767"/>
                  </a:lnTo>
                  <a:lnTo>
                    <a:pt x="19512" y="75445"/>
                  </a:lnTo>
                  <a:lnTo>
                    <a:pt x="20752" y="135785"/>
                  </a:lnTo>
                  <a:lnTo>
                    <a:pt x="19827" y="196794"/>
                  </a:lnTo>
                  <a:lnTo>
                    <a:pt x="13803" y="247952"/>
                  </a:lnTo>
                  <a:lnTo>
                    <a:pt x="11500" y="305874"/>
                  </a:lnTo>
                  <a:lnTo>
                    <a:pt x="10817" y="360600"/>
                  </a:lnTo>
                  <a:lnTo>
                    <a:pt x="10614" y="413860"/>
                  </a:lnTo>
                  <a:lnTo>
                    <a:pt x="9384" y="464346"/>
                  </a:lnTo>
                  <a:lnTo>
                    <a:pt x="2200" y="510913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80311" y="4922773"/>
              <a:ext cx="189513" cy="15093"/>
            </a:xfrm>
            <a:custGeom>
              <a:avLst/>
              <a:gdLst/>
              <a:ahLst/>
              <a:cxnLst/>
              <a:rect l="0" t="0" r="0" b="0"/>
              <a:pathLst>
                <a:path w="189513" h="15093">
                  <a:moveTo>
                    <a:pt x="0" y="15092"/>
                  </a:moveTo>
                  <a:lnTo>
                    <a:pt x="43962" y="438"/>
                  </a:lnTo>
                  <a:lnTo>
                    <a:pt x="63992" y="0"/>
                  </a:lnTo>
                  <a:lnTo>
                    <a:pt x="116625" y="3662"/>
                  </a:lnTo>
                  <a:lnTo>
                    <a:pt x="176680" y="4444"/>
                  </a:lnTo>
                  <a:lnTo>
                    <a:pt x="189512" y="4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51036" y="4977512"/>
              <a:ext cx="198465" cy="255152"/>
            </a:xfrm>
            <a:custGeom>
              <a:avLst/>
              <a:gdLst/>
              <a:ahLst/>
              <a:cxnLst/>
              <a:rect l="0" t="0" r="0" b="0"/>
              <a:pathLst>
                <a:path w="198465" h="255152">
                  <a:moveTo>
                    <a:pt x="39844" y="160394"/>
                  </a:moveTo>
                  <a:lnTo>
                    <a:pt x="56612" y="165984"/>
                  </a:lnTo>
                  <a:lnTo>
                    <a:pt x="74203" y="162488"/>
                  </a:lnTo>
                  <a:lnTo>
                    <a:pt x="130503" y="141953"/>
                  </a:lnTo>
                  <a:lnTo>
                    <a:pt x="172204" y="110682"/>
                  </a:lnTo>
                  <a:lnTo>
                    <a:pt x="193966" y="84443"/>
                  </a:lnTo>
                  <a:lnTo>
                    <a:pt x="197574" y="74665"/>
                  </a:lnTo>
                  <a:lnTo>
                    <a:pt x="198464" y="54442"/>
                  </a:lnTo>
                  <a:lnTo>
                    <a:pt x="192388" y="23326"/>
                  </a:lnTo>
                  <a:lnTo>
                    <a:pt x="187164" y="15203"/>
                  </a:lnTo>
                  <a:lnTo>
                    <a:pt x="172000" y="3058"/>
                  </a:lnTo>
                  <a:lnTo>
                    <a:pt x="153562" y="0"/>
                  </a:lnTo>
                  <a:lnTo>
                    <a:pt x="107541" y="7569"/>
                  </a:lnTo>
                  <a:lnTo>
                    <a:pt x="78361" y="22566"/>
                  </a:lnTo>
                  <a:lnTo>
                    <a:pt x="47539" y="49764"/>
                  </a:lnTo>
                  <a:lnTo>
                    <a:pt x="22041" y="87719"/>
                  </a:lnTo>
                  <a:lnTo>
                    <a:pt x="2839" y="140642"/>
                  </a:lnTo>
                  <a:lnTo>
                    <a:pt x="0" y="166044"/>
                  </a:lnTo>
                  <a:lnTo>
                    <a:pt x="4978" y="189811"/>
                  </a:lnTo>
                  <a:lnTo>
                    <a:pt x="20935" y="219803"/>
                  </a:lnTo>
                  <a:lnTo>
                    <a:pt x="34949" y="234762"/>
                  </a:lnTo>
                  <a:lnTo>
                    <a:pt x="61401" y="248590"/>
                  </a:lnTo>
                  <a:lnTo>
                    <a:pt x="92487" y="255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045992" y="5001036"/>
              <a:ext cx="218672" cy="262441"/>
            </a:xfrm>
            <a:custGeom>
              <a:avLst/>
              <a:gdLst/>
              <a:ahLst/>
              <a:cxnLst/>
              <a:rect l="0" t="0" r="0" b="0"/>
              <a:pathLst>
                <a:path w="218672" h="262441">
                  <a:moveTo>
                    <a:pt x="29158" y="0"/>
                  </a:moveTo>
                  <a:lnTo>
                    <a:pt x="14504" y="53027"/>
                  </a:lnTo>
                  <a:lnTo>
                    <a:pt x="9366" y="103238"/>
                  </a:lnTo>
                  <a:lnTo>
                    <a:pt x="11471" y="158216"/>
                  </a:lnTo>
                  <a:lnTo>
                    <a:pt x="17216" y="214137"/>
                  </a:lnTo>
                  <a:lnTo>
                    <a:pt x="17181" y="262054"/>
                  </a:lnTo>
                  <a:lnTo>
                    <a:pt x="15324" y="262440"/>
                  </a:lnTo>
                  <a:lnTo>
                    <a:pt x="10141" y="253510"/>
                  </a:lnTo>
                  <a:lnTo>
                    <a:pt x="1817" y="227582"/>
                  </a:lnTo>
                  <a:lnTo>
                    <a:pt x="0" y="191954"/>
                  </a:lnTo>
                  <a:lnTo>
                    <a:pt x="12392" y="131603"/>
                  </a:lnTo>
                  <a:lnTo>
                    <a:pt x="26973" y="86437"/>
                  </a:lnTo>
                  <a:lnTo>
                    <a:pt x="58612" y="33041"/>
                  </a:lnTo>
                  <a:lnTo>
                    <a:pt x="84289" y="16549"/>
                  </a:lnTo>
                  <a:lnTo>
                    <a:pt x="103963" y="8135"/>
                  </a:lnTo>
                  <a:lnTo>
                    <a:pt x="124406" y="6735"/>
                  </a:lnTo>
                  <a:lnTo>
                    <a:pt x="134771" y="8000"/>
                  </a:lnTo>
                  <a:lnTo>
                    <a:pt x="142850" y="12352"/>
                  </a:lnTo>
                  <a:lnTo>
                    <a:pt x="154947" y="26547"/>
                  </a:lnTo>
                  <a:lnTo>
                    <a:pt x="179710" y="84710"/>
                  </a:lnTo>
                  <a:lnTo>
                    <a:pt x="201092" y="147441"/>
                  </a:lnTo>
                  <a:lnTo>
                    <a:pt x="21867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2210984" y="1905658"/>
            <a:ext cx="136871" cy="2737410"/>
          </a:xfrm>
          <a:custGeom>
            <a:avLst/>
            <a:gdLst/>
            <a:ahLst/>
            <a:cxnLst/>
            <a:rect l="0" t="0" r="0" b="0"/>
            <a:pathLst>
              <a:path w="136871" h="2737410">
                <a:moveTo>
                  <a:pt x="0" y="0"/>
                </a:moveTo>
                <a:lnTo>
                  <a:pt x="8333" y="37478"/>
                </a:lnTo>
                <a:lnTo>
                  <a:pt x="10095" y="88901"/>
                </a:lnTo>
                <a:lnTo>
                  <a:pt x="10443" y="144119"/>
                </a:lnTo>
                <a:lnTo>
                  <a:pt x="13631" y="196967"/>
                </a:lnTo>
                <a:lnTo>
                  <a:pt x="19590" y="247137"/>
                </a:lnTo>
                <a:lnTo>
                  <a:pt x="20767" y="302107"/>
                </a:lnTo>
                <a:lnTo>
                  <a:pt x="24119" y="358026"/>
                </a:lnTo>
                <a:lnTo>
                  <a:pt x="30111" y="414132"/>
                </a:lnTo>
                <a:lnTo>
                  <a:pt x="38530" y="470275"/>
                </a:lnTo>
                <a:lnTo>
                  <a:pt x="41406" y="526425"/>
                </a:lnTo>
                <a:lnTo>
                  <a:pt x="49256" y="589379"/>
                </a:lnTo>
                <a:lnTo>
                  <a:pt x="57786" y="651120"/>
                </a:lnTo>
                <a:lnTo>
                  <a:pt x="62107" y="702961"/>
                </a:lnTo>
                <a:lnTo>
                  <a:pt x="62961" y="758261"/>
                </a:lnTo>
                <a:lnTo>
                  <a:pt x="63130" y="814245"/>
                </a:lnTo>
                <a:lnTo>
                  <a:pt x="63163" y="870364"/>
                </a:lnTo>
                <a:lnTo>
                  <a:pt x="63170" y="926509"/>
                </a:lnTo>
                <a:lnTo>
                  <a:pt x="63171" y="982660"/>
                </a:lnTo>
                <a:lnTo>
                  <a:pt x="63171" y="1038812"/>
                </a:lnTo>
                <a:lnTo>
                  <a:pt x="63171" y="1094964"/>
                </a:lnTo>
                <a:lnTo>
                  <a:pt x="63171" y="1151115"/>
                </a:lnTo>
                <a:lnTo>
                  <a:pt x="63171" y="1207267"/>
                </a:lnTo>
                <a:lnTo>
                  <a:pt x="63171" y="1263419"/>
                </a:lnTo>
                <a:lnTo>
                  <a:pt x="63171" y="1319571"/>
                </a:lnTo>
                <a:lnTo>
                  <a:pt x="63171" y="1375723"/>
                </a:lnTo>
                <a:lnTo>
                  <a:pt x="63171" y="1431875"/>
                </a:lnTo>
                <a:lnTo>
                  <a:pt x="70407" y="1494830"/>
                </a:lnTo>
                <a:lnTo>
                  <a:pt x="73049" y="1548339"/>
                </a:lnTo>
                <a:lnTo>
                  <a:pt x="80849" y="1610729"/>
                </a:lnTo>
                <a:lnTo>
                  <a:pt x="83561" y="1664170"/>
                </a:lnTo>
                <a:lnTo>
                  <a:pt x="84096" y="1719786"/>
                </a:lnTo>
                <a:lnTo>
                  <a:pt x="92544" y="1781528"/>
                </a:lnTo>
                <a:lnTo>
                  <a:pt x="94320" y="1835905"/>
                </a:lnTo>
                <a:lnTo>
                  <a:pt x="94670" y="1891706"/>
                </a:lnTo>
                <a:lnTo>
                  <a:pt x="97859" y="1944669"/>
                </a:lnTo>
                <a:lnTo>
                  <a:pt x="103818" y="1994862"/>
                </a:lnTo>
                <a:lnTo>
                  <a:pt x="104995" y="2049837"/>
                </a:lnTo>
                <a:lnTo>
                  <a:pt x="105228" y="2105757"/>
                </a:lnTo>
                <a:lnTo>
                  <a:pt x="105274" y="2161863"/>
                </a:lnTo>
                <a:lnTo>
                  <a:pt x="105283" y="2225241"/>
                </a:lnTo>
                <a:lnTo>
                  <a:pt x="105284" y="2284034"/>
                </a:lnTo>
                <a:lnTo>
                  <a:pt x="110874" y="2335118"/>
                </a:lnTo>
                <a:lnTo>
                  <a:pt x="114838" y="2387410"/>
                </a:lnTo>
                <a:lnTo>
                  <a:pt x="118740" y="2439679"/>
                </a:lnTo>
                <a:lnTo>
                  <a:pt x="124841" y="2489735"/>
                </a:lnTo>
                <a:lnTo>
                  <a:pt x="126046" y="2544683"/>
                </a:lnTo>
                <a:lnTo>
                  <a:pt x="129403" y="2597477"/>
                </a:lnTo>
                <a:lnTo>
                  <a:pt x="135395" y="2647637"/>
                </a:lnTo>
                <a:lnTo>
                  <a:pt x="136676" y="2710307"/>
                </a:lnTo>
                <a:lnTo>
                  <a:pt x="136870" y="2737409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9" name="Group 148"/>
          <p:cNvGrpSpPr/>
          <p:nvPr/>
        </p:nvGrpSpPr>
        <p:grpSpPr>
          <a:xfrm>
            <a:off x="1589803" y="2642653"/>
            <a:ext cx="694881" cy="1082171"/>
            <a:chOff x="1589803" y="2642653"/>
            <a:chExt cx="694881" cy="1082171"/>
          </a:xfrm>
        </p:grpSpPr>
        <p:sp>
          <p:nvSpPr>
            <p:cNvPr id="146" name="Freeform 145"/>
            <p:cNvSpPr/>
            <p:nvPr/>
          </p:nvSpPr>
          <p:spPr>
            <a:xfrm>
              <a:off x="1589803" y="3642860"/>
              <a:ext cx="694881" cy="81964"/>
            </a:xfrm>
            <a:custGeom>
              <a:avLst/>
              <a:gdLst/>
              <a:ahLst/>
              <a:cxnLst/>
              <a:rect l="0" t="0" r="0" b="0"/>
              <a:pathLst>
                <a:path w="694881" h="81964">
                  <a:moveTo>
                    <a:pt x="0" y="0"/>
                  </a:moveTo>
                  <a:lnTo>
                    <a:pt x="58617" y="5589"/>
                  </a:lnTo>
                  <a:lnTo>
                    <a:pt x="112790" y="9553"/>
                  </a:lnTo>
                  <a:lnTo>
                    <a:pt x="165432" y="13455"/>
                  </a:lnTo>
                  <a:lnTo>
                    <a:pt x="221151" y="19555"/>
                  </a:lnTo>
                  <a:lnTo>
                    <a:pt x="280077" y="20760"/>
                  </a:lnTo>
                  <a:lnTo>
                    <a:pt x="333657" y="24117"/>
                  </a:lnTo>
                  <a:lnTo>
                    <a:pt x="391465" y="37838"/>
                  </a:lnTo>
                  <a:lnTo>
                    <a:pt x="448250" y="44389"/>
                  </a:lnTo>
                  <a:lnTo>
                    <a:pt x="504778" y="59961"/>
                  </a:lnTo>
                  <a:lnTo>
                    <a:pt x="550485" y="70639"/>
                  </a:lnTo>
                  <a:lnTo>
                    <a:pt x="610831" y="80532"/>
                  </a:lnTo>
                  <a:lnTo>
                    <a:pt x="649180" y="81963"/>
                  </a:lnTo>
                  <a:lnTo>
                    <a:pt x="69488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897283" y="3323285"/>
              <a:ext cx="276915" cy="372218"/>
            </a:xfrm>
            <a:custGeom>
              <a:avLst/>
              <a:gdLst/>
              <a:ahLst/>
              <a:cxnLst/>
              <a:rect l="0" t="0" r="0" b="0"/>
              <a:pathLst>
                <a:path w="276915" h="372218">
                  <a:moveTo>
                    <a:pt x="39960" y="245875"/>
                  </a:moveTo>
                  <a:lnTo>
                    <a:pt x="24319" y="227894"/>
                  </a:lnTo>
                  <a:lnTo>
                    <a:pt x="5116" y="181723"/>
                  </a:lnTo>
                  <a:lnTo>
                    <a:pt x="0" y="145239"/>
                  </a:lnTo>
                  <a:lnTo>
                    <a:pt x="6677" y="92159"/>
                  </a:lnTo>
                  <a:lnTo>
                    <a:pt x="22651" y="35860"/>
                  </a:lnTo>
                  <a:lnTo>
                    <a:pt x="28421" y="27486"/>
                  </a:lnTo>
                  <a:lnTo>
                    <a:pt x="44190" y="15063"/>
                  </a:lnTo>
                  <a:lnTo>
                    <a:pt x="72799" y="1491"/>
                  </a:lnTo>
                  <a:lnTo>
                    <a:pt x="96279" y="0"/>
                  </a:lnTo>
                  <a:lnTo>
                    <a:pt x="143892" y="8574"/>
                  </a:lnTo>
                  <a:lnTo>
                    <a:pt x="176430" y="23745"/>
                  </a:lnTo>
                  <a:lnTo>
                    <a:pt x="225312" y="72664"/>
                  </a:lnTo>
                  <a:lnTo>
                    <a:pt x="258955" y="130569"/>
                  </a:lnTo>
                  <a:lnTo>
                    <a:pt x="273043" y="191104"/>
                  </a:lnTo>
                  <a:lnTo>
                    <a:pt x="276914" y="213344"/>
                  </a:lnTo>
                  <a:lnTo>
                    <a:pt x="272520" y="272397"/>
                  </a:lnTo>
                  <a:lnTo>
                    <a:pt x="271771" y="325810"/>
                  </a:lnTo>
                  <a:lnTo>
                    <a:pt x="271587" y="372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42487" y="2642653"/>
              <a:ext cx="362170" cy="431442"/>
            </a:xfrm>
            <a:custGeom>
              <a:avLst/>
              <a:gdLst/>
              <a:ahLst/>
              <a:cxnLst/>
              <a:rect l="0" t="0" r="0" b="0"/>
              <a:pathLst>
                <a:path w="362170" h="431442">
                  <a:moveTo>
                    <a:pt x="0" y="379025"/>
                  </a:moveTo>
                  <a:lnTo>
                    <a:pt x="37086" y="413772"/>
                  </a:lnTo>
                  <a:lnTo>
                    <a:pt x="55087" y="422935"/>
                  </a:lnTo>
                  <a:lnTo>
                    <a:pt x="117059" y="430518"/>
                  </a:lnTo>
                  <a:lnTo>
                    <a:pt x="172211" y="431441"/>
                  </a:lnTo>
                  <a:lnTo>
                    <a:pt x="230735" y="420185"/>
                  </a:lnTo>
                  <a:lnTo>
                    <a:pt x="282982" y="402296"/>
                  </a:lnTo>
                  <a:lnTo>
                    <a:pt x="322242" y="371374"/>
                  </a:lnTo>
                  <a:lnTo>
                    <a:pt x="338154" y="345173"/>
                  </a:lnTo>
                  <a:lnTo>
                    <a:pt x="361279" y="284070"/>
                  </a:lnTo>
                  <a:lnTo>
                    <a:pt x="362169" y="263123"/>
                  </a:lnTo>
                  <a:lnTo>
                    <a:pt x="357496" y="242116"/>
                  </a:lnTo>
                  <a:lnTo>
                    <a:pt x="341711" y="211728"/>
                  </a:lnTo>
                  <a:lnTo>
                    <a:pt x="287692" y="151090"/>
                  </a:lnTo>
                  <a:lnTo>
                    <a:pt x="231003" y="117875"/>
                  </a:lnTo>
                  <a:lnTo>
                    <a:pt x="168401" y="91736"/>
                  </a:lnTo>
                  <a:lnTo>
                    <a:pt x="117925" y="85711"/>
                  </a:lnTo>
                  <a:lnTo>
                    <a:pt x="66014" y="87640"/>
                  </a:lnTo>
                  <a:lnTo>
                    <a:pt x="54538" y="90012"/>
                  </a:lnTo>
                  <a:lnTo>
                    <a:pt x="49226" y="89254"/>
                  </a:lnTo>
                  <a:lnTo>
                    <a:pt x="48025" y="86408"/>
                  </a:lnTo>
                  <a:lnTo>
                    <a:pt x="49564" y="82172"/>
                  </a:lnTo>
                  <a:lnTo>
                    <a:pt x="55270" y="79348"/>
                  </a:lnTo>
                  <a:lnTo>
                    <a:pt x="115890" y="65789"/>
                  </a:lnTo>
                  <a:lnTo>
                    <a:pt x="178991" y="45545"/>
                  </a:lnTo>
                  <a:lnTo>
                    <a:pt x="224219" y="34689"/>
                  </a:lnTo>
                  <a:lnTo>
                    <a:pt x="249391" y="30625"/>
                  </a:lnTo>
                  <a:lnTo>
                    <a:pt x="304892" y="8047"/>
                  </a:lnTo>
                  <a:lnTo>
                    <a:pt x="3579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621388" y="1968829"/>
            <a:ext cx="705411" cy="389555"/>
            <a:chOff x="1621388" y="1968829"/>
            <a:chExt cx="705411" cy="389555"/>
          </a:xfrm>
        </p:grpSpPr>
        <p:sp>
          <p:nvSpPr>
            <p:cNvPr id="150" name="Freeform 149"/>
            <p:cNvSpPr/>
            <p:nvPr/>
          </p:nvSpPr>
          <p:spPr>
            <a:xfrm>
              <a:off x="1621388" y="2168870"/>
              <a:ext cx="705411" cy="63172"/>
            </a:xfrm>
            <a:custGeom>
              <a:avLst/>
              <a:gdLst/>
              <a:ahLst/>
              <a:cxnLst/>
              <a:rect l="0" t="0" r="0" b="0"/>
              <a:pathLst>
                <a:path w="705411" h="63172">
                  <a:moveTo>
                    <a:pt x="0" y="63171"/>
                  </a:moveTo>
                  <a:lnTo>
                    <a:pt x="17981" y="47530"/>
                  </a:lnTo>
                  <a:lnTo>
                    <a:pt x="34898" y="39452"/>
                  </a:lnTo>
                  <a:lnTo>
                    <a:pt x="92998" y="29502"/>
                  </a:lnTo>
                  <a:lnTo>
                    <a:pt x="155573" y="20999"/>
                  </a:lnTo>
                  <a:lnTo>
                    <a:pt x="213918" y="12944"/>
                  </a:lnTo>
                  <a:lnTo>
                    <a:pt x="257965" y="14364"/>
                  </a:lnTo>
                  <a:lnTo>
                    <a:pt x="315468" y="19735"/>
                  </a:lnTo>
                  <a:lnTo>
                    <a:pt x="373577" y="19626"/>
                  </a:lnTo>
                  <a:lnTo>
                    <a:pt x="436540" y="11958"/>
                  </a:lnTo>
                  <a:lnTo>
                    <a:pt x="491599" y="9641"/>
                  </a:lnTo>
                  <a:lnTo>
                    <a:pt x="547535" y="2251"/>
                  </a:lnTo>
                  <a:lnTo>
                    <a:pt x="603644" y="445"/>
                  </a:lnTo>
                  <a:lnTo>
                    <a:pt x="658618" y="88"/>
                  </a:lnTo>
                  <a:lnTo>
                    <a:pt x="7054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810901" y="196882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0723" y="163631"/>
                  </a:lnTo>
                  <a:lnTo>
                    <a:pt x="19465" y="226052"/>
                  </a:lnTo>
                  <a:lnTo>
                    <a:pt x="20743" y="289450"/>
                  </a:lnTo>
                  <a:lnTo>
                    <a:pt x="20995" y="35206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7633161" y="4590425"/>
            <a:ext cx="2084643" cy="1130229"/>
            <a:chOff x="7633161" y="4590425"/>
            <a:chExt cx="2084643" cy="1130229"/>
          </a:xfrm>
        </p:grpSpPr>
        <p:sp>
          <p:nvSpPr>
            <p:cNvPr id="153" name="Freeform 152"/>
            <p:cNvSpPr/>
            <p:nvPr/>
          </p:nvSpPr>
          <p:spPr>
            <a:xfrm>
              <a:off x="7633161" y="4679141"/>
              <a:ext cx="1205900" cy="1041513"/>
            </a:xfrm>
            <a:custGeom>
              <a:avLst/>
              <a:gdLst/>
              <a:ahLst/>
              <a:cxnLst/>
              <a:rect l="0" t="0" r="0" b="0"/>
              <a:pathLst>
                <a:path w="1205900" h="1041513">
                  <a:moveTo>
                    <a:pt x="0" y="206082"/>
                  </a:moveTo>
                  <a:lnTo>
                    <a:pt x="16767" y="200492"/>
                  </a:lnTo>
                  <a:lnTo>
                    <a:pt x="34358" y="200868"/>
                  </a:lnTo>
                  <a:lnTo>
                    <a:pt x="85425" y="216230"/>
                  </a:lnTo>
                  <a:lnTo>
                    <a:pt x="123577" y="235085"/>
                  </a:lnTo>
                  <a:lnTo>
                    <a:pt x="183091" y="295237"/>
                  </a:lnTo>
                  <a:lnTo>
                    <a:pt x="226577" y="352512"/>
                  </a:lnTo>
                  <a:lnTo>
                    <a:pt x="247483" y="403809"/>
                  </a:lnTo>
                  <a:lnTo>
                    <a:pt x="262878" y="459002"/>
                  </a:lnTo>
                  <a:lnTo>
                    <a:pt x="270522" y="510308"/>
                  </a:lnTo>
                  <a:lnTo>
                    <a:pt x="269667" y="571133"/>
                  </a:lnTo>
                  <a:lnTo>
                    <a:pt x="258885" y="623081"/>
                  </a:lnTo>
                  <a:lnTo>
                    <a:pt x="253308" y="638499"/>
                  </a:lnTo>
                  <a:lnTo>
                    <a:pt x="244911" y="649948"/>
                  </a:lnTo>
                  <a:lnTo>
                    <a:pt x="223103" y="665788"/>
                  </a:lnTo>
                  <a:lnTo>
                    <a:pt x="213076" y="666971"/>
                  </a:lnTo>
                  <a:lnTo>
                    <a:pt x="204052" y="664249"/>
                  </a:lnTo>
                  <a:lnTo>
                    <a:pt x="195696" y="658926"/>
                  </a:lnTo>
                  <a:lnTo>
                    <a:pt x="183292" y="643652"/>
                  </a:lnTo>
                  <a:lnTo>
                    <a:pt x="175049" y="623995"/>
                  </a:lnTo>
                  <a:lnTo>
                    <a:pt x="169758" y="570129"/>
                  </a:lnTo>
                  <a:lnTo>
                    <a:pt x="171961" y="520618"/>
                  </a:lnTo>
                  <a:lnTo>
                    <a:pt x="180022" y="465784"/>
                  </a:lnTo>
                  <a:lnTo>
                    <a:pt x="192939" y="405083"/>
                  </a:lnTo>
                  <a:lnTo>
                    <a:pt x="211584" y="342643"/>
                  </a:lnTo>
                  <a:lnTo>
                    <a:pt x="238167" y="282809"/>
                  </a:lnTo>
                  <a:lnTo>
                    <a:pt x="275678" y="224916"/>
                  </a:lnTo>
                  <a:lnTo>
                    <a:pt x="316428" y="166429"/>
                  </a:lnTo>
                  <a:lnTo>
                    <a:pt x="361258" y="115174"/>
                  </a:lnTo>
                  <a:lnTo>
                    <a:pt x="414705" y="70352"/>
                  </a:lnTo>
                  <a:lnTo>
                    <a:pt x="471876" y="33674"/>
                  </a:lnTo>
                  <a:lnTo>
                    <a:pt x="525860" y="11108"/>
                  </a:lnTo>
                  <a:lnTo>
                    <a:pt x="578899" y="133"/>
                  </a:lnTo>
                  <a:lnTo>
                    <a:pt x="628540" y="0"/>
                  </a:lnTo>
                  <a:lnTo>
                    <a:pt x="657207" y="5695"/>
                  </a:lnTo>
                  <a:lnTo>
                    <a:pt x="693076" y="23226"/>
                  </a:lnTo>
                  <a:lnTo>
                    <a:pt x="715135" y="40584"/>
                  </a:lnTo>
                  <a:lnTo>
                    <a:pt x="730399" y="66237"/>
                  </a:lnTo>
                  <a:lnTo>
                    <a:pt x="745569" y="113563"/>
                  </a:lnTo>
                  <a:lnTo>
                    <a:pt x="751334" y="148585"/>
                  </a:lnTo>
                  <a:lnTo>
                    <a:pt x="748002" y="210102"/>
                  </a:lnTo>
                  <a:lnTo>
                    <a:pt x="742667" y="260121"/>
                  </a:lnTo>
                  <a:lnTo>
                    <a:pt x="733277" y="313547"/>
                  </a:lnTo>
                  <a:lnTo>
                    <a:pt x="720134" y="369657"/>
                  </a:lnTo>
                  <a:lnTo>
                    <a:pt x="702595" y="429690"/>
                  </a:lnTo>
                  <a:lnTo>
                    <a:pt x="683101" y="491467"/>
                  </a:lnTo>
                  <a:lnTo>
                    <a:pt x="661569" y="554018"/>
                  </a:lnTo>
                  <a:lnTo>
                    <a:pt x="636401" y="616914"/>
                  </a:lnTo>
                  <a:lnTo>
                    <a:pt x="609618" y="679962"/>
                  </a:lnTo>
                  <a:lnTo>
                    <a:pt x="583287" y="740739"/>
                  </a:lnTo>
                  <a:lnTo>
                    <a:pt x="559885" y="795047"/>
                  </a:lnTo>
                  <a:lnTo>
                    <a:pt x="534666" y="849599"/>
                  </a:lnTo>
                  <a:lnTo>
                    <a:pt x="510200" y="901531"/>
                  </a:lnTo>
                  <a:lnTo>
                    <a:pt x="482103" y="963652"/>
                  </a:lnTo>
                  <a:lnTo>
                    <a:pt x="453240" y="1015593"/>
                  </a:lnTo>
                  <a:lnTo>
                    <a:pt x="436966" y="1038087"/>
                  </a:lnTo>
                  <a:lnTo>
                    <a:pt x="428181" y="1041512"/>
                  </a:lnTo>
                  <a:lnTo>
                    <a:pt x="418815" y="1040285"/>
                  </a:lnTo>
                  <a:lnTo>
                    <a:pt x="409062" y="1035958"/>
                  </a:lnTo>
                  <a:lnTo>
                    <a:pt x="403729" y="1027225"/>
                  </a:lnTo>
                  <a:lnTo>
                    <a:pt x="400456" y="968060"/>
                  </a:lnTo>
                  <a:lnTo>
                    <a:pt x="403312" y="906416"/>
                  </a:lnTo>
                  <a:lnTo>
                    <a:pt x="408538" y="860102"/>
                  </a:lnTo>
                  <a:lnTo>
                    <a:pt x="414758" y="812222"/>
                  </a:lnTo>
                  <a:lnTo>
                    <a:pt x="427662" y="757407"/>
                  </a:lnTo>
                  <a:lnTo>
                    <a:pt x="443925" y="699120"/>
                  </a:lnTo>
                  <a:lnTo>
                    <a:pt x="458952" y="642019"/>
                  </a:lnTo>
                  <a:lnTo>
                    <a:pt x="479669" y="582325"/>
                  </a:lnTo>
                  <a:lnTo>
                    <a:pt x="503305" y="521870"/>
                  </a:lnTo>
                  <a:lnTo>
                    <a:pt x="525508" y="463805"/>
                  </a:lnTo>
                  <a:lnTo>
                    <a:pt x="550193" y="409923"/>
                  </a:lnTo>
                  <a:lnTo>
                    <a:pt x="577933" y="358679"/>
                  </a:lnTo>
                  <a:lnTo>
                    <a:pt x="609759" y="308608"/>
                  </a:lnTo>
                  <a:lnTo>
                    <a:pt x="640281" y="262177"/>
                  </a:lnTo>
                  <a:lnTo>
                    <a:pt x="670614" y="218145"/>
                  </a:lnTo>
                  <a:lnTo>
                    <a:pt x="719405" y="156233"/>
                  </a:lnTo>
                  <a:lnTo>
                    <a:pt x="764018" y="107214"/>
                  </a:lnTo>
                  <a:lnTo>
                    <a:pt x="821015" y="54968"/>
                  </a:lnTo>
                  <a:lnTo>
                    <a:pt x="863275" y="32235"/>
                  </a:lnTo>
                  <a:lnTo>
                    <a:pt x="925113" y="12566"/>
                  </a:lnTo>
                  <a:lnTo>
                    <a:pt x="946944" y="14010"/>
                  </a:lnTo>
                  <a:lnTo>
                    <a:pt x="965226" y="21670"/>
                  </a:lnTo>
                  <a:lnTo>
                    <a:pt x="973377" y="26989"/>
                  </a:lnTo>
                  <a:lnTo>
                    <a:pt x="985553" y="42257"/>
                  </a:lnTo>
                  <a:lnTo>
                    <a:pt x="1002901" y="80654"/>
                  </a:lnTo>
                  <a:lnTo>
                    <a:pt x="1008413" y="122774"/>
                  </a:lnTo>
                  <a:lnTo>
                    <a:pt x="1004459" y="177888"/>
                  </a:lnTo>
                  <a:lnTo>
                    <a:pt x="995878" y="238672"/>
                  </a:lnTo>
                  <a:lnTo>
                    <a:pt x="986195" y="283347"/>
                  </a:lnTo>
                  <a:lnTo>
                    <a:pt x="972922" y="330499"/>
                  </a:lnTo>
                  <a:lnTo>
                    <a:pt x="955325" y="378751"/>
                  </a:lnTo>
                  <a:lnTo>
                    <a:pt x="935806" y="430612"/>
                  </a:lnTo>
                  <a:lnTo>
                    <a:pt x="915432" y="484857"/>
                  </a:lnTo>
                  <a:lnTo>
                    <a:pt x="894679" y="540162"/>
                  </a:lnTo>
                  <a:lnTo>
                    <a:pt x="873757" y="592818"/>
                  </a:lnTo>
                  <a:lnTo>
                    <a:pt x="852760" y="643517"/>
                  </a:lnTo>
                  <a:lnTo>
                    <a:pt x="831730" y="693345"/>
                  </a:lnTo>
                  <a:lnTo>
                    <a:pt x="813804" y="739668"/>
                  </a:lnTo>
                  <a:lnTo>
                    <a:pt x="790558" y="802088"/>
                  </a:lnTo>
                  <a:lnTo>
                    <a:pt x="765734" y="854509"/>
                  </a:lnTo>
                  <a:lnTo>
                    <a:pt x="731492" y="908554"/>
                  </a:lnTo>
                  <a:lnTo>
                    <a:pt x="725138" y="911873"/>
                  </a:lnTo>
                  <a:lnTo>
                    <a:pt x="719731" y="909406"/>
                  </a:lnTo>
                  <a:lnTo>
                    <a:pt x="714957" y="903082"/>
                  </a:lnTo>
                  <a:lnTo>
                    <a:pt x="708237" y="871825"/>
                  </a:lnTo>
                  <a:lnTo>
                    <a:pt x="714373" y="817001"/>
                  </a:lnTo>
                  <a:lnTo>
                    <a:pt x="723532" y="761052"/>
                  </a:lnTo>
                  <a:lnTo>
                    <a:pt x="734825" y="700020"/>
                  </a:lnTo>
                  <a:lnTo>
                    <a:pt x="746169" y="658407"/>
                  </a:lnTo>
                  <a:lnTo>
                    <a:pt x="759009" y="613396"/>
                  </a:lnTo>
                  <a:lnTo>
                    <a:pt x="772515" y="567264"/>
                  </a:lnTo>
                  <a:lnTo>
                    <a:pt x="786316" y="523365"/>
                  </a:lnTo>
                  <a:lnTo>
                    <a:pt x="800249" y="480457"/>
                  </a:lnTo>
                  <a:lnTo>
                    <a:pt x="814241" y="437991"/>
                  </a:lnTo>
                  <a:lnTo>
                    <a:pt x="836442" y="374621"/>
                  </a:lnTo>
                  <a:lnTo>
                    <a:pt x="863556" y="312561"/>
                  </a:lnTo>
                  <a:lnTo>
                    <a:pt x="888098" y="256608"/>
                  </a:lnTo>
                  <a:lnTo>
                    <a:pt x="917076" y="204155"/>
                  </a:lnTo>
                  <a:lnTo>
                    <a:pt x="955190" y="143916"/>
                  </a:lnTo>
                  <a:lnTo>
                    <a:pt x="1001211" y="81258"/>
                  </a:lnTo>
                  <a:lnTo>
                    <a:pt x="1034430" y="49774"/>
                  </a:lnTo>
                  <a:lnTo>
                    <a:pt x="1090632" y="20701"/>
                  </a:lnTo>
                  <a:lnTo>
                    <a:pt x="1102604" y="15814"/>
                  </a:lnTo>
                  <a:lnTo>
                    <a:pt x="1114095" y="14896"/>
                  </a:lnTo>
                  <a:lnTo>
                    <a:pt x="1136222" y="20115"/>
                  </a:lnTo>
                  <a:lnTo>
                    <a:pt x="1154635" y="39592"/>
                  </a:lnTo>
                  <a:lnTo>
                    <a:pt x="1168277" y="68915"/>
                  </a:lnTo>
                  <a:lnTo>
                    <a:pt x="1175957" y="122546"/>
                  </a:lnTo>
                  <a:lnTo>
                    <a:pt x="1178233" y="170281"/>
                  </a:lnTo>
                  <a:lnTo>
                    <a:pt x="1177738" y="219781"/>
                  </a:lnTo>
                  <a:lnTo>
                    <a:pt x="1167682" y="282141"/>
                  </a:lnTo>
                  <a:lnTo>
                    <a:pt x="1157844" y="336242"/>
                  </a:lnTo>
                  <a:lnTo>
                    <a:pt x="1144400" y="393606"/>
                  </a:lnTo>
                  <a:lnTo>
                    <a:pt x="1128719" y="450767"/>
                  </a:lnTo>
                  <a:lnTo>
                    <a:pt x="1113544" y="509038"/>
                  </a:lnTo>
                  <a:lnTo>
                    <a:pt x="1094229" y="566468"/>
                  </a:lnTo>
                  <a:lnTo>
                    <a:pt x="1076808" y="624818"/>
                  </a:lnTo>
                  <a:lnTo>
                    <a:pt x="1064238" y="679152"/>
                  </a:lnTo>
                  <a:lnTo>
                    <a:pt x="1053104" y="729176"/>
                  </a:lnTo>
                  <a:lnTo>
                    <a:pt x="1042397" y="776753"/>
                  </a:lnTo>
                  <a:lnTo>
                    <a:pt x="1028297" y="839642"/>
                  </a:lnTo>
                  <a:lnTo>
                    <a:pt x="1013856" y="902939"/>
                  </a:lnTo>
                  <a:lnTo>
                    <a:pt x="1014462" y="928747"/>
                  </a:lnTo>
                  <a:lnTo>
                    <a:pt x="1022530" y="951916"/>
                  </a:lnTo>
                  <a:lnTo>
                    <a:pt x="1030297" y="958328"/>
                  </a:lnTo>
                  <a:lnTo>
                    <a:pt x="1040154" y="961433"/>
                  </a:lnTo>
                  <a:lnTo>
                    <a:pt x="1051405" y="962333"/>
                  </a:lnTo>
                  <a:lnTo>
                    <a:pt x="1073264" y="957094"/>
                  </a:lnTo>
                  <a:lnTo>
                    <a:pt x="1133901" y="929734"/>
                  </a:lnTo>
                  <a:lnTo>
                    <a:pt x="1170114" y="903916"/>
                  </a:lnTo>
                  <a:lnTo>
                    <a:pt x="1190365" y="899546"/>
                  </a:lnTo>
                  <a:lnTo>
                    <a:pt x="1205214" y="900333"/>
                  </a:lnTo>
                  <a:lnTo>
                    <a:pt x="1205899" y="900543"/>
                  </a:lnTo>
                  <a:lnTo>
                    <a:pt x="1200248" y="900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64995" y="5537989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1452" y="1399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878209" y="5243191"/>
              <a:ext cx="260527" cy="423582"/>
            </a:xfrm>
            <a:custGeom>
              <a:avLst/>
              <a:gdLst/>
              <a:ahLst/>
              <a:cxnLst/>
              <a:rect l="0" t="0" r="0" b="0"/>
              <a:pathLst>
                <a:path w="260527" h="423582">
                  <a:moveTo>
                    <a:pt x="197356" y="21057"/>
                  </a:moveTo>
                  <a:lnTo>
                    <a:pt x="168047" y="55955"/>
                  </a:lnTo>
                  <a:lnTo>
                    <a:pt x="130903" y="117174"/>
                  </a:lnTo>
                  <a:lnTo>
                    <a:pt x="97012" y="177824"/>
                  </a:lnTo>
                  <a:lnTo>
                    <a:pt x="75022" y="231658"/>
                  </a:lnTo>
                  <a:lnTo>
                    <a:pt x="49362" y="286832"/>
                  </a:lnTo>
                  <a:lnTo>
                    <a:pt x="15953" y="345655"/>
                  </a:lnTo>
                  <a:lnTo>
                    <a:pt x="1343" y="400424"/>
                  </a:lnTo>
                  <a:lnTo>
                    <a:pt x="0" y="414348"/>
                  </a:lnTo>
                  <a:lnTo>
                    <a:pt x="2614" y="421292"/>
                  </a:lnTo>
                  <a:lnTo>
                    <a:pt x="7867" y="423581"/>
                  </a:lnTo>
                  <a:lnTo>
                    <a:pt x="14878" y="422767"/>
                  </a:lnTo>
                  <a:lnTo>
                    <a:pt x="41513" y="404855"/>
                  </a:lnTo>
                  <a:lnTo>
                    <a:pt x="73548" y="366191"/>
                  </a:lnTo>
                  <a:lnTo>
                    <a:pt x="102406" y="314706"/>
                  </a:lnTo>
                  <a:lnTo>
                    <a:pt x="144904" y="252750"/>
                  </a:lnTo>
                  <a:lnTo>
                    <a:pt x="175643" y="199362"/>
                  </a:lnTo>
                  <a:lnTo>
                    <a:pt x="204072" y="138168"/>
                  </a:lnTo>
                  <a:lnTo>
                    <a:pt x="230793" y="84399"/>
                  </a:lnTo>
                  <a:lnTo>
                    <a:pt x="253362" y="21072"/>
                  </a:lnTo>
                  <a:lnTo>
                    <a:pt x="2605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08448" y="5043150"/>
              <a:ext cx="251387" cy="575969"/>
            </a:xfrm>
            <a:custGeom>
              <a:avLst/>
              <a:gdLst/>
              <a:ahLst/>
              <a:cxnLst/>
              <a:rect l="0" t="0" r="0" b="0"/>
              <a:pathLst>
                <a:path w="251387" h="575969">
                  <a:moveTo>
                    <a:pt x="40816" y="221098"/>
                  </a:moveTo>
                  <a:lnTo>
                    <a:pt x="24027" y="276143"/>
                  </a:lnTo>
                  <a:lnTo>
                    <a:pt x="17483" y="327551"/>
                  </a:lnTo>
                  <a:lnTo>
                    <a:pt x="5272" y="382766"/>
                  </a:lnTo>
                  <a:lnTo>
                    <a:pt x="0" y="439902"/>
                  </a:lnTo>
                  <a:lnTo>
                    <a:pt x="2078" y="503182"/>
                  </a:lnTo>
                  <a:lnTo>
                    <a:pt x="8392" y="530133"/>
                  </a:lnTo>
                  <a:lnTo>
                    <a:pt x="18996" y="549909"/>
                  </a:lnTo>
                  <a:lnTo>
                    <a:pt x="34628" y="563379"/>
                  </a:lnTo>
                  <a:lnTo>
                    <a:pt x="54443" y="572094"/>
                  </a:lnTo>
                  <a:lnTo>
                    <a:pt x="78848" y="575968"/>
                  </a:lnTo>
                  <a:lnTo>
                    <a:pt x="89568" y="573492"/>
                  </a:lnTo>
                  <a:lnTo>
                    <a:pt x="115833" y="554409"/>
                  </a:lnTo>
                  <a:lnTo>
                    <a:pt x="131089" y="540422"/>
                  </a:lnTo>
                  <a:lnTo>
                    <a:pt x="158697" y="482457"/>
                  </a:lnTo>
                  <a:lnTo>
                    <a:pt x="179524" y="427793"/>
                  </a:lnTo>
                  <a:lnTo>
                    <a:pt x="194904" y="378000"/>
                  </a:lnTo>
                  <a:lnTo>
                    <a:pt x="209206" y="320505"/>
                  </a:lnTo>
                  <a:lnTo>
                    <a:pt x="216661" y="276288"/>
                  </a:lnTo>
                  <a:lnTo>
                    <a:pt x="224769" y="215232"/>
                  </a:lnTo>
                  <a:lnTo>
                    <a:pt x="234271" y="163598"/>
                  </a:lnTo>
                  <a:lnTo>
                    <a:pt x="240727" y="101249"/>
                  </a:lnTo>
                  <a:lnTo>
                    <a:pt x="248935" y="47686"/>
                  </a:lnTo>
                  <a:lnTo>
                    <a:pt x="2513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401948" y="4590425"/>
              <a:ext cx="8384" cy="231628"/>
            </a:xfrm>
            <a:custGeom>
              <a:avLst/>
              <a:gdLst/>
              <a:ahLst/>
              <a:cxnLst/>
              <a:rect l="0" t="0" r="0" b="0"/>
              <a:pathLst>
                <a:path w="8384" h="231628">
                  <a:moveTo>
                    <a:pt x="0" y="231627"/>
                  </a:moveTo>
                  <a:lnTo>
                    <a:pt x="0" y="171243"/>
                  </a:lnTo>
                  <a:lnTo>
                    <a:pt x="5590" y="109995"/>
                  </a:lnTo>
                  <a:lnTo>
                    <a:pt x="8383" y="556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370401" y="4591493"/>
              <a:ext cx="347403" cy="1051782"/>
            </a:xfrm>
            <a:custGeom>
              <a:avLst/>
              <a:gdLst/>
              <a:ahLst/>
              <a:cxnLst/>
              <a:rect l="0" t="0" r="0" b="0"/>
              <a:pathLst>
                <a:path w="347403" h="1051782">
                  <a:moveTo>
                    <a:pt x="31547" y="41045"/>
                  </a:moveTo>
                  <a:lnTo>
                    <a:pt x="25958" y="103138"/>
                  </a:lnTo>
                  <a:lnTo>
                    <a:pt x="22482" y="152250"/>
                  </a:lnTo>
                  <a:lnTo>
                    <a:pt x="21669" y="194195"/>
                  </a:lnTo>
                  <a:lnTo>
                    <a:pt x="21211" y="254489"/>
                  </a:lnTo>
                  <a:lnTo>
                    <a:pt x="21056" y="316784"/>
                  </a:lnTo>
                  <a:lnTo>
                    <a:pt x="13790" y="375319"/>
                  </a:lnTo>
                  <a:lnTo>
                    <a:pt x="11468" y="423709"/>
                  </a:lnTo>
                  <a:lnTo>
                    <a:pt x="7564" y="485694"/>
                  </a:lnTo>
                  <a:lnTo>
                    <a:pt x="2214" y="536611"/>
                  </a:lnTo>
                  <a:lnTo>
                    <a:pt x="629" y="585623"/>
                  </a:lnTo>
                  <a:lnTo>
                    <a:pt x="93" y="644106"/>
                  </a:lnTo>
                  <a:lnTo>
                    <a:pt x="0" y="703391"/>
                  </a:lnTo>
                  <a:lnTo>
                    <a:pt x="8375" y="765504"/>
                  </a:lnTo>
                  <a:lnTo>
                    <a:pt x="21294" y="825434"/>
                  </a:lnTo>
                  <a:lnTo>
                    <a:pt x="24712" y="837712"/>
                  </a:lnTo>
                  <a:lnTo>
                    <a:pt x="30500" y="847067"/>
                  </a:lnTo>
                  <a:lnTo>
                    <a:pt x="46290" y="860581"/>
                  </a:lnTo>
                  <a:lnTo>
                    <a:pt x="54243" y="862314"/>
                  </a:lnTo>
                  <a:lnTo>
                    <a:pt x="61886" y="861129"/>
                  </a:lnTo>
                  <a:lnTo>
                    <a:pt x="69321" y="857999"/>
                  </a:lnTo>
                  <a:lnTo>
                    <a:pt x="80701" y="842043"/>
                  </a:lnTo>
                  <a:lnTo>
                    <a:pt x="103127" y="793673"/>
                  </a:lnTo>
                  <a:lnTo>
                    <a:pt x="117616" y="741728"/>
                  </a:lnTo>
                  <a:lnTo>
                    <a:pt x="129319" y="681883"/>
                  </a:lnTo>
                  <a:lnTo>
                    <a:pt x="140195" y="630876"/>
                  </a:lnTo>
                  <a:lnTo>
                    <a:pt x="150827" y="569360"/>
                  </a:lnTo>
                  <a:lnTo>
                    <a:pt x="161386" y="516038"/>
                  </a:lnTo>
                  <a:lnTo>
                    <a:pt x="171923" y="453835"/>
                  </a:lnTo>
                  <a:lnTo>
                    <a:pt x="182454" y="400310"/>
                  </a:lnTo>
                  <a:lnTo>
                    <a:pt x="195323" y="340302"/>
                  </a:lnTo>
                  <a:lnTo>
                    <a:pt x="202198" y="286508"/>
                  </a:lnTo>
                  <a:lnTo>
                    <a:pt x="210604" y="223758"/>
                  </a:lnTo>
                  <a:lnTo>
                    <a:pt x="218648" y="169294"/>
                  </a:lnTo>
                  <a:lnTo>
                    <a:pt x="223466" y="115310"/>
                  </a:lnTo>
                  <a:lnTo>
                    <a:pt x="229182" y="65390"/>
                  </a:lnTo>
                  <a:lnTo>
                    <a:pt x="231112" y="6600"/>
                  </a:lnTo>
                  <a:lnTo>
                    <a:pt x="230102" y="534"/>
                  </a:lnTo>
                  <a:lnTo>
                    <a:pt x="228258" y="0"/>
                  </a:lnTo>
                  <a:lnTo>
                    <a:pt x="225858" y="3153"/>
                  </a:lnTo>
                  <a:lnTo>
                    <a:pt x="222008" y="51411"/>
                  </a:lnTo>
                  <a:lnTo>
                    <a:pt x="221342" y="104948"/>
                  </a:lnTo>
                  <a:lnTo>
                    <a:pt x="221144" y="153826"/>
                  </a:lnTo>
                  <a:lnTo>
                    <a:pt x="221085" y="209383"/>
                  </a:lnTo>
                  <a:lnTo>
                    <a:pt x="221068" y="257690"/>
                  </a:lnTo>
                  <a:lnTo>
                    <a:pt x="221063" y="307357"/>
                  </a:lnTo>
                  <a:lnTo>
                    <a:pt x="221061" y="366655"/>
                  </a:lnTo>
                  <a:lnTo>
                    <a:pt x="221060" y="429017"/>
                  </a:lnTo>
                  <a:lnTo>
                    <a:pt x="222230" y="490426"/>
                  </a:lnTo>
                  <a:lnTo>
                    <a:pt x="228296" y="540483"/>
                  </a:lnTo>
                  <a:lnTo>
                    <a:pt x="231782" y="591189"/>
                  </a:lnTo>
                  <a:lnTo>
                    <a:pt x="239729" y="653958"/>
                  </a:lnTo>
                  <a:lnTo>
                    <a:pt x="247234" y="716745"/>
                  </a:lnTo>
                  <a:lnTo>
                    <a:pt x="259982" y="774208"/>
                  </a:lnTo>
                  <a:lnTo>
                    <a:pt x="273765" y="830619"/>
                  </a:lnTo>
                  <a:lnTo>
                    <a:pt x="284250" y="882137"/>
                  </a:lnTo>
                  <a:lnTo>
                    <a:pt x="294765" y="936786"/>
                  </a:lnTo>
                  <a:lnTo>
                    <a:pt x="308409" y="975205"/>
                  </a:lnTo>
                  <a:lnTo>
                    <a:pt x="338455" y="1034072"/>
                  </a:lnTo>
                  <a:lnTo>
                    <a:pt x="347402" y="1051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212435" y="4927823"/>
              <a:ext cx="494840" cy="41628"/>
            </a:xfrm>
            <a:custGeom>
              <a:avLst/>
              <a:gdLst/>
              <a:ahLst/>
              <a:cxnLst/>
              <a:rect l="0" t="0" r="0" b="0"/>
              <a:pathLst>
                <a:path w="494840" h="41628">
                  <a:moveTo>
                    <a:pt x="0" y="41627"/>
                  </a:moveTo>
                  <a:lnTo>
                    <a:pt x="58554" y="23669"/>
                  </a:lnTo>
                  <a:lnTo>
                    <a:pt x="114706" y="14600"/>
                  </a:lnTo>
                  <a:lnTo>
                    <a:pt x="177380" y="7823"/>
                  </a:lnTo>
                  <a:lnTo>
                    <a:pt x="240408" y="1155"/>
                  </a:lnTo>
                  <a:lnTo>
                    <a:pt x="291811" y="0"/>
                  </a:lnTo>
                  <a:lnTo>
                    <a:pt x="344086" y="5247"/>
                  </a:lnTo>
                  <a:lnTo>
                    <a:pt x="396620" y="8621"/>
                  </a:lnTo>
                  <a:lnTo>
                    <a:pt x="454819" y="15210"/>
                  </a:lnTo>
                  <a:lnTo>
                    <a:pt x="494839" y="2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5643274" y="5264248"/>
            <a:ext cx="489718" cy="558012"/>
            <a:chOff x="5643274" y="5264248"/>
            <a:chExt cx="489718" cy="558012"/>
          </a:xfrm>
        </p:grpSpPr>
        <p:sp>
          <p:nvSpPr>
            <p:cNvPr id="161" name="Freeform 160"/>
            <p:cNvSpPr/>
            <p:nvPr/>
          </p:nvSpPr>
          <p:spPr>
            <a:xfrm>
              <a:off x="5643274" y="5264248"/>
              <a:ext cx="357970" cy="558012"/>
            </a:xfrm>
            <a:custGeom>
              <a:avLst/>
              <a:gdLst/>
              <a:ahLst/>
              <a:cxnLst/>
              <a:rect l="0" t="0" r="0" b="0"/>
              <a:pathLst>
                <a:path w="357970" h="558012">
                  <a:moveTo>
                    <a:pt x="0" y="0"/>
                  </a:moveTo>
                  <a:lnTo>
                    <a:pt x="27534" y="56215"/>
                  </a:lnTo>
                  <a:lnTo>
                    <a:pt x="68963" y="117988"/>
                  </a:lnTo>
                  <a:lnTo>
                    <a:pt x="105259" y="171659"/>
                  </a:lnTo>
                  <a:lnTo>
                    <a:pt x="150599" y="232063"/>
                  </a:lnTo>
                  <a:lnTo>
                    <a:pt x="191553" y="284327"/>
                  </a:lnTo>
                  <a:lnTo>
                    <a:pt x="234092" y="345253"/>
                  </a:lnTo>
                  <a:lnTo>
                    <a:pt x="276189" y="408201"/>
                  </a:lnTo>
                  <a:lnTo>
                    <a:pt x="308236" y="463471"/>
                  </a:lnTo>
                  <a:lnTo>
                    <a:pt x="341542" y="523898"/>
                  </a:lnTo>
                  <a:lnTo>
                    <a:pt x="357969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759088" y="5306362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71116" y="57566"/>
                  </a:lnTo>
                  <a:lnTo>
                    <a:pt x="30920" y="11829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769616" y="5327419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55087" y="49498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64373" y="550640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63171" y="0"/>
                  </a:moveTo>
                  <a:lnTo>
                    <a:pt x="28424" y="370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959129" y="5527461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52643" y="0"/>
                  </a:moveTo>
                  <a:lnTo>
                    <a:pt x="49524" y="42692"/>
                  </a:lnTo>
                  <a:lnTo>
                    <a:pt x="38071" y="73871"/>
                  </a:lnTo>
                  <a:lnTo>
                    <a:pt x="5885" y="1254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895958" y="5337948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157927"/>
                  </a:moveTo>
                  <a:lnTo>
                    <a:pt x="49498" y="98334"/>
                  </a:lnTo>
                  <a:lnTo>
                    <a:pt x="88735" y="395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990715" y="5485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973640" y="5611561"/>
              <a:ext cx="159352" cy="179113"/>
            </a:xfrm>
            <a:custGeom>
              <a:avLst/>
              <a:gdLst/>
              <a:ahLst/>
              <a:cxnLst/>
              <a:rect l="0" t="0" r="0" b="0"/>
              <a:pathLst>
                <a:path w="159352" h="179113">
                  <a:moveTo>
                    <a:pt x="48660" y="63299"/>
                  </a:moveTo>
                  <a:lnTo>
                    <a:pt x="59839" y="80066"/>
                  </a:lnTo>
                  <a:lnTo>
                    <a:pt x="74685" y="91418"/>
                  </a:lnTo>
                  <a:lnTo>
                    <a:pt x="94152" y="99193"/>
                  </a:lnTo>
                  <a:lnTo>
                    <a:pt x="118402" y="102649"/>
                  </a:lnTo>
                  <a:lnTo>
                    <a:pt x="138538" y="97945"/>
                  </a:lnTo>
                  <a:lnTo>
                    <a:pt x="147183" y="93415"/>
                  </a:lnTo>
                  <a:lnTo>
                    <a:pt x="152947" y="85716"/>
                  </a:lnTo>
                  <a:lnTo>
                    <a:pt x="159351" y="64684"/>
                  </a:lnTo>
                  <a:lnTo>
                    <a:pt x="157367" y="32123"/>
                  </a:lnTo>
                  <a:lnTo>
                    <a:pt x="149227" y="13958"/>
                  </a:lnTo>
                  <a:lnTo>
                    <a:pt x="143781" y="5839"/>
                  </a:lnTo>
                  <a:lnTo>
                    <a:pt x="135471" y="1595"/>
                  </a:lnTo>
                  <a:lnTo>
                    <a:pt x="113759" y="0"/>
                  </a:lnTo>
                  <a:lnTo>
                    <a:pt x="80817" y="5679"/>
                  </a:lnTo>
                  <a:lnTo>
                    <a:pt x="54419" y="20360"/>
                  </a:lnTo>
                  <a:lnTo>
                    <a:pt x="10253" y="60025"/>
                  </a:lnTo>
                  <a:lnTo>
                    <a:pt x="2345" y="80171"/>
                  </a:lnTo>
                  <a:lnTo>
                    <a:pt x="0" y="103553"/>
                  </a:lnTo>
                  <a:lnTo>
                    <a:pt x="2857" y="125643"/>
                  </a:lnTo>
                  <a:lnTo>
                    <a:pt x="11146" y="144040"/>
                  </a:lnTo>
                  <a:lnTo>
                    <a:pt x="22727" y="164431"/>
                  </a:lnTo>
                  <a:lnTo>
                    <a:pt x="27603" y="179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6875109" y="1737202"/>
            <a:ext cx="947565" cy="1263420"/>
            <a:chOff x="6875109" y="1737202"/>
            <a:chExt cx="947565" cy="1263420"/>
          </a:xfrm>
        </p:grpSpPr>
        <p:sp>
          <p:nvSpPr>
            <p:cNvPr id="170" name="Freeform 169"/>
            <p:cNvSpPr/>
            <p:nvPr/>
          </p:nvSpPr>
          <p:spPr>
            <a:xfrm>
              <a:off x="6875109" y="1737202"/>
              <a:ext cx="789638" cy="1210778"/>
            </a:xfrm>
            <a:custGeom>
              <a:avLst/>
              <a:gdLst/>
              <a:ahLst/>
              <a:cxnLst/>
              <a:rect l="0" t="0" r="0" b="0"/>
              <a:pathLst>
                <a:path w="789638" h="1210778">
                  <a:moveTo>
                    <a:pt x="0" y="0"/>
                  </a:moveTo>
                  <a:lnTo>
                    <a:pt x="20243" y="43962"/>
                  </a:lnTo>
                  <a:lnTo>
                    <a:pt x="52997" y="98119"/>
                  </a:lnTo>
                  <a:lnTo>
                    <a:pt x="80788" y="151572"/>
                  </a:lnTo>
                  <a:lnTo>
                    <a:pt x="118941" y="204519"/>
                  </a:lnTo>
                  <a:lnTo>
                    <a:pt x="153227" y="262415"/>
                  </a:lnTo>
                  <a:lnTo>
                    <a:pt x="182561" y="311408"/>
                  </a:lnTo>
                  <a:lnTo>
                    <a:pt x="223692" y="369818"/>
                  </a:lnTo>
                  <a:lnTo>
                    <a:pt x="259405" y="431784"/>
                  </a:lnTo>
                  <a:lnTo>
                    <a:pt x="298589" y="487614"/>
                  </a:lnTo>
                  <a:lnTo>
                    <a:pt x="333210" y="546602"/>
                  </a:lnTo>
                  <a:lnTo>
                    <a:pt x="379220" y="608200"/>
                  </a:lnTo>
                  <a:lnTo>
                    <a:pt x="424276" y="670243"/>
                  </a:lnTo>
                  <a:lnTo>
                    <a:pt x="465790" y="726731"/>
                  </a:lnTo>
                  <a:lnTo>
                    <a:pt x="516027" y="788616"/>
                  </a:lnTo>
                  <a:lnTo>
                    <a:pt x="554056" y="851056"/>
                  </a:lnTo>
                  <a:lnTo>
                    <a:pt x="589536" y="913553"/>
                  </a:lnTo>
                  <a:lnTo>
                    <a:pt x="624683" y="968302"/>
                  </a:lnTo>
                  <a:lnTo>
                    <a:pt x="659785" y="1026811"/>
                  </a:lnTo>
                  <a:lnTo>
                    <a:pt x="698000" y="1086899"/>
                  </a:lnTo>
                  <a:lnTo>
                    <a:pt x="743753" y="1149093"/>
                  </a:lnTo>
                  <a:lnTo>
                    <a:pt x="760054" y="1176512"/>
                  </a:lnTo>
                  <a:lnTo>
                    <a:pt x="789637" y="1210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074042" y="1905658"/>
              <a:ext cx="456926" cy="600125"/>
            </a:xfrm>
            <a:custGeom>
              <a:avLst/>
              <a:gdLst/>
              <a:ahLst/>
              <a:cxnLst/>
              <a:rect l="0" t="0" r="0" b="0"/>
              <a:pathLst>
                <a:path w="456926" h="600125">
                  <a:moveTo>
                    <a:pt x="180092" y="0"/>
                  </a:moveTo>
                  <a:lnTo>
                    <a:pt x="125005" y="55087"/>
                  </a:lnTo>
                  <a:lnTo>
                    <a:pt x="64330" y="115762"/>
                  </a:lnTo>
                  <a:lnTo>
                    <a:pt x="11845" y="171367"/>
                  </a:lnTo>
                  <a:lnTo>
                    <a:pt x="4756" y="180925"/>
                  </a:lnTo>
                  <a:lnTo>
                    <a:pt x="1201" y="183787"/>
                  </a:lnTo>
                  <a:lnTo>
                    <a:pt x="0" y="182186"/>
                  </a:lnTo>
                  <a:lnTo>
                    <a:pt x="369" y="177609"/>
                  </a:lnTo>
                  <a:lnTo>
                    <a:pt x="12067" y="154400"/>
                  </a:lnTo>
                  <a:lnTo>
                    <a:pt x="65241" y="103511"/>
                  </a:lnTo>
                  <a:lnTo>
                    <a:pt x="125382" y="63861"/>
                  </a:lnTo>
                  <a:lnTo>
                    <a:pt x="161542" y="45438"/>
                  </a:lnTo>
                  <a:lnTo>
                    <a:pt x="215683" y="28732"/>
                  </a:lnTo>
                  <a:lnTo>
                    <a:pt x="251859" y="17742"/>
                  </a:lnTo>
                  <a:lnTo>
                    <a:pt x="273990" y="19973"/>
                  </a:lnTo>
                  <a:lnTo>
                    <a:pt x="316793" y="40470"/>
                  </a:lnTo>
                  <a:lnTo>
                    <a:pt x="331705" y="56591"/>
                  </a:lnTo>
                  <a:lnTo>
                    <a:pt x="341063" y="76624"/>
                  </a:lnTo>
                  <a:lnTo>
                    <a:pt x="345160" y="113040"/>
                  </a:lnTo>
                  <a:lnTo>
                    <a:pt x="341973" y="135638"/>
                  </a:lnTo>
                  <a:lnTo>
                    <a:pt x="333538" y="154260"/>
                  </a:lnTo>
                  <a:lnTo>
                    <a:pt x="303845" y="211172"/>
                  </a:lnTo>
                  <a:lnTo>
                    <a:pt x="270998" y="269357"/>
                  </a:lnTo>
                  <a:lnTo>
                    <a:pt x="222187" y="325921"/>
                  </a:lnTo>
                  <a:lnTo>
                    <a:pt x="194126" y="354368"/>
                  </a:lnTo>
                  <a:lnTo>
                    <a:pt x="190618" y="355568"/>
                  </a:lnTo>
                  <a:lnTo>
                    <a:pt x="189449" y="352859"/>
                  </a:lnTo>
                  <a:lnTo>
                    <a:pt x="189840" y="347543"/>
                  </a:lnTo>
                  <a:lnTo>
                    <a:pt x="201568" y="323294"/>
                  </a:lnTo>
                  <a:lnTo>
                    <a:pt x="247003" y="263226"/>
                  </a:lnTo>
                  <a:lnTo>
                    <a:pt x="287487" y="225072"/>
                  </a:lnTo>
                  <a:lnTo>
                    <a:pt x="348734" y="197189"/>
                  </a:lnTo>
                  <a:lnTo>
                    <a:pt x="369688" y="196044"/>
                  </a:lnTo>
                  <a:lnTo>
                    <a:pt x="411735" y="204841"/>
                  </a:lnTo>
                  <a:lnTo>
                    <a:pt x="429664" y="217382"/>
                  </a:lnTo>
                  <a:lnTo>
                    <a:pt x="444261" y="234654"/>
                  </a:lnTo>
                  <a:lnTo>
                    <a:pt x="454648" y="254029"/>
                  </a:lnTo>
                  <a:lnTo>
                    <a:pt x="456925" y="277458"/>
                  </a:lnTo>
                  <a:lnTo>
                    <a:pt x="454444" y="330627"/>
                  </a:lnTo>
                  <a:lnTo>
                    <a:pt x="442836" y="366635"/>
                  </a:lnTo>
                  <a:lnTo>
                    <a:pt x="414315" y="420894"/>
                  </a:lnTo>
                  <a:lnTo>
                    <a:pt x="398840" y="449533"/>
                  </a:lnTo>
                  <a:lnTo>
                    <a:pt x="351920" y="510736"/>
                  </a:lnTo>
                  <a:lnTo>
                    <a:pt x="302917" y="570976"/>
                  </a:lnTo>
                  <a:lnTo>
                    <a:pt x="274849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601575" y="2305741"/>
              <a:ext cx="21058" cy="505368"/>
            </a:xfrm>
            <a:custGeom>
              <a:avLst/>
              <a:gdLst/>
              <a:ahLst/>
              <a:cxnLst/>
              <a:rect l="0" t="0" r="0" b="0"/>
              <a:pathLst>
                <a:path w="21058" h="505368">
                  <a:moveTo>
                    <a:pt x="21057" y="0"/>
                  </a:moveTo>
                  <a:lnTo>
                    <a:pt x="12723" y="37477"/>
                  </a:lnTo>
                  <a:lnTo>
                    <a:pt x="10962" y="88901"/>
                  </a:lnTo>
                  <a:lnTo>
                    <a:pt x="10614" y="144119"/>
                  </a:lnTo>
                  <a:lnTo>
                    <a:pt x="10546" y="200086"/>
                  </a:lnTo>
                  <a:lnTo>
                    <a:pt x="10534" y="248407"/>
                  </a:lnTo>
                  <a:lnTo>
                    <a:pt x="10530" y="304059"/>
                  </a:lnTo>
                  <a:lnTo>
                    <a:pt x="10529" y="357593"/>
                  </a:lnTo>
                  <a:lnTo>
                    <a:pt x="4939" y="416906"/>
                  </a:lnTo>
                  <a:lnTo>
                    <a:pt x="650" y="478438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085679" y="2632124"/>
              <a:ext cx="736995" cy="368498"/>
            </a:xfrm>
            <a:custGeom>
              <a:avLst/>
              <a:gdLst/>
              <a:ahLst/>
              <a:cxnLst/>
              <a:rect l="0" t="0" r="0" b="0"/>
              <a:pathLst>
                <a:path w="736995" h="368498">
                  <a:moveTo>
                    <a:pt x="736994" y="0"/>
                  </a:moveTo>
                  <a:lnTo>
                    <a:pt x="679729" y="14572"/>
                  </a:lnTo>
                  <a:lnTo>
                    <a:pt x="624427" y="33814"/>
                  </a:lnTo>
                  <a:lnTo>
                    <a:pt x="568966" y="52474"/>
                  </a:lnTo>
                  <a:lnTo>
                    <a:pt x="514782" y="71338"/>
                  </a:lnTo>
                  <a:lnTo>
                    <a:pt x="454196" y="102389"/>
                  </a:lnTo>
                  <a:lnTo>
                    <a:pt x="401326" y="129973"/>
                  </a:lnTo>
                  <a:lnTo>
                    <a:pt x="338890" y="157951"/>
                  </a:lnTo>
                  <a:lnTo>
                    <a:pt x="275561" y="191598"/>
                  </a:lnTo>
                  <a:lnTo>
                    <a:pt x="220028" y="232039"/>
                  </a:lnTo>
                  <a:lnTo>
                    <a:pt x="165019" y="264504"/>
                  </a:lnTo>
                  <a:lnTo>
                    <a:pt x="105436" y="302070"/>
                  </a:lnTo>
                  <a:lnTo>
                    <a:pt x="52557" y="33477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42693" y="259988"/>
            <a:ext cx="4026124" cy="526426"/>
            <a:chOff x="342693" y="259988"/>
            <a:chExt cx="4026124" cy="526426"/>
          </a:xfrm>
        </p:grpSpPr>
        <p:sp>
          <p:nvSpPr>
            <p:cNvPr id="2" name="Freeform 1"/>
            <p:cNvSpPr/>
            <p:nvPr/>
          </p:nvSpPr>
          <p:spPr>
            <a:xfrm>
              <a:off x="342693" y="456116"/>
              <a:ext cx="264718" cy="297381"/>
            </a:xfrm>
            <a:custGeom>
              <a:avLst/>
              <a:gdLst/>
              <a:ahLst/>
              <a:cxnLst/>
              <a:rect l="0" t="0" r="0" b="0"/>
              <a:pathLst>
                <a:path w="264718" h="297381">
                  <a:moveTo>
                    <a:pt x="160832" y="24970"/>
                  </a:moveTo>
                  <a:lnTo>
                    <a:pt x="116869" y="1251"/>
                  </a:lnTo>
                  <a:lnTo>
                    <a:pt x="96839" y="0"/>
                  </a:lnTo>
                  <a:lnTo>
                    <a:pt x="49795" y="8729"/>
                  </a:lnTo>
                  <a:lnTo>
                    <a:pt x="20437" y="23927"/>
                  </a:lnTo>
                  <a:lnTo>
                    <a:pt x="7577" y="39714"/>
                  </a:lnTo>
                  <a:lnTo>
                    <a:pt x="2510" y="48838"/>
                  </a:lnTo>
                  <a:lnTo>
                    <a:pt x="0" y="71453"/>
                  </a:lnTo>
                  <a:lnTo>
                    <a:pt x="968" y="84035"/>
                  </a:lnTo>
                  <a:lnTo>
                    <a:pt x="11402" y="104253"/>
                  </a:lnTo>
                  <a:lnTo>
                    <a:pt x="19098" y="112921"/>
                  </a:lnTo>
                  <a:lnTo>
                    <a:pt x="40127" y="122551"/>
                  </a:lnTo>
                  <a:lnTo>
                    <a:pt x="63902" y="125661"/>
                  </a:lnTo>
                  <a:lnTo>
                    <a:pt x="118432" y="115150"/>
                  </a:lnTo>
                  <a:lnTo>
                    <a:pt x="161397" y="110961"/>
                  </a:lnTo>
                  <a:lnTo>
                    <a:pt x="184870" y="116221"/>
                  </a:lnTo>
                  <a:lnTo>
                    <a:pt x="242202" y="151929"/>
                  </a:lnTo>
                  <a:lnTo>
                    <a:pt x="250174" y="158742"/>
                  </a:lnTo>
                  <a:lnTo>
                    <a:pt x="259031" y="178791"/>
                  </a:lnTo>
                  <a:lnTo>
                    <a:pt x="264717" y="229790"/>
                  </a:lnTo>
                  <a:lnTo>
                    <a:pt x="259256" y="250922"/>
                  </a:lnTo>
                  <a:lnTo>
                    <a:pt x="247860" y="268113"/>
                  </a:lnTo>
                  <a:lnTo>
                    <a:pt x="231096" y="283552"/>
                  </a:lnTo>
                  <a:lnTo>
                    <a:pt x="208828" y="291974"/>
                  </a:lnTo>
                  <a:lnTo>
                    <a:pt x="156405" y="297380"/>
                  </a:lnTo>
                  <a:lnTo>
                    <a:pt x="114936" y="292728"/>
                  </a:lnTo>
                  <a:lnTo>
                    <a:pt x="93251" y="283964"/>
                  </a:lnTo>
                  <a:lnTo>
                    <a:pt x="84192" y="278351"/>
                  </a:lnTo>
                  <a:lnTo>
                    <a:pt x="79323" y="272269"/>
                  </a:lnTo>
                  <a:lnTo>
                    <a:pt x="77247" y="265876"/>
                  </a:lnTo>
                  <a:lnTo>
                    <a:pt x="76604" y="246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50619" y="407387"/>
              <a:ext cx="16119" cy="263213"/>
            </a:xfrm>
            <a:custGeom>
              <a:avLst/>
              <a:gdLst/>
              <a:ahLst/>
              <a:cxnLst/>
              <a:rect l="0" t="0" r="0" b="0"/>
              <a:pathLst>
                <a:path w="16119" h="263213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4" y="139261"/>
                  </a:lnTo>
                  <a:lnTo>
                    <a:pt x="14564" y="187752"/>
                  </a:lnTo>
                  <a:lnTo>
                    <a:pt x="15914" y="250040"/>
                  </a:lnTo>
                  <a:lnTo>
                    <a:pt x="1611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3038" y="53372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1494" y="530918"/>
              <a:ext cx="147540" cy="150210"/>
            </a:xfrm>
            <a:custGeom>
              <a:avLst/>
              <a:gdLst/>
              <a:ahLst/>
              <a:cxnLst/>
              <a:rect l="0" t="0" r="0" b="0"/>
              <a:pathLst>
                <a:path w="147540" h="150210">
                  <a:moveTo>
                    <a:pt x="0" y="44925"/>
                  </a:moveTo>
                  <a:lnTo>
                    <a:pt x="26386" y="60566"/>
                  </a:lnTo>
                  <a:lnTo>
                    <a:pt x="49552" y="68644"/>
                  </a:lnTo>
                  <a:lnTo>
                    <a:pt x="72326" y="69894"/>
                  </a:lnTo>
                  <a:lnTo>
                    <a:pt x="115542" y="61165"/>
                  </a:lnTo>
                  <a:lnTo>
                    <a:pt x="141729" y="45967"/>
                  </a:lnTo>
                  <a:lnTo>
                    <a:pt x="145959" y="38601"/>
                  </a:lnTo>
                  <a:lnTo>
                    <a:pt x="147539" y="21057"/>
                  </a:lnTo>
                  <a:lnTo>
                    <a:pt x="143982" y="13805"/>
                  </a:lnTo>
                  <a:lnTo>
                    <a:pt x="130673" y="2628"/>
                  </a:lnTo>
                  <a:lnTo>
                    <a:pt x="109939" y="0"/>
                  </a:lnTo>
                  <a:lnTo>
                    <a:pt x="64090" y="7845"/>
                  </a:lnTo>
                  <a:lnTo>
                    <a:pt x="55595" y="13186"/>
                  </a:lnTo>
                  <a:lnTo>
                    <a:pt x="43036" y="28479"/>
                  </a:lnTo>
                  <a:lnTo>
                    <a:pt x="29389" y="56819"/>
                  </a:lnTo>
                  <a:lnTo>
                    <a:pt x="27879" y="77117"/>
                  </a:lnTo>
                  <a:lnTo>
                    <a:pt x="32278" y="96667"/>
                  </a:lnTo>
                  <a:lnTo>
                    <a:pt x="42032" y="113155"/>
                  </a:lnTo>
                  <a:lnTo>
                    <a:pt x="66266" y="135591"/>
                  </a:lnTo>
                  <a:lnTo>
                    <a:pt x="85603" y="143712"/>
                  </a:lnTo>
                  <a:lnTo>
                    <a:pt x="115813" y="1502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1007" y="544257"/>
              <a:ext cx="94757" cy="132278"/>
            </a:xfrm>
            <a:custGeom>
              <a:avLst/>
              <a:gdLst/>
              <a:ahLst/>
              <a:cxnLst/>
              <a:rect l="0" t="0" r="0" b="0"/>
              <a:pathLst>
                <a:path w="94757" h="132278">
                  <a:moveTo>
                    <a:pt x="0" y="21057"/>
                  </a:moveTo>
                  <a:lnTo>
                    <a:pt x="26364" y="76102"/>
                  </a:lnTo>
                  <a:lnTo>
                    <a:pt x="59898" y="129980"/>
                  </a:lnTo>
                  <a:lnTo>
                    <a:pt x="65668" y="132277"/>
                  </a:lnTo>
                  <a:lnTo>
                    <a:pt x="70685" y="130299"/>
                  </a:lnTo>
                  <a:lnTo>
                    <a:pt x="75199" y="125470"/>
                  </a:lnTo>
                  <a:lnTo>
                    <a:pt x="80215" y="107627"/>
                  </a:lnTo>
                  <a:lnTo>
                    <a:pt x="90935" y="5178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8934" y="518618"/>
              <a:ext cx="147400" cy="165766"/>
            </a:xfrm>
            <a:custGeom>
              <a:avLst/>
              <a:gdLst/>
              <a:ahLst/>
              <a:cxnLst/>
              <a:rect l="0" t="0" r="0" b="0"/>
              <a:pathLst>
                <a:path w="147400" h="165766">
                  <a:moveTo>
                    <a:pt x="0" y="46696"/>
                  </a:moveTo>
                  <a:lnTo>
                    <a:pt x="11179" y="63464"/>
                  </a:lnTo>
                  <a:lnTo>
                    <a:pt x="26025" y="74815"/>
                  </a:lnTo>
                  <a:lnTo>
                    <a:pt x="45492" y="82590"/>
                  </a:lnTo>
                  <a:lnTo>
                    <a:pt x="69742" y="86046"/>
                  </a:lnTo>
                  <a:lnTo>
                    <a:pt x="89878" y="81342"/>
                  </a:lnTo>
                  <a:lnTo>
                    <a:pt x="98523" y="76813"/>
                  </a:lnTo>
                  <a:lnTo>
                    <a:pt x="103117" y="69113"/>
                  </a:lnTo>
                  <a:lnTo>
                    <a:pt x="105101" y="48081"/>
                  </a:lnTo>
                  <a:lnTo>
                    <a:pt x="98964" y="26254"/>
                  </a:lnTo>
                  <a:lnTo>
                    <a:pt x="94052" y="15521"/>
                  </a:lnTo>
                  <a:lnTo>
                    <a:pt x="86098" y="8365"/>
                  </a:lnTo>
                  <a:lnTo>
                    <a:pt x="64782" y="414"/>
                  </a:lnTo>
                  <a:lnTo>
                    <a:pt x="42830" y="0"/>
                  </a:lnTo>
                  <a:lnTo>
                    <a:pt x="32063" y="1527"/>
                  </a:lnTo>
                  <a:lnTo>
                    <a:pt x="23715" y="6055"/>
                  </a:lnTo>
                  <a:lnTo>
                    <a:pt x="11320" y="20445"/>
                  </a:lnTo>
                  <a:lnTo>
                    <a:pt x="3354" y="59455"/>
                  </a:lnTo>
                  <a:lnTo>
                    <a:pt x="7730" y="85122"/>
                  </a:lnTo>
                  <a:lnTo>
                    <a:pt x="23347" y="116183"/>
                  </a:lnTo>
                  <a:lnTo>
                    <a:pt x="49586" y="147639"/>
                  </a:lnTo>
                  <a:lnTo>
                    <a:pt x="75913" y="163693"/>
                  </a:lnTo>
                  <a:lnTo>
                    <a:pt x="98860" y="165765"/>
                  </a:lnTo>
                  <a:lnTo>
                    <a:pt x="147399" y="162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5276" y="386330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0" y="0"/>
                  </a:moveTo>
                  <a:lnTo>
                    <a:pt x="3158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6263" y="505264"/>
              <a:ext cx="154991" cy="141264"/>
            </a:xfrm>
            <a:custGeom>
              <a:avLst/>
              <a:gdLst/>
              <a:ahLst/>
              <a:cxnLst/>
              <a:rect l="0" t="0" r="0" b="0"/>
              <a:pathLst>
                <a:path w="154991" h="141264">
                  <a:moveTo>
                    <a:pt x="112226" y="17936"/>
                  </a:moveTo>
                  <a:lnTo>
                    <a:pt x="101047" y="6758"/>
                  </a:lnTo>
                  <a:lnTo>
                    <a:pt x="83081" y="1270"/>
                  </a:lnTo>
                  <a:lnTo>
                    <a:pt x="59498" y="0"/>
                  </a:lnTo>
                  <a:lnTo>
                    <a:pt x="22253" y="7033"/>
                  </a:lnTo>
                  <a:lnTo>
                    <a:pt x="3608" y="17379"/>
                  </a:lnTo>
                  <a:lnTo>
                    <a:pt x="39" y="23414"/>
                  </a:lnTo>
                  <a:lnTo>
                    <a:pt x="0" y="29777"/>
                  </a:lnTo>
                  <a:lnTo>
                    <a:pt x="2314" y="36358"/>
                  </a:lnTo>
                  <a:lnTo>
                    <a:pt x="8535" y="41916"/>
                  </a:lnTo>
                  <a:lnTo>
                    <a:pt x="27926" y="51211"/>
                  </a:lnTo>
                  <a:lnTo>
                    <a:pt x="88964" y="62006"/>
                  </a:lnTo>
                  <a:lnTo>
                    <a:pt x="132847" y="74474"/>
                  </a:lnTo>
                  <a:lnTo>
                    <a:pt x="141181" y="80195"/>
                  </a:lnTo>
                  <a:lnTo>
                    <a:pt x="153561" y="95909"/>
                  </a:lnTo>
                  <a:lnTo>
                    <a:pt x="154990" y="103843"/>
                  </a:lnTo>
                  <a:lnTo>
                    <a:pt x="153603" y="111472"/>
                  </a:lnTo>
                  <a:lnTo>
                    <a:pt x="150339" y="118898"/>
                  </a:lnTo>
                  <a:lnTo>
                    <a:pt x="137354" y="130268"/>
                  </a:lnTo>
                  <a:lnTo>
                    <a:pt x="118714" y="138051"/>
                  </a:lnTo>
                  <a:lnTo>
                    <a:pt x="84252" y="141263"/>
                  </a:lnTo>
                  <a:lnTo>
                    <a:pt x="49055" y="133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82758" y="447051"/>
              <a:ext cx="147400" cy="139321"/>
            </a:xfrm>
            <a:custGeom>
              <a:avLst/>
              <a:gdLst/>
              <a:ahLst/>
              <a:cxnLst/>
              <a:rect l="0" t="0" r="0" b="0"/>
              <a:pathLst>
                <a:path w="147400" h="139321">
                  <a:moveTo>
                    <a:pt x="0" y="76149"/>
                  </a:moveTo>
                  <a:lnTo>
                    <a:pt x="62092" y="70560"/>
                  </a:lnTo>
                  <a:lnTo>
                    <a:pt x="111138" y="57021"/>
                  </a:lnTo>
                  <a:lnTo>
                    <a:pt x="129723" y="45811"/>
                  </a:lnTo>
                  <a:lnTo>
                    <a:pt x="134445" y="38376"/>
                  </a:lnTo>
                  <a:lnTo>
                    <a:pt x="136573" y="20757"/>
                  </a:lnTo>
                  <a:lnTo>
                    <a:pt x="133162" y="13484"/>
                  </a:lnTo>
                  <a:lnTo>
                    <a:pt x="120014" y="2285"/>
                  </a:lnTo>
                  <a:lnTo>
                    <a:pt x="111595" y="0"/>
                  </a:lnTo>
                  <a:lnTo>
                    <a:pt x="82978" y="2374"/>
                  </a:lnTo>
                  <a:lnTo>
                    <a:pt x="53442" y="11656"/>
                  </a:lnTo>
                  <a:lnTo>
                    <a:pt x="37010" y="22529"/>
                  </a:lnTo>
                  <a:lnTo>
                    <a:pt x="31692" y="31044"/>
                  </a:lnTo>
                  <a:lnTo>
                    <a:pt x="25784" y="52983"/>
                  </a:lnTo>
                  <a:lnTo>
                    <a:pt x="28047" y="86053"/>
                  </a:lnTo>
                  <a:lnTo>
                    <a:pt x="36252" y="104337"/>
                  </a:lnTo>
                  <a:lnTo>
                    <a:pt x="41715" y="112489"/>
                  </a:lnTo>
                  <a:lnTo>
                    <a:pt x="57145" y="124666"/>
                  </a:lnTo>
                  <a:lnTo>
                    <a:pt x="76870" y="132807"/>
                  </a:lnTo>
                  <a:lnTo>
                    <a:pt x="121422" y="138034"/>
                  </a:lnTo>
                  <a:lnTo>
                    <a:pt x="147399" y="139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2800" y="47055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664" y="60873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72271" y="449501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104635" y="11178"/>
                  </a:lnTo>
                  <a:lnTo>
                    <a:pt x="81485" y="65567"/>
                  </a:lnTo>
                  <a:lnTo>
                    <a:pt x="61199" y="119796"/>
                  </a:lnTo>
                  <a:lnTo>
                    <a:pt x="38692" y="175568"/>
                  </a:lnTo>
                  <a:lnTo>
                    <a:pt x="21767" y="231645"/>
                  </a:lnTo>
                  <a:lnTo>
                    <a:pt x="12749" y="2877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9670" y="454020"/>
              <a:ext cx="128002" cy="142881"/>
            </a:xfrm>
            <a:custGeom>
              <a:avLst/>
              <a:gdLst/>
              <a:ahLst/>
              <a:cxnLst/>
              <a:rect l="0" t="0" r="0" b="0"/>
              <a:pathLst>
                <a:path w="128002" h="142881">
                  <a:moveTo>
                    <a:pt x="0" y="69180"/>
                  </a:moveTo>
                  <a:lnTo>
                    <a:pt x="37478" y="77513"/>
                  </a:lnTo>
                  <a:lnTo>
                    <a:pt x="72326" y="75939"/>
                  </a:lnTo>
                  <a:lnTo>
                    <a:pt x="92976" y="69844"/>
                  </a:lnTo>
                  <a:lnTo>
                    <a:pt x="109953" y="59337"/>
                  </a:lnTo>
                  <a:lnTo>
                    <a:pt x="122177" y="43748"/>
                  </a:lnTo>
                  <a:lnTo>
                    <a:pt x="127075" y="34678"/>
                  </a:lnTo>
                  <a:lnTo>
                    <a:pt x="128001" y="26291"/>
                  </a:lnTo>
                  <a:lnTo>
                    <a:pt x="122790" y="10734"/>
                  </a:lnTo>
                  <a:lnTo>
                    <a:pt x="115785" y="5650"/>
                  </a:lnTo>
                  <a:lnTo>
                    <a:pt x="95524" y="0"/>
                  </a:lnTo>
                  <a:lnTo>
                    <a:pt x="63398" y="2409"/>
                  </a:lnTo>
                  <a:lnTo>
                    <a:pt x="45334" y="10648"/>
                  </a:lnTo>
                  <a:lnTo>
                    <a:pt x="37242" y="16121"/>
                  </a:lnTo>
                  <a:lnTo>
                    <a:pt x="25131" y="31560"/>
                  </a:lnTo>
                  <a:lnTo>
                    <a:pt x="7824" y="70068"/>
                  </a:lnTo>
                  <a:lnTo>
                    <a:pt x="6597" y="93751"/>
                  </a:lnTo>
                  <a:lnTo>
                    <a:pt x="7907" y="106618"/>
                  </a:lnTo>
                  <a:lnTo>
                    <a:pt x="12291" y="116365"/>
                  </a:lnTo>
                  <a:lnTo>
                    <a:pt x="26519" y="130316"/>
                  </a:lnTo>
                  <a:lnTo>
                    <a:pt x="47661" y="137296"/>
                  </a:lnTo>
                  <a:lnTo>
                    <a:pt x="105285" y="14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4982" y="407387"/>
              <a:ext cx="133786" cy="189514"/>
            </a:xfrm>
            <a:custGeom>
              <a:avLst/>
              <a:gdLst/>
              <a:ahLst/>
              <a:cxnLst/>
              <a:rect l="0" t="0" r="0" b="0"/>
              <a:pathLst>
                <a:path w="133786" h="189514">
                  <a:moveTo>
                    <a:pt x="90015" y="0"/>
                  </a:moveTo>
                  <a:lnTo>
                    <a:pt x="27757" y="19128"/>
                  </a:lnTo>
                  <a:lnTo>
                    <a:pt x="11261" y="30338"/>
                  </a:lnTo>
                  <a:lnTo>
                    <a:pt x="5927" y="38942"/>
                  </a:lnTo>
                  <a:lnTo>
                    <a:pt x="0" y="60981"/>
                  </a:lnTo>
                  <a:lnTo>
                    <a:pt x="1929" y="69900"/>
                  </a:lnTo>
                  <a:lnTo>
                    <a:pt x="6724" y="77015"/>
                  </a:lnTo>
                  <a:lnTo>
                    <a:pt x="13431" y="82929"/>
                  </a:lnTo>
                  <a:lnTo>
                    <a:pt x="21411" y="85702"/>
                  </a:lnTo>
                  <a:lnTo>
                    <a:pt x="75218" y="84653"/>
                  </a:lnTo>
                  <a:lnTo>
                    <a:pt x="109807" y="89943"/>
                  </a:lnTo>
                  <a:lnTo>
                    <a:pt x="118417" y="95057"/>
                  </a:lnTo>
                  <a:lnTo>
                    <a:pt x="131104" y="110097"/>
                  </a:lnTo>
                  <a:lnTo>
                    <a:pt x="133785" y="119022"/>
                  </a:lnTo>
                  <a:lnTo>
                    <a:pt x="133645" y="138296"/>
                  </a:lnTo>
                  <a:lnTo>
                    <a:pt x="123444" y="155441"/>
                  </a:lnTo>
                  <a:lnTo>
                    <a:pt x="107212" y="169690"/>
                  </a:lnTo>
                  <a:lnTo>
                    <a:pt x="79512" y="183119"/>
                  </a:lnTo>
                  <a:lnTo>
                    <a:pt x="4790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16977" y="362906"/>
              <a:ext cx="187088" cy="181352"/>
            </a:xfrm>
            <a:custGeom>
              <a:avLst/>
              <a:gdLst/>
              <a:ahLst/>
              <a:cxnLst/>
              <a:rect l="0" t="0" r="0" b="0"/>
              <a:pathLst>
                <a:path w="187088" h="181352">
                  <a:moveTo>
                    <a:pt x="123916" y="44481"/>
                  </a:moveTo>
                  <a:lnTo>
                    <a:pt x="86829" y="9734"/>
                  </a:lnTo>
                  <a:lnTo>
                    <a:pt x="68828" y="572"/>
                  </a:lnTo>
                  <a:lnTo>
                    <a:pt x="59115" y="0"/>
                  </a:lnTo>
                  <a:lnTo>
                    <a:pt x="38964" y="5604"/>
                  </a:lnTo>
                  <a:lnTo>
                    <a:pt x="24548" y="19014"/>
                  </a:lnTo>
                  <a:lnTo>
                    <a:pt x="5762" y="56218"/>
                  </a:lnTo>
                  <a:lnTo>
                    <a:pt x="0" y="92542"/>
                  </a:lnTo>
                  <a:lnTo>
                    <a:pt x="3882" y="138530"/>
                  </a:lnTo>
                  <a:lnTo>
                    <a:pt x="12466" y="162709"/>
                  </a:lnTo>
                  <a:lnTo>
                    <a:pt x="18030" y="172433"/>
                  </a:lnTo>
                  <a:lnTo>
                    <a:pt x="25249" y="177745"/>
                  </a:lnTo>
                  <a:lnTo>
                    <a:pt x="33572" y="180117"/>
                  </a:lnTo>
                  <a:lnTo>
                    <a:pt x="42629" y="180528"/>
                  </a:lnTo>
                  <a:lnTo>
                    <a:pt x="58933" y="174747"/>
                  </a:lnTo>
                  <a:lnTo>
                    <a:pt x="66556" y="169929"/>
                  </a:lnTo>
                  <a:lnTo>
                    <a:pt x="78145" y="152098"/>
                  </a:lnTo>
                  <a:lnTo>
                    <a:pt x="97698" y="96260"/>
                  </a:lnTo>
                  <a:lnTo>
                    <a:pt x="101330" y="66582"/>
                  </a:lnTo>
                  <a:lnTo>
                    <a:pt x="117453" y="129502"/>
                  </a:lnTo>
                  <a:lnTo>
                    <a:pt x="133180" y="154940"/>
                  </a:lnTo>
                  <a:lnTo>
                    <a:pt x="149090" y="166883"/>
                  </a:lnTo>
                  <a:lnTo>
                    <a:pt x="187087" y="18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1266" y="396858"/>
              <a:ext cx="89140" cy="149816"/>
            </a:xfrm>
            <a:custGeom>
              <a:avLst/>
              <a:gdLst/>
              <a:ahLst/>
              <a:cxnLst/>
              <a:rect l="0" t="0" r="0" b="0"/>
              <a:pathLst>
                <a:path w="89140" h="149816">
                  <a:moveTo>
                    <a:pt x="4912" y="63171"/>
                  </a:moveTo>
                  <a:lnTo>
                    <a:pt x="8031" y="105863"/>
                  </a:lnTo>
                  <a:lnTo>
                    <a:pt x="20530" y="149815"/>
                  </a:lnTo>
                  <a:lnTo>
                    <a:pt x="4388" y="90649"/>
                  </a:lnTo>
                  <a:lnTo>
                    <a:pt x="0" y="66025"/>
                  </a:lnTo>
                  <a:lnTo>
                    <a:pt x="1949" y="43382"/>
                  </a:lnTo>
                  <a:lnTo>
                    <a:pt x="6446" y="34771"/>
                  </a:lnTo>
                  <a:lnTo>
                    <a:pt x="20801" y="22083"/>
                  </a:lnTo>
                  <a:lnTo>
                    <a:pt x="42000" y="15664"/>
                  </a:lnTo>
                  <a:lnTo>
                    <a:pt x="70883" y="8931"/>
                  </a:lnTo>
                  <a:lnTo>
                    <a:pt x="89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9671" y="415793"/>
              <a:ext cx="139192" cy="155991"/>
            </a:xfrm>
            <a:custGeom>
              <a:avLst/>
              <a:gdLst/>
              <a:ahLst/>
              <a:cxnLst/>
              <a:rect l="0" t="0" r="0" b="0"/>
              <a:pathLst>
                <a:path w="139192" h="155991">
                  <a:moveTo>
                    <a:pt x="2320" y="65293"/>
                  </a:moveTo>
                  <a:lnTo>
                    <a:pt x="13498" y="76471"/>
                  </a:lnTo>
                  <a:lnTo>
                    <a:pt x="31465" y="81960"/>
                  </a:lnTo>
                  <a:lnTo>
                    <a:pt x="42807" y="83423"/>
                  </a:lnTo>
                  <a:lnTo>
                    <a:pt x="64768" y="78810"/>
                  </a:lnTo>
                  <a:lnTo>
                    <a:pt x="93743" y="63059"/>
                  </a:lnTo>
                  <a:lnTo>
                    <a:pt x="101873" y="56785"/>
                  </a:lnTo>
                  <a:lnTo>
                    <a:pt x="106124" y="47923"/>
                  </a:lnTo>
                  <a:lnTo>
                    <a:pt x="107726" y="25597"/>
                  </a:lnTo>
                  <a:lnTo>
                    <a:pt x="104177" y="16602"/>
                  </a:lnTo>
                  <a:lnTo>
                    <a:pt x="90874" y="3489"/>
                  </a:lnTo>
                  <a:lnTo>
                    <a:pt x="70143" y="0"/>
                  </a:lnTo>
                  <a:lnTo>
                    <a:pt x="46502" y="3519"/>
                  </a:lnTo>
                  <a:lnTo>
                    <a:pt x="24296" y="12881"/>
                  </a:lnTo>
                  <a:lnTo>
                    <a:pt x="8968" y="27961"/>
                  </a:lnTo>
                  <a:lnTo>
                    <a:pt x="3243" y="36896"/>
                  </a:lnTo>
                  <a:lnTo>
                    <a:pt x="0" y="56181"/>
                  </a:lnTo>
                  <a:lnTo>
                    <a:pt x="7451" y="97158"/>
                  </a:lnTo>
                  <a:lnTo>
                    <a:pt x="22428" y="122958"/>
                  </a:lnTo>
                  <a:lnTo>
                    <a:pt x="41684" y="145420"/>
                  </a:lnTo>
                  <a:lnTo>
                    <a:pt x="61539" y="153548"/>
                  </a:lnTo>
                  <a:lnTo>
                    <a:pt x="84792" y="155990"/>
                  </a:lnTo>
                  <a:lnTo>
                    <a:pt x="139191" y="149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9960" y="259988"/>
              <a:ext cx="192558" cy="300576"/>
            </a:xfrm>
            <a:custGeom>
              <a:avLst/>
              <a:gdLst/>
              <a:ahLst/>
              <a:cxnLst/>
              <a:rect l="0" t="0" r="0" b="0"/>
              <a:pathLst>
                <a:path w="192558" h="300576">
                  <a:moveTo>
                    <a:pt x="0" y="0"/>
                  </a:moveTo>
                  <a:lnTo>
                    <a:pt x="3120" y="42691"/>
                  </a:lnTo>
                  <a:lnTo>
                    <a:pt x="16789" y="96002"/>
                  </a:lnTo>
                  <a:lnTo>
                    <a:pt x="26084" y="156474"/>
                  </a:lnTo>
                  <a:lnTo>
                    <a:pt x="30499" y="208159"/>
                  </a:lnTo>
                  <a:lnTo>
                    <a:pt x="31264" y="240141"/>
                  </a:lnTo>
                  <a:lnTo>
                    <a:pt x="37133" y="207763"/>
                  </a:lnTo>
                  <a:lnTo>
                    <a:pt x="51817" y="183742"/>
                  </a:lnTo>
                  <a:lnTo>
                    <a:pt x="67483" y="172130"/>
                  </a:lnTo>
                  <a:lnTo>
                    <a:pt x="76574" y="167395"/>
                  </a:lnTo>
                  <a:lnTo>
                    <a:pt x="99154" y="165255"/>
                  </a:lnTo>
                  <a:lnTo>
                    <a:pt x="123617" y="169373"/>
                  </a:lnTo>
                  <a:lnTo>
                    <a:pt x="146188" y="179002"/>
                  </a:lnTo>
                  <a:lnTo>
                    <a:pt x="173037" y="203166"/>
                  </a:lnTo>
                  <a:lnTo>
                    <a:pt x="190220" y="232553"/>
                  </a:lnTo>
                  <a:lnTo>
                    <a:pt x="192557" y="253095"/>
                  </a:lnTo>
                  <a:lnTo>
                    <a:pt x="188526" y="272754"/>
                  </a:lnTo>
                  <a:lnTo>
                    <a:pt x="178936" y="289290"/>
                  </a:lnTo>
                  <a:lnTo>
                    <a:pt x="170764" y="294635"/>
                  </a:lnTo>
                  <a:lnTo>
                    <a:pt x="149204" y="300575"/>
                  </a:lnTo>
                  <a:lnTo>
                    <a:pt x="127145" y="296975"/>
                  </a:lnTo>
                  <a:lnTo>
                    <a:pt x="66361" y="270812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7107" y="259988"/>
              <a:ext cx="37652" cy="305327"/>
            </a:xfrm>
            <a:custGeom>
              <a:avLst/>
              <a:gdLst/>
              <a:ahLst/>
              <a:cxnLst/>
              <a:rect l="0" t="0" r="0" b="0"/>
              <a:pathLst>
                <a:path w="37652" h="305327">
                  <a:moveTo>
                    <a:pt x="6066" y="0"/>
                  </a:moveTo>
                  <a:lnTo>
                    <a:pt x="0" y="33621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6728" y="204497"/>
                  </a:lnTo>
                  <a:lnTo>
                    <a:pt x="24723" y="262706"/>
                  </a:lnTo>
                  <a:lnTo>
                    <a:pt x="27226" y="286384"/>
                  </a:lnTo>
                  <a:lnTo>
                    <a:pt x="3765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7929" y="407387"/>
              <a:ext cx="102605" cy="147870"/>
            </a:xfrm>
            <a:custGeom>
              <a:avLst/>
              <a:gdLst/>
              <a:ahLst/>
              <a:cxnLst/>
              <a:rect l="0" t="0" r="0" b="0"/>
              <a:pathLst>
                <a:path w="102605" h="147870">
                  <a:moveTo>
                    <a:pt x="0" y="31585"/>
                  </a:moveTo>
                  <a:lnTo>
                    <a:pt x="0" y="90202"/>
                  </a:lnTo>
                  <a:lnTo>
                    <a:pt x="5589" y="124992"/>
                  </a:lnTo>
                  <a:lnTo>
                    <a:pt x="10745" y="133631"/>
                  </a:lnTo>
                  <a:lnTo>
                    <a:pt x="25833" y="146349"/>
                  </a:lnTo>
                  <a:lnTo>
                    <a:pt x="33599" y="147869"/>
                  </a:lnTo>
                  <a:lnTo>
                    <a:pt x="41117" y="146542"/>
                  </a:lnTo>
                  <a:lnTo>
                    <a:pt x="55709" y="138829"/>
                  </a:lnTo>
                  <a:lnTo>
                    <a:pt x="69993" y="127602"/>
                  </a:lnTo>
                  <a:lnTo>
                    <a:pt x="81021" y="108574"/>
                  </a:lnTo>
                  <a:lnTo>
                    <a:pt x="100184" y="51905"/>
                  </a:lnTo>
                  <a:lnTo>
                    <a:pt x="102604" y="17459"/>
                  </a:lnTo>
                  <a:lnTo>
                    <a:pt x="101158" y="1163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3743" y="386330"/>
              <a:ext cx="137049" cy="173056"/>
            </a:xfrm>
            <a:custGeom>
              <a:avLst/>
              <a:gdLst/>
              <a:ahLst/>
              <a:cxnLst/>
              <a:rect l="0" t="0" r="0" b="0"/>
              <a:pathLst>
                <a:path w="137049" h="173056">
                  <a:moveTo>
                    <a:pt x="0" y="42114"/>
                  </a:moveTo>
                  <a:lnTo>
                    <a:pt x="53875" y="69625"/>
                  </a:lnTo>
                  <a:lnTo>
                    <a:pt x="74247" y="76958"/>
                  </a:lnTo>
                  <a:lnTo>
                    <a:pt x="95000" y="77877"/>
                  </a:lnTo>
                  <a:lnTo>
                    <a:pt x="114752" y="73216"/>
                  </a:lnTo>
                  <a:lnTo>
                    <a:pt x="131329" y="63346"/>
                  </a:lnTo>
                  <a:lnTo>
                    <a:pt x="135516" y="55099"/>
                  </a:lnTo>
                  <a:lnTo>
                    <a:pt x="137048" y="33457"/>
                  </a:lnTo>
                  <a:lnTo>
                    <a:pt x="133479" y="23474"/>
                  </a:lnTo>
                  <a:lnTo>
                    <a:pt x="120155" y="6143"/>
                  </a:lnTo>
                  <a:lnTo>
                    <a:pt x="111689" y="1756"/>
                  </a:lnTo>
                  <a:lnTo>
                    <a:pt x="92923" y="0"/>
                  </a:lnTo>
                  <a:lnTo>
                    <a:pt x="76004" y="6239"/>
                  </a:lnTo>
                  <a:lnTo>
                    <a:pt x="46079" y="29308"/>
                  </a:lnTo>
                  <a:lnTo>
                    <a:pt x="30290" y="60676"/>
                  </a:lnTo>
                  <a:lnTo>
                    <a:pt x="28280" y="86238"/>
                  </a:lnTo>
                  <a:lnTo>
                    <a:pt x="36521" y="135188"/>
                  </a:lnTo>
                  <a:lnTo>
                    <a:pt x="51635" y="162368"/>
                  </a:lnTo>
                  <a:lnTo>
                    <a:pt x="65279" y="1730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4841" y="533729"/>
              <a:ext cx="53976" cy="88243"/>
            </a:xfrm>
            <a:custGeom>
              <a:avLst/>
              <a:gdLst/>
              <a:ahLst/>
              <a:cxnLst/>
              <a:rect l="0" t="0" r="0" b="0"/>
              <a:pathLst>
                <a:path w="53976" h="88243">
                  <a:moveTo>
                    <a:pt x="0" y="0"/>
                  </a:moveTo>
                  <a:lnTo>
                    <a:pt x="42662" y="55659"/>
                  </a:lnTo>
                  <a:lnTo>
                    <a:pt x="49498" y="65182"/>
                  </a:lnTo>
                  <a:lnTo>
                    <a:pt x="53975" y="85121"/>
                  </a:lnTo>
                  <a:lnTo>
                    <a:pt x="53520" y="88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679134" y="144189"/>
            <a:ext cx="5068413" cy="779095"/>
            <a:chOff x="4679134" y="144189"/>
            <a:chExt cx="5068413" cy="779095"/>
          </a:xfrm>
        </p:grpSpPr>
        <p:sp>
          <p:nvSpPr>
            <p:cNvPr id="24" name="Freeform 23"/>
            <p:cNvSpPr/>
            <p:nvPr/>
          </p:nvSpPr>
          <p:spPr>
            <a:xfrm>
              <a:off x="4679134" y="290814"/>
              <a:ext cx="214776" cy="242951"/>
            </a:xfrm>
            <a:custGeom>
              <a:avLst/>
              <a:gdLst/>
              <a:ahLst/>
              <a:cxnLst/>
              <a:rect l="0" t="0" r="0" b="0"/>
              <a:pathLst>
                <a:path w="214776" h="242951">
                  <a:moveTo>
                    <a:pt x="120018" y="106044"/>
                  </a:moveTo>
                  <a:lnTo>
                    <a:pt x="126084" y="73592"/>
                  </a:lnTo>
                  <a:lnTo>
                    <a:pt x="123494" y="53016"/>
                  </a:lnTo>
                  <a:lnTo>
                    <a:pt x="109869" y="21702"/>
                  </a:lnTo>
                  <a:lnTo>
                    <a:pt x="94450" y="6948"/>
                  </a:lnTo>
                  <a:lnTo>
                    <a:pt x="85425" y="1375"/>
                  </a:lnTo>
                  <a:lnTo>
                    <a:pt x="77069" y="0"/>
                  </a:lnTo>
                  <a:lnTo>
                    <a:pt x="69159" y="1423"/>
                  </a:lnTo>
                  <a:lnTo>
                    <a:pt x="54130" y="9243"/>
                  </a:lnTo>
                  <a:lnTo>
                    <a:pt x="39652" y="20517"/>
                  </a:lnTo>
                  <a:lnTo>
                    <a:pt x="23936" y="45608"/>
                  </a:lnTo>
                  <a:lnTo>
                    <a:pt x="887" y="106284"/>
                  </a:lnTo>
                  <a:lnTo>
                    <a:pt x="0" y="127208"/>
                  </a:lnTo>
                  <a:lnTo>
                    <a:pt x="4821" y="186993"/>
                  </a:lnTo>
                  <a:lnTo>
                    <a:pt x="13616" y="219716"/>
                  </a:lnTo>
                  <a:lnTo>
                    <a:pt x="24375" y="236894"/>
                  </a:lnTo>
                  <a:lnTo>
                    <a:pt x="31690" y="241240"/>
                  </a:lnTo>
                  <a:lnTo>
                    <a:pt x="49175" y="242950"/>
                  </a:lnTo>
                  <a:lnTo>
                    <a:pt x="57582" y="239429"/>
                  </a:lnTo>
                  <a:lnTo>
                    <a:pt x="80591" y="217705"/>
                  </a:lnTo>
                  <a:lnTo>
                    <a:pt x="106208" y="178923"/>
                  </a:lnTo>
                  <a:lnTo>
                    <a:pt x="125435" y="125823"/>
                  </a:lnTo>
                  <a:lnTo>
                    <a:pt x="129032" y="96437"/>
                  </a:lnTo>
                  <a:lnTo>
                    <a:pt x="141911" y="157675"/>
                  </a:lnTo>
                  <a:lnTo>
                    <a:pt x="145142" y="168541"/>
                  </a:lnTo>
                  <a:lnTo>
                    <a:pt x="158090" y="186853"/>
                  </a:lnTo>
                  <a:lnTo>
                    <a:pt x="166457" y="195011"/>
                  </a:lnTo>
                  <a:lnTo>
                    <a:pt x="175544" y="199281"/>
                  </a:lnTo>
                  <a:lnTo>
                    <a:pt x="214775" y="200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98848" y="352469"/>
              <a:ext cx="152989" cy="130090"/>
            </a:xfrm>
            <a:custGeom>
              <a:avLst/>
              <a:gdLst/>
              <a:ahLst/>
              <a:cxnLst/>
              <a:rect l="0" t="0" r="0" b="0"/>
              <a:pathLst>
                <a:path w="152989" h="130090">
                  <a:moveTo>
                    <a:pt x="5589" y="12804"/>
                  </a:moveTo>
                  <a:lnTo>
                    <a:pt x="0" y="29571"/>
                  </a:lnTo>
                  <a:lnTo>
                    <a:pt x="375" y="47162"/>
                  </a:lnTo>
                  <a:lnTo>
                    <a:pt x="13308" y="104632"/>
                  </a:lnTo>
                  <a:lnTo>
                    <a:pt x="19938" y="127316"/>
                  </a:lnTo>
                  <a:lnTo>
                    <a:pt x="22174" y="130089"/>
                  </a:lnTo>
                  <a:lnTo>
                    <a:pt x="23665" y="127259"/>
                  </a:lnTo>
                  <a:lnTo>
                    <a:pt x="24151" y="112806"/>
                  </a:lnTo>
                  <a:lnTo>
                    <a:pt x="20187" y="83768"/>
                  </a:lnTo>
                  <a:lnTo>
                    <a:pt x="31154" y="24589"/>
                  </a:lnTo>
                  <a:lnTo>
                    <a:pt x="36670" y="15981"/>
                  </a:lnTo>
                  <a:lnTo>
                    <a:pt x="52158" y="3298"/>
                  </a:lnTo>
                  <a:lnTo>
                    <a:pt x="70740" y="0"/>
                  </a:lnTo>
                  <a:lnTo>
                    <a:pt x="80608" y="758"/>
                  </a:lnTo>
                  <a:lnTo>
                    <a:pt x="97812" y="7840"/>
                  </a:lnTo>
                  <a:lnTo>
                    <a:pt x="113258" y="19956"/>
                  </a:lnTo>
                  <a:lnTo>
                    <a:pt x="133937" y="46508"/>
                  </a:lnTo>
                  <a:lnTo>
                    <a:pt x="146823" y="77772"/>
                  </a:lnTo>
                  <a:lnTo>
                    <a:pt x="152988" y="128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9370" y="144189"/>
              <a:ext cx="121980" cy="356151"/>
            </a:xfrm>
            <a:custGeom>
              <a:avLst/>
              <a:gdLst/>
              <a:ahLst/>
              <a:cxnLst/>
              <a:rect l="0" t="0" r="0" b="0"/>
              <a:pathLst>
                <a:path w="121980" h="356151">
                  <a:moveTo>
                    <a:pt x="69336" y="252669"/>
                  </a:moveTo>
                  <a:lnTo>
                    <a:pt x="63747" y="235901"/>
                  </a:lnTo>
                  <a:lnTo>
                    <a:pt x="57421" y="230962"/>
                  </a:lnTo>
                  <a:lnTo>
                    <a:pt x="37915" y="225474"/>
                  </a:lnTo>
                  <a:lnTo>
                    <a:pt x="28501" y="227520"/>
                  </a:lnTo>
                  <a:lnTo>
                    <a:pt x="11803" y="239152"/>
                  </a:lnTo>
                  <a:lnTo>
                    <a:pt x="2822" y="259140"/>
                  </a:lnTo>
                  <a:lnTo>
                    <a:pt x="0" y="283621"/>
                  </a:lnTo>
                  <a:lnTo>
                    <a:pt x="10712" y="345725"/>
                  </a:lnTo>
                  <a:lnTo>
                    <a:pt x="17385" y="352141"/>
                  </a:lnTo>
                  <a:lnTo>
                    <a:pt x="26513" y="355248"/>
                  </a:lnTo>
                  <a:lnTo>
                    <a:pt x="37278" y="356150"/>
                  </a:lnTo>
                  <a:lnTo>
                    <a:pt x="55478" y="350913"/>
                  </a:lnTo>
                  <a:lnTo>
                    <a:pt x="63607" y="346241"/>
                  </a:lnTo>
                  <a:lnTo>
                    <a:pt x="75759" y="331691"/>
                  </a:lnTo>
                  <a:lnTo>
                    <a:pt x="93092" y="293755"/>
                  </a:lnTo>
                  <a:lnTo>
                    <a:pt x="99375" y="236825"/>
                  </a:lnTo>
                  <a:lnTo>
                    <a:pt x="100616" y="179306"/>
                  </a:lnTo>
                  <a:lnTo>
                    <a:pt x="100862" y="117295"/>
                  </a:lnTo>
                  <a:lnTo>
                    <a:pt x="92504" y="64362"/>
                  </a:lnTo>
                  <a:lnTo>
                    <a:pt x="76171" y="1761"/>
                  </a:lnTo>
                  <a:lnTo>
                    <a:pt x="73893" y="0"/>
                  </a:lnTo>
                  <a:lnTo>
                    <a:pt x="71362" y="13640"/>
                  </a:lnTo>
                  <a:lnTo>
                    <a:pt x="72723" y="71901"/>
                  </a:lnTo>
                  <a:lnTo>
                    <a:pt x="80094" y="133328"/>
                  </a:lnTo>
                  <a:lnTo>
                    <a:pt x="94395" y="194623"/>
                  </a:lnTo>
                  <a:lnTo>
                    <a:pt x="100803" y="248309"/>
                  </a:lnTo>
                  <a:lnTo>
                    <a:pt x="112120" y="290802"/>
                  </a:lnTo>
                  <a:lnTo>
                    <a:pt x="121979" y="315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5618" y="207345"/>
              <a:ext cx="168457" cy="342099"/>
            </a:xfrm>
            <a:custGeom>
              <a:avLst/>
              <a:gdLst/>
              <a:ahLst/>
              <a:cxnLst/>
              <a:rect l="0" t="0" r="0" b="0"/>
              <a:pathLst>
                <a:path w="168457" h="342099">
                  <a:moveTo>
                    <a:pt x="0" y="0"/>
                  </a:moveTo>
                  <a:lnTo>
                    <a:pt x="14655" y="62093"/>
                  </a:lnTo>
                  <a:lnTo>
                    <a:pt x="28198" y="113478"/>
                  </a:lnTo>
                  <a:lnTo>
                    <a:pt x="42139" y="168688"/>
                  </a:lnTo>
                  <a:lnTo>
                    <a:pt x="56157" y="224654"/>
                  </a:lnTo>
                  <a:lnTo>
                    <a:pt x="70191" y="279599"/>
                  </a:lnTo>
                  <a:lnTo>
                    <a:pt x="87738" y="336297"/>
                  </a:lnTo>
                  <a:lnTo>
                    <a:pt x="92417" y="341181"/>
                  </a:lnTo>
                  <a:lnTo>
                    <a:pt x="97877" y="342098"/>
                  </a:lnTo>
                  <a:lnTo>
                    <a:pt x="103856" y="340369"/>
                  </a:lnTo>
                  <a:lnTo>
                    <a:pt x="107842" y="334538"/>
                  </a:lnTo>
                  <a:lnTo>
                    <a:pt x="123520" y="272517"/>
                  </a:lnTo>
                  <a:lnTo>
                    <a:pt x="137006" y="217044"/>
                  </a:lnTo>
                  <a:lnTo>
                    <a:pt x="145347" y="155697"/>
                  </a:lnTo>
                  <a:lnTo>
                    <a:pt x="155399" y="99688"/>
                  </a:lnTo>
                  <a:lnTo>
                    <a:pt x="166506" y="37174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57245" y="41791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78302" y="2915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8974" y="364724"/>
              <a:ext cx="97785" cy="143187"/>
            </a:xfrm>
            <a:custGeom>
              <a:avLst/>
              <a:gdLst/>
              <a:ahLst/>
              <a:cxnLst/>
              <a:rect l="0" t="0" r="0" b="0"/>
              <a:pathLst>
                <a:path w="97785" h="143187">
                  <a:moveTo>
                    <a:pt x="87256" y="21606"/>
                  </a:moveTo>
                  <a:lnTo>
                    <a:pt x="76077" y="4838"/>
                  </a:lnTo>
                  <a:lnTo>
                    <a:pt x="68105" y="1068"/>
                  </a:lnTo>
                  <a:lnTo>
                    <a:pt x="46769" y="0"/>
                  </a:lnTo>
                  <a:lnTo>
                    <a:pt x="36868" y="3692"/>
                  </a:lnTo>
                  <a:lnTo>
                    <a:pt x="19628" y="17154"/>
                  </a:lnTo>
                  <a:lnTo>
                    <a:pt x="2357" y="44463"/>
                  </a:lnTo>
                  <a:lnTo>
                    <a:pt x="0" y="64520"/>
                  </a:lnTo>
                  <a:lnTo>
                    <a:pt x="8019" y="105992"/>
                  </a:lnTo>
                  <a:lnTo>
                    <a:pt x="23094" y="131877"/>
                  </a:lnTo>
                  <a:lnTo>
                    <a:pt x="31613" y="137234"/>
                  </a:lnTo>
                  <a:lnTo>
                    <a:pt x="53557" y="143186"/>
                  </a:lnTo>
                  <a:lnTo>
                    <a:pt x="72669" y="142712"/>
                  </a:lnTo>
                  <a:lnTo>
                    <a:pt x="97784" y="137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0458" y="21787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6"/>
                  </a:lnTo>
                  <a:lnTo>
                    <a:pt x="0" y="120026"/>
                  </a:lnTo>
                  <a:lnTo>
                    <a:pt x="3120" y="178430"/>
                  </a:lnTo>
                  <a:lnTo>
                    <a:pt x="9065" y="23502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57558" y="333687"/>
              <a:ext cx="68186" cy="168457"/>
            </a:xfrm>
            <a:custGeom>
              <a:avLst/>
              <a:gdLst/>
              <a:ahLst/>
              <a:cxnLst/>
              <a:rect l="0" t="0" r="0" b="0"/>
              <a:pathLst>
                <a:path w="68186" h="168457">
                  <a:moveTo>
                    <a:pt x="68185" y="0"/>
                  </a:moveTo>
                  <a:lnTo>
                    <a:pt x="6894" y="58735"/>
                  </a:lnTo>
                  <a:lnTo>
                    <a:pt x="0" y="81477"/>
                  </a:lnTo>
                  <a:lnTo>
                    <a:pt x="502" y="91753"/>
                  </a:lnTo>
                  <a:lnTo>
                    <a:pt x="7298" y="109409"/>
                  </a:lnTo>
                  <a:lnTo>
                    <a:pt x="5765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14910" y="428444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20499" y="3336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83670" y="196817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72511" y="370212"/>
              <a:ext cx="156358" cy="178577"/>
            </a:xfrm>
            <a:custGeom>
              <a:avLst/>
              <a:gdLst/>
              <a:ahLst/>
              <a:cxnLst/>
              <a:rect l="0" t="0" r="0" b="0"/>
              <a:pathLst>
                <a:path w="156358" h="178577">
                  <a:moveTo>
                    <a:pt x="79616" y="5589"/>
                  </a:moveTo>
                  <a:lnTo>
                    <a:pt x="62848" y="0"/>
                  </a:lnTo>
                  <a:lnTo>
                    <a:pt x="45256" y="376"/>
                  </a:lnTo>
                  <a:lnTo>
                    <a:pt x="26910" y="5612"/>
                  </a:lnTo>
                  <a:lnTo>
                    <a:pt x="10957" y="15738"/>
                  </a:lnTo>
                  <a:lnTo>
                    <a:pt x="5767" y="24053"/>
                  </a:lnTo>
                  <a:lnTo>
                    <a:pt x="0" y="45771"/>
                  </a:lnTo>
                  <a:lnTo>
                    <a:pt x="1972" y="55774"/>
                  </a:lnTo>
                  <a:lnTo>
                    <a:pt x="13522" y="73127"/>
                  </a:lnTo>
                  <a:lnTo>
                    <a:pt x="21514" y="77520"/>
                  </a:lnTo>
                  <a:lnTo>
                    <a:pt x="75344" y="84876"/>
                  </a:lnTo>
                  <a:lnTo>
                    <a:pt x="119715" y="98416"/>
                  </a:lnTo>
                  <a:lnTo>
                    <a:pt x="136822" y="109627"/>
                  </a:lnTo>
                  <a:lnTo>
                    <a:pt x="149104" y="125528"/>
                  </a:lnTo>
                  <a:lnTo>
                    <a:pt x="154017" y="134681"/>
                  </a:lnTo>
                  <a:lnTo>
                    <a:pt x="156357" y="154210"/>
                  </a:lnTo>
                  <a:lnTo>
                    <a:pt x="155343" y="164331"/>
                  </a:lnTo>
                  <a:lnTo>
                    <a:pt x="148818" y="171079"/>
                  </a:lnTo>
                  <a:lnTo>
                    <a:pt x="125969" y="178576"/>
                  </a:lnTo>
                  <a:lnTo>
                    <a:pt x="91399" y="177207"/>
                  </a:lnTo>
                  <a:lnTo>
                    <a:pt x="43906" y="166128"/>
                  </a:lnTo>
                  <a:lnTo>
                    <a:pt x="26973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89038" y="363362"/>
              <a:ext cx="138241" cy="170368"/>
            </a:xfrm>
            <a:custGeom>
              <a:avLst/>
              <a:gdLst/>
              <a:ahLst/>
              <a:cxnLst/>
              <a:rect l="0" t="0" r="0" b="0"/>
              <a:pathLst>
                <a:path w="138241" h="170368">
                  <a:moveTo>
                    <a:pt x="0" y="54553"/>
                  </a:moveTo>
                  <a:lnTo>
                    <a:pt x="16768" y="65731"/>
                  </a:lnTo>
                  <a:lnTo>
                    <a:pt x="49552" y="72683"/>
                  </a:lnTo>
                  <a:lnTo>
                    <a:pt x="88901" y="74743"/>
                  </a:lnTo>
                  <a:lnTo>
                    <a:pt x="110092" y="68986"/>
                  </a:lnTo>
                  <a:lnTo>
                    <a:pt x="119018" y="64175"/>
                  </a:lnTo>
                  <a:lnTo>
                    <a:pt x="132055" y="49471"/>
                  </a:lnTo>
                  <a:lnTo>
                    <a:pt x="137171" y="40636"/>
                  </a:lnTo>
                  <a:lnTo>
                    <a:pt x="138240" y="32407"/>
                  </a:lnTo>
                  <a:lnTo>
                    <a:pt x="133189" y="17024"/>
                  </a:lnTo>
                  <a:lnTo>
                    <a:pt x="120027" y="5508"/>
                  </a:lnTo>
                  <a:lnTo>
                    <a:pt x="111604" y="800"/>
                  </a:lnTo>
                  <a:lnTo>
                    <a:pt x="102479" y="0"/>
                  </a:lnTo>
                  <a:lnTo>
                    <a:pt x="82981" y="5351"/>
                  </a:lnTo>
                  <a:lnTo>
                    <a:pt x="52273" y="21517"/>
                  </a:lnTo>
                  <a:lnTo>
                    <a:pt x="37661" y="37531"/>
                  </a:lnTo>
                  <a:lnTo>
                    <a:pt x="18748" y="76407"/>
                  </a:lnTo>
                  <a:lnTo>
                    <a:pt x="17301" y="97021"/>
                  </a:lnTo>
                  <a:lnTo>
                    <a:pt x="21727" y="116712"/>
                  </a:lnTo>
                  <a:lnTo>
                    <a:pt x="43633" y="148416"/>
                  </a:lnTo>
                  <a:lnTo>
                    <a:pt x="50146" y="155733"/>
                  </a:lnTo>
                  <a:lnTo>
                    <a:pt x="66741" y="163863"/>
                  </a:lnTo>
                  <a:lnTo>
                    <a:pt x="94757" y="170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78551" y="396858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4573" y="42692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46965" y="375801"/>
              <a:ext cx="126343" cy="379027"/>
            </a:xfrm>
            <a:custGeom>
              <a:avLst/>
              <a:gdLst/>
              <a:ahLst/>
              <a:cxnLst/>
              <a:rect l="0" t="0" r="0" b="0"/>
              <a:pathLst>
                <a:path w="126343" h="379027">
                  <a:moveTo>
                    <a:pt x="126342" y="0"/>
                  </a:moveTo>
                  <a:lnTo>
                    <a:pt x="111688" y="53028"/>
                  </a:lnTo>
                  <a:lnTo>
                    <a:pt x="90909" y="110474"/>
                  </a:lnTo>
                  <a:lnTo>
                    <a:pt x="74327" y="164975"/>
                  </a:lnTo>
                  <a:lnTo>
                    <a:pt x="54197" y="221061"/>
                  </a:lnTo>
                  <a:lnTo>
                    <a:pt x="28860" y="280059"/>
                  </a:lnTo>
                  <a:lnTo>
                    <a:pt x="11377" y="33365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4893" y="384177"/>
              <a:ext cx="115898" cy="194456"/>
            </a:xfrm>
            <a:custGeom>
              <a:avLst/>
              <a:gdLst/>
              <a:ahLst/>
              <a:cxnLst/>
              <a:rect l="0" t="0" r="0" b="0"/>
              <a:pathLst>
                <a:path w="115898" h="194456">
                  <a:moveTo>
                    <a:pt x="0" y="96909"/>
                  </a:moveTo>
                  <a:lnTo>
                    <a:pt x="61111" y="78951"/>
                  </a:lnTo>
                  <a:lnTo>
                    <a:pt x="83313" y="72160"/>
                  </a:lnTo>
                  <a:lnTo>
                    <a:pt x="101758" y="59003"/>
                  </a:lnTo>
                  <a:lnTo>
                    <a:pt x="109953" y="50582"/>
                  </a:lnTo>
                  <a:lnTo>
                    <a:pt x="114246" y="41458"/>
                  </a:lnTo>
                  <a:lnTo>
                    <a:pt x="115897" y="21961"/>
                  </a:lnTo>
                  <a:lnTo>
                    <a:pt x="112360" y="14188"/>
                  </a:lnTo>
                  <a:lnTo>
                    <a:pt x="99071" y="2433"/>
                  </a:lnTo>
                  <a:lnTo>
                    <a:pt x="90614" y="0"/>
                  </a:lnTo>
                  <a:lnTo>
                    <a:pt x="61943" y="2165"/>
                  </a:lnTo>
                  <a:lnTo>
                    <a:pt x="41568" y="7227"/>
                  </a:lnTo>
                  <a:lnTo>
                    <a:pt x="33561" y="12555"/>
                  </a:lnTo>
                  <a:lnTo>
                    <a:pt x="21545" y="27833"/>
                  </a:lnTo>
                  <a:lnTo>
                    <a:pt x="8203" y="56165"/>
                  </a:lnTo>
                  <a:lnTo>
                    <a:pt x="2431" y="97965"/>
                  </a:lnTo>
                  <a:lnTo>
                    <a:pt x="6310" y="141806"/>
                  </a:lnTo>
                  <a:lnTo>
                    <a:pt x="14893" y="164046"/>
                  </a:lnTo>
                  <a:lnTo>
                    <a:pt x="20458" y="173253"/>
                  </a:lnTo>
                  <a:lnTo>
                    <a:pt x="35999" y="186602"/>
                  </a:lnTo>
                  <a:lnTo>
                    <a:pt x="45056" y="191799"/>
                  </a:lnTo>
                  <a:lnTo>
                    <a:pt x="64478" y="194455"/>
                  </a:lnTo>
                  <a:lnTo>
                    <a:pt x="92024" y="189373"/>
                  </a:lnTo>
                  <a:lnTo>
                    <a:pt x="115814" y="181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83628" y="354744"/>
              <a:ext cx="126637" cy="186013"/>
            </a:xfrm>
            <a:custGeom>
              <a:avLst/>
              <a:gdLst/>
              <a:ahLst/>
              <a:cxnLst/>
              <a:rect l="0" t="0" r="0" b="0"/>
              <a:pathLst>
                <a:path w="126637" h="186013">
                  <a:moveTo>
                    <a:pt x="95006" y="0"/>
                  </a:moveTo>
                  <a:lnTo>
                    <a:pt x="77025" y="15641"/>
                  </a:lnTo>
                  <a:lnTo>
                    <a:pt x="21822" y="46843"/>
                  </a:lnTo>
                  <a:lnTo>
                    <a:pt x="5548" y="60203"/>
                  </a:lnTo>
                  <a:lnTo>
                    <a:pt x="1442" y="68212"/>
                  </a:lnTo>
                  <a:lnTo>
                    <a:pt x="0" y="86468"/>
                  </a:lnTo>
                  <a:lnTo>
                    <a:pt x="4762" y="92741"/>
                  </a:lnTo>
                  <a:lnTo>
                    <a:pt x="22533" y="99710"/>
                  </a:lnTo>
                  <a:lnTo>
                    <a:pt x="82444" y="107670"/>
                  </a:lnTo>
                  <a:lnTo>
                    <a:pt x="103461" y="114534"/>
                  </a:lnTo>
                  <a:lnTo>
                    <a:pt x="120601" y="125384"/>
                  </a:lnTo>
                  <a:lnTo>
                    <a:pt x="124937" y="133892"/>
                  </a:lnTo>
                  <a:lnTo>
                    <a:pt x="126636" y="155824"/>
                  </a:lnTo>
                  <a:lnTo>
                    <a:pt x="123112" y="164714"/>
                  </a:lnTo>
                  <a:lnTo>
                    <a:pt x="109836" y="177711"/>
                  </a:lnTo>
                  <a:lnTo>
                    <a:pt x="89119" y="184268"/>
                  </a:lnTo>
                  <a:lnTo>
                    <a:pt x="65483" y="186012"/>
                  </a:lnTo>
                  <a:lnTo>
                    <a:pt x="2130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38529" y="396661"/>
              <a:ext cx="171775" cy="168654"/>
            </a:xfrm>
            <a:custGeom>
              <a:avLst/>
              <a:gdLst/>
              <a:ahLst/>
              <a:cxnLst/>
              <a:rect l="0" t="0" r="0" b="0"/>
              <a:pathLst>
                <a:path w="171775" h="168654">
                  <a:moveTo>
                    <a:pt x="108602" y="84425"/>
                  </a:moveTo>
                  <a:lnTo>
                    <a:pt x="105483" y="41733"/>
                  </a:lnTo>
                  <a:lnTo>
                    <a:pt x="99028" y="22167"/>
                  </a:lnTo>
                  <a:lnTo>
                    <a:pt x="88359" y="5672"/>
                  </a:lnTo>
                  <a:lnTo>
                    <a:pt x="81069" y="1507"/>
                  </a:lnTo>
                  <a:lnTo>
                    <a:pt x="63610" y="0"/>
                  </a:lnTo>
                  <a:lnTo>
                    <a:pt x="47272" y="6348"/>
                  </a:lnTo>
                  <a:lnTo>
                    <a:pt x="32212" y="18139"/>
                  </a:lnTo>
                  <a:lnTo>
                    <a:pt x="11748" y="45677"/>
                  </a:lnTo>
                  <a:lnTo>
                    <a:pt x="1996" y="69933"/>
                  </a:lnTo>
                  <a:lnTo>
                    <a:pt x="0" y="96312"/>
                  </a:lnTo>
                  <a:lnTo>
                    <a:pt x="4183" y="121294"/>
                  </a:lnTo>
                  <a:lnTo>
                    <a:pt x="13841" y="140195"/>
                  </a:lnTo>
                  <a:lnTo>
                    <a:pt x="22032" y="146172"/>
                  </a:lnTo>
                  <a:lnTo>
                    <a:pt x="43610" y="152812"/>
                  </a:lnTo>
                  <a:lnTo>
                    <a:pt x="53576" y="151073"/>
                  </a:lnTo>
                  <a:lnTo>
                    <a:pt x="70888" y="139783"/>
                  </a:lnTo>
                  <a:lnTo>
                    <a:pt x="88200" y="113696"/>
                  </a:lnTo>
                  <a:lnTo>
                    <a:pt x="100737" y="83739"/>
                  </a:lnTo>
                  <a:lnTo>
                    <a:pt x="103359" y="81628"/>
                  </a:lnTo>
                  <a:lnTo>
                    <a:pt x="105106" y="84900"/>
                  </a:lnTo>
                  <a:lnTo>
                    <a:pt x="113501" y="118184"/>
                  </a:lnTo>
                  <a:lnTo>
                    <a:pt x="128641" y="142651"/>
                  </a:lnTo>
                  <a:lnTo>
                    <a:pt x="144416" y="154367"/>
                  </a:lnTo>
                  <a:lnTo>
                    <a:pt x="171774" y="168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33335" y="396858"/>
              <a:ext cx="92782" cy="161172"/>
            </a:xfrm>
            <a:custGeom>
              <a:avLst/>
              <a:gdLst/>
              <a:ahLst/>
              <a:cxnLst/>
              <a:rect l="0" t="0" r="0" b="0"/>
              <a:pathLst>
                <a:path w="92782" h="161172">
                  <a:moveTo>
                    <a:pt x="8553" y="31586"/>
                  </a:moveTo>
                  <a:lnTo>
                    <a:pt x="8553" y="90202"/>
                  </a:lnTo>
                  <a:lnTo>
                    <a:pt x="20005" y="146799"/>
                  </a:lnTo>
                  <a:lnTo>
                    <a:pt x="24172" y="161171"/>
                  </a:lnTo>
                  <a:lnTo>
                    <a:pt x="4695" y="98590"/>
                  </a:lnTo>
                  <a:lnTo>
                    <a:pt x="0" y="58718"/>
                  </a:lnTo>
                  <a:lnTo>
                    <a:pt x="5142" y="37405"/>
                  </a:lnTo>
                  <a:lnTo>
                    <a:pt x="9789" y="28446"/>
                  </a:lnTo>
                  <a:lnTo>
                    <a:pt x="24310" y="15373"/>
                  </a:lnTo>
                  <a:lnTo>
                    <a:pt x="43632" y="6832"/>
                  </a:lnTo>
                  <a:lnTo>
                    <a:pt x="92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71373" y="415078"/>
              <a:ext cx="102035" cy="131465"/>
            </a:xfrm>
            <a:custGeom>
              <a:avLst/>
              <a:gdLst/>
              <a:ahLst/>
              <a:cxnLst/>
              <a:rect l="0" t="0" r="0" b="0"/>
              <a:pathLst>
                <a:path w="102035" h="131465">
                  <a:moveTo>
                    <a:pt x="17914" y="55480"/>
                  </a:moveTo>
                  <a:lnTo>
                    <a:pt x="34682" y="61069"/>
                  </a:lnTo>
                  <a:lnTo>
                    <a:pt x="67466" y="58955"/>
                  </a:lnTo>
                  <a:lnTo>
                    <a:pt x="87121" y="50785"/>
                  </a:lnTo>
                  <a:lnTo>
                    <a:pt x="95637" y="45331"/>
                  </a:lnTo>
                  <a:lnTo>
                    <a:pt x="100145" y="38185"/>
                  </a:lnTo>
                  <a:lnTo>
                    <a:pt x="102034" y="20887"/>
                  </a:lnTo>
                  <a:lnTo>
                    <a:pt x="98561" y="13701"/>
                  </a:lnTo>
                  <a:lnTo>
                    <a:pt x="85342" y="2596"/>
                  </a:lnTo>
                  <a:lnTo>
                    <a:pt x="64650" y="0"/>
                  </a:lnTo>
                  <a:lnTo>
                    <a:pt x="42195" y="3916"/>
                  </a:lnTo>
                  <a:lnTo>
                    <a:pt x="24416" y="13455"/>
                  </a:lnTo>
                  <a:lnTo>
                    <a:pt x="11835" y="28613"/>
                  </a:lnTo>
                  <a:lnTo>
                    <a:pt x="3514" y="48218"/>
                  </a:lnTo>
                  <a:lnTo>
                    <a:pt x="0" y="84394"/>
                  </a:lnTo>
                  <a:lnTo>
                    <a:pt x="3323" y="106935"/>
                  </a:lnTo>
                  <a:lnTo>
                    <a:pt x="8187" y="115520"/>
                  </a:lnTo>
                  <a:lnTo>
                    <a:pt x="22949" y="128177"/>
                  </a:lnTo>
                  <a:lnTo>
                    <a:pt x="44328" y="131464"/>
                  </a:lnTo>
                  <a:lnTo>
                    <a:pt x="91613" y="129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65752" y="195151"/>
              <a:ext cx="386831" cy="369963"/>
            </a:xfrm>
            <a:custGeom>
              <a:avLst/>
              <a:gdLst/>
              <a:ahLst/>
              <a:cxnLst/>
              <a:rect l="0" t="0" r="0" b="0"/>
              <a:pathLst>
                <a:path w="386831" h="369963">
                  <a:moveTo>
                    <a:pt x="102561" y="275407"/>
                  </a:moveTo>
                  <a:lnTo>
                    <a:pt x="84580" y="259765"/>
                  </a:lnTo>
                  <a:lnTo>
                    <a:pt x="67664" y="251687"/>
                  </a:lnTo>
                  <a:lnTo>
                    <a:pt x="59408" y="251405"/>
                  </a:lnTo>
                  <a:lnTo>
                    <a:pt x="43998" y="257330"/>
                  </a:lnTo>
                  <a:lnTo>
                    <a:pt x="22167" y="273820"/>
                  </a:lnTo>
                  <a:lnTo>
                    <a:pt x="6470" y="299113"/>
                  </a:lnTo>
                  <a:lnTo>
                    <a:pt x="0" y="334423"/>
                  </a:lnTo>
                  <a:lnTo>
                    <a:pt x="4726" y="354669"/>
                  </a:lnTo>
                  <a:lnTo>
                    <a:pt x="9261" y="363343"/>
                  </a:lnTo>
                  <a:lnTo>
                    <a:pt x="15795" y="367956"/>
                  </a:lnTo>
                  <a:lnTo>
                    <a:pt x="23660" y="369861"/>
                  </a:lnTo>
                  <a:lnTo>
                    <a:pt x="32413" y="369962"/>
                  </a:lnTo>
                  <a:lnTo>
                    <a:pt x="48377" y="363835"/>
                  </a:lnTo>
                  <a:lnTo>
                    <a:pt x="63271" y="352143"/>
                  </a:lnTo>
                  <a:lnTo>
                    <a:pt x="83640" y="325829"/>
                  </a:lnTo>
                  <a:lnTo>
                    <a:pt x="109151" y="263513"/>
                  </a:lnTo>
                  <a:lnTo>
                    <a:pt x="120413" y="211273"/>
                  </a:lnTo>
                  <a:lnTo>
                    <a:pt x="129261" y="149154"/>
                  </a:lnTo>
                  <a:lnTo>
                    <a:pt x="125079" y="92627"/>
                  </a:lnTo>
                  <a:lnTo>
                    <a:pt x="118317" y="36661"/>
                  </a:lnTo>
                  <a:lnTo>
                    <a:pt x="109049" y="2676"/>
                  </a:lnTo>
                  <a:lnTo>
                    <a:pt x="105716" y="0"/>
                  </a:lnTo>
                  <a:lnTo>
                    <a:pt x="102324" y="2895"/>
                  </a:lnTo>
                  <a:lnTo>
                    <a:pt x="98894" y="9504"/>
                  </a:lnTo>
                  <a:lnTo>
                    <a:pt x="92935" y="69913"/>
                  </a:lnTo>
                  <a:lnTo>
                    <a:pt x="92210" y="130440"/>
                  </a:lnTo>
                  <a:lnTo>
                    <a:pt x="97674" y="178901"/>
                  </a:lnTo>
                  <a:lnTo>
                    <a:pt x="101113" y="230305"/>
                  </a:lnTo>
                  <a:lnTo>
                    <a:pt x="110680" y="290501"/>
                  </a:lnTo>
                  <a:lnTo>
                    <a:pt x="117088" y="314870"/>
                  </a:lnTo>
                  <a:lnTo>
                    <a:pt x="121604" y="320433"/>
                  </a:lnTo>
                  <a:lnTo>
                    <a:pt x="126954" y="321802"/>
                  </a:lnTo>
                  <a:lnTo>
                    <a:pt x="132861" y="320375"/>
                  </a:lnTo>
                  <a:lnTo>
                    <a:pt x="137969" y="315914"/>
                  </a:lnTo>
                  <a:lnTo>
                    <a:pt x="153086" y="295208"/>
                  </a:lnTo>
                  <a:lnTo>
                    <a:pt x="188451" y="276545"/>
                  </a:lnTo>
                  <a:lnTo>
                    <a:pt x="246986" y="251330"/>
                  </a:lnTo>
                  <a:lnTo>
                    <a:pt x="254996" y="245318"/>
                  </a:lnTo>
                  <a:lnTo>
                    <a:pt x="259167" y="237800"/>
                  </a:lnTo>
                  <a:lnTo>
                    <a:pt x="260681" y="220088"/>
                  </a:lnTo>
                  <a:lnTo>
                    <a:pt x="255937" y="213961"/>
                  </a:lnTo>
                  <a:lnTo>
                    <a:pt x="238188" y="207153"/>
                  </a:lnTo>
                  <a:lnTo>
                    <a:pt x="217822" y="210367"/>
                  </a:lnTo>
                  <a:lnTo>
                    <a:pt x="189745" y="225330"/>
                  </a:lnTo>
                  <a:lnTo>
                    <a:pt x="175235" y="239112"/>
                  </a:lnTo>
                  <a:lnTo>
                    <a:pt x="164886" y="256936"/>
                  </a:lnTo>
                  <a:lnTo>
                    <a:pt x="162627" y="279676"/>
                  </a:lnTo>
                  <a:lnTo>
                    <a:pt x="170708" y="326813"/>
                  </a:lnTo>
                  <a:lnTo>
                    <a:pt x="176068" y="335414"/>
                  </a:lnTo>
                  <a:lnTo>
                    <a:pt x="191382" y="348090"/>
                  </a:lnTo>
                  <a:lnTo>
                    <a:pt x="213007" y="351384"/>
                  </a:lnTo>
                  <a:lnTo>
                    <a:pt x="235876" y="347779"/>
                  </a:lnTo>
                  <a:lnTo>
                    <a:pt x="253839" y="338378"/>
                  </a:lnTo>
                  <a:lnTo>
                    <a:pt x="266502" y="323281"/>
                  </a:lnTo>
                  <a:lnTo>
                    <a:pt x="271516" y="314342"/>
                  </a:lnTo>
                  <a:lnTo>
                    <a:pt x="286446" y="301290"/>
                  </a:lnTo>
                  <a:lnTo>
                    <a:pt x="305950" y="292759"/>
                  </a:lnTo>
                  <a:lnTo>
                    <a:pt x="340899" y="285617"/>
                  </a:lnTo>
                  <a:lnTo>
                    <a:pt x="359007" y="275655"/>
                  </a:lnTo>
                  <a:lnTo>
                    <a:pt x="371734" y="260309"/>
                  </a:lnTo>
                  <a:lnTo>
                    <a:pt x="376766" y="251304"/>
                  </a:lnTo>
                  <a:lnTo>
                    <a:pt x="377781" y="241791"/>
                  </a:lnTo>
                  <a:lnTo>
                    <a:pt x="372670" y="221862"/>
                  </a:lnTo>
                  <a:lnTo>
                    <a:pt x="359479" y="204425"/>
                  </a:lnTo>
                  <a:lnTo>
                    <a:pt x="351049" y="196500"/>
                  </a:lnTo>
                  <a:lnTo>
                    <a:pt x="341919" y="193557"/>
                  </a:lnTo>
                  <a:lnTo>
                    <a:pt x="322416" y="196525"/>
                  </a:lnTo>
                  <a:lnTo>
                    <a:pt x="314642" y="202932"/>
                  </a:lnTo>
                  <a:lnTo>
                    <a:pt x="302884" y="222528"/>
                  </a:lnTo>
                  <a:lnTo>
                    <a:pt x="301620" y="233136"/>
                  </a:lnTo>
                  <a:lnTo>
                    <a:pt x="306455" y="254280"/>
                  </a:lnTo>
                  <a:lnTo>
                    <a:pt x="322331" y="280325"/>
                  </a:lnTo>
                  <a:lnTo>
                    <a:pt x="341853" y="302860"/>
                  </a:lnTo>
                  <a:lnTo>
                    <a:pt x="358651" y="311005"/>
                  </a:lnTo>
                  <a:lnTo>
                    <a:pt x="386830" y="317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84655" y="406127"/>
              <a:ext cx="121809" cy="326646"/>
            </a:xfrm>
            <a:custGeom>
              <a:avLst/>
              <a:gdLst/>
              <a:ahLst/>
              <a:cxnLst/>
              <a:rect l="0" t="0" r="0" b="0"/>
              <a:pathLst>
                <a:path w="121809" h="326646">
                  <a:moveTo>
                    <a:pt x="10041" y="64431"/>
                  </a:moveTo>
                  <a:lnTo>
                    <a:pt x="18375" y="116481"/>
                  </a:lnTo>
                  <a:lnTo>
                    <a:pt x="23039" y="166421"/>
                  </a:lnTo>
                  <a:lnTo>
                    <a:pt x="31830" y="213973"/>
                  </a:lnTo>
                  <a:lnTo>
                    <a:pt x="45281" y="276854"/>
                  </a:lnTo>
                  <a:lnTo>
                    <a:pt x="44530" y="320133"/>
                  </a:lnTo>
                  <a:lnTo>
                    <a:pt x="42392" y="326146"/>
                  </a:lnTo>
                  <a:lnTo>
                    <a:pt x="39797" y="326645"/>
                  </a:lnTo>
                  <a:lnTo>
                    <a:pt x="36897" y="323468"/>
                  </a:lnTo>
                  <a:lnTo>
                    <a:pt x="20409" y="269020"/>
                  </a:lnTo>
                  <a:lnTo>
                    <a:pt x="13113" y="217467"/>
                  </a:lnTo>
                  <a:lnTo>
                    <a:pt x="7832" y="160857"/>
                  </a:lnTo>
                  <a:lnTo>
                    <a:pt x="1978" y="110159"/>
                  </a:lnTo>
                  <a:lnTo>
                    <a:pt x="0" y="51106"/>
                  </a:lnTo>
                  <a:lnTo>
                    <a:pt x="5968" y="28873"/>
                  </a:lnTo>
                  <a:lnTo>
                    <a:pt x="10835" y="19669"/>
                  </a:lnTo>
                  <a:lnTo>
                    <a:pt x="25602" y="6322"/>
                  </a:lnTo>
                  <a:lnTo>
                    <a:pt x="34453" y="1125"/>
                  </a:lnTo>
                  <a:lnTo>
                    <a:pt x="43864" y="0"/>
                  </a:lnTo>
                  <a:lnTo>
                    <a:pt x="63678" y="4989"/>
                  </a:lnTo>
                  <a:lnTo>
                    <a:pt x="96589" y="27256"/>
                  </a:lnTo>
                  <a:lnTo>
                    <a:pt x="111288" y="40500"/>
                  </a:lnTo>
                  <a:lnTo>
                    <a:pt x="119381" y="63543"/>
                  </a:lnTo>
                  <a:lnTo>
                    <a:pt x="121808" y="90942"/>
                  </a:lnTo>
                  <a:lnTo>
                    <a:pt x="118987" y="114818"/>
                  </a:lnTo>
                  <a:lnTo>
                    <a:pt x="114257" y="123759"/>
                  </a:lnTo>
                  <a:lnTo>
                    <a:pt x="99643" y="136812"/>
                  </a:lnTo>
                  <a:lnTo>
                    <a:pt x="84569" y="143393"/>
                  </a:lnTo>
                  <a:lnTo>
                    <a:pt x="62683" y="14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78965" y="464948"/>
              <a:ext cx="165909" cy="458336"/>
            </a:xfrm>
            <a:custGeom>
              <a:avLst/>
              <a:gdLst/>
              <a:ahLst/>
              <a:cxnLst/>
              <a:rect l="0" t="0" r="0" b="0"/>
              <a:pathLst>
                <a:path w="165909" h="458336">
                  <a:moveTo>
                    <a:pt x="115814" y="79309"/>
                  </a:moveTo>
                  <a:lnTo>
                    <a:pt x="126993" y="68131"/>
                  </a:lnTo>
                  <a:lnTo>
                    <a:pt x="129116" y="60159"/>
                  </a:lnTo>
                  <a:lnTo>
                    <a:pt x="128355" y="38822"/>
                  </a:lnTo>
                  <a:lnTo>
                    <a:pt x="117878" y="19981"/>
                  </a:lnTo>
                  <a:lnTo>
                    <a:pt x="110171" y="11681"/>
                  </a:lnTo>
                  <a:lnTo>
                    <a:pt x="86010" y="2459"/>
                  </a:lnTo>
                  <a:lnTo>
                    <a:pt x="71378" y="0"/>
                  </a:lnTo>
                  <a:lnTo>
                    <a:pt x="48882" y="3506"/>
                  </a:lnTo>
                  <a:lnTo>
                    <a:pt x="31085" y="14034"/>
                  </a:lnTo>
                  <a:lnTo>
                    <a:pt x="15375" y="30410"/>
                  </a:lnTo>
                  <a:lnTo>
                    <a:pt x="6833" y="52507"/>
                  </a:lnTo>
                  <a:lnTo>
                    <a:pt x="4556" y="64951"/>
                  </a:lnTo>
                  <a:lnTo>
                    <a:pt x="8264" y="88135"/>
                  </a:lnTo>
                  <a:lnTo>
                    <a:pt x="12528" y="99231"/>
                  </a:lnTo>
                  <a:lnTo>
                    <a:pt x="26626" y="114680"/>
                  </a:lnTo>
                  <a:lnTo>
                    <a:pt x="35298" y="120437"/>
                  </a:lnTo>
                  <a:lnTo>
                    <a:pt x="54292" y="123714"/>
                  </a:lnTo>
                  <a:lnTo>
                    <a:pt x="64271" y="122951"/>
                  </a:lnTo>
                  <a:lnTo>
                    <a:pt x="81598" y="115863"/>
                  </a:lnTo>
                  <a:lnTo>
                    <a:pt x="89493" y="110697"/>
                  </a:lnTo>
                  <a:lnTo>
                    <a:pt x="101386" y="95599"/>
                  </a:lnTo>
                  <a:lnTo>
                    <a:pt x="118554" y="57310"/>
                  </a:lnTo>
                  <a:lnTo>
                    <a:pt x="121150" y="55285"/>
                  </a:lnTo>
                  <a:lnTo>
                    <a:pt x="122880" y="58614"/>
                  </a:lnTo>
                  <a:lnTo>
                    <a:pt x="134292" y="111375"/>
                  </a:lnTo>
                  <a:lnTo>
                    <a:pt x="144166" y="159910"/>
                  </a:lnTo>
                  <a:lnTo>
                    <a:pt x="154500" y="217055"/>
                  </a:lnTo>
                  <a:lnTo>
                    <a:pt x="163801" y="271551"/>
                  </a:lnTo>
                  <a:lnTo>
                    <a:pt x="165908" y="322403"/>
                  </a:lnTo>
                  <a:lnTo>
                    <a:pt x="162255" y="348788"/>
                  </a:lnTo>
                  <a:lnTo>
                    <a:pt x="150492" y="372213"/>
                  </a:lnTo>
                  <a:lnTo>
                    <a:pt x="133566" y="391983"/>
                  </a:lnTo>
                  <a:lnTo>
                    <a:pt x="94104" y="414206"/>
                  </a:lnTo>
                  <a:lnTo>
                    <a:pt x="31529" y="437101"/>
                  </a:lnTo>
                  <a:lnTo>
                    <a:pt x="14013" y="444218"/>
                  </a:lnTo>
                  <a:lnTo>
                    <a:pt x="0" y="45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68479" y="460029"/>
              <a:ext cx="73700" cy="217320"/>
            </a:xfrm>
            <a:custGeom>
              <a:avLst/>
              <a:gdLst/>
              <a:ahLst/>
              <a:cxnLst/>
              <a:rect l="0" t="0" r="0" b="0"/>
              <a:pathLst>
                <a:path w="73700" h="217320">
                  <a:moveTo>
                    <a:pt x="0" y="73700"/>
                  </a:moveTo>
                  <a:lnTo>
                    <a:pt x="8333" y="111177"/>
                  </a:lnTo>
                  <a:lnTo>
                    <a:pt x="18644" y="167846"/>
                  </a:lnTo>
                  <a:lnTo>
                    <a:pt x="29571" y="198691"/>
                  </a:lnTo>
                  <a:lnTo>
                    <a:pt x="40828" y="215429"/>
                  </a:lnTo>
                  <a:lnTo>
                    <a:pt x="43597" y="217319"/>
                  </a:lnTo>
                  <a:lnTo>
                    <a:pt x="44272" y="215069"/>
                  </a:lnTo>
                  <a:lnTo>
                    <a:pt x="40734" y="202041"/>
                  </a:lnTo>
                  <a:lnTo>
                    <a:pt x="18521" y="142304"/>
                  </a:lnTo>
                  <a:lnTo>
                    <a:pt x="13277" y="81359"/>
                  </a:lnTo>
                  <a:lnTo>
                    <a:pt x="16819" y="56047"/>
                  </a:lnTo>
                  <a:lnTo>
                    <a:pt x="25412" y="36218"/>
                  </a:lnTo>
                  <a:lnTo>
                    <a:pt x="30979" y="27655"/>
                  </a:lnTo>
                  <a:lnTo>
                    <a:pt x="46524" y="1502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63235" y="500823"/>
              <a:ext cx="242157" cy="149289"/>
            </a:xfrm>
            <a:custGeom>
              <a:avLst/>
              <a:gdLst/>
              <a:ahLst/>
              <a:cxnLst/>
              <a:rect l="0" t="0" r="0" b="0"/>
              <a:pathLst>
                <a:path w="242157" h="149289">
                  <a:moveTo>
                    <a:pt x="0" y="43434"/>
                  </a:moveTo>
                  <a:lnTo>
                    <a:pt x="11178" y="54613"/>
                  </a:lnTo>
                  <a:lnTo>
                    <a:pt x="29145" y="60101"/>
                  </a:lnTo>
                  <a:lnTo>
                    <a:pt x="51558" y="61370"/>
                  </a:lnTo>
                  <a:lnTo>
                    <a:pt x="73217" y="58035"/>
                  </a:lnTo>
                  <a:lnTo>
                    <a:pt x="91422" y="49533"/>
                  </a:lnTo>
                  <a:lnTo>
                    <a:pt x="99553" y="43991"/>
                  </a:lnTo>
                  <a:lnTo>
                    <a:pt x="103804" y="36786"/>
                  </a:lnTo>
                  <a:lnTo>
                    <a:pt x="105406" y="19422"/>
                  </a:lnTo>
                  <a:lnTo>
                    <a:pt x="101856" y="12218"/>
                  </a:lnTo>
                  <a:lnTo>
                    <a:pt x="88553" y="1095"/>
                  </a:lnTo>
                  <a:lnTo>
                    <a:pt x="80093" y="0"/>
                  </a:lnTo>
                  <a:lnTo>
                    <a:pt x="61333" y="5023"/>
                  </a:lnTo>
                  <a:lnTo>
                    <a:pt x="44417" y="18174"/>
                  </a:lnTo>
                  <a:lnTo>
                    <a:pt x="36630" y="26594"/>
                  </a:lnTo>
                  <a:lnTo>
                    <a:pt x="27978" y="48428"/>
                  </a:lnTo>
                  <a:lnTo>
                    <a:pt x="25303" y="72560"/>
                  </a:lnTo>
                  <a:lnTo>
                    <a:pt x="28014" y="94983"/>
                  </a:lnTo>
                  <a:lnTo>
                    <a:pt x="36237" y="113528"/>
                  </a:lnTo>
                  <a:lnTo>
                    <a:pt x="60580" y="144498"/>
                  </a:lnTo>
                  <a:lnTo>
                    <a:pt x="68462" y="148244"/>
                  </a:lnTo>
                  <a:lnTo>
                    <a:pt x="86580" y="149288"/>
                  </a:lnTo>
                  <a:lnTo>
                    <a:pt x="95155" y="145589"/>
                  </a:lnTo>
                  <a:lnTo>
                    <a:pt x="150337" y="99321"/>
                  </a:lnTo>
                  <a:lnTo>
                    <a:pt x="199258" y="76617"/>
                  </a:lnTo>
                  <a:lnTo>
                    <a:pt x="215681" y="60522"/>
                  </a:lnTo>
                  <a:lnTo>
                    <a:pt x="218656" y="51316"/>
                  </a:lnTo>
                  <a:lnTo>
                    <a:pt x="215724" y="31729"/>
                  </a:lnTo>
                  <a:lnTo>
                    <a:pt x="209327" y="25103"/>
                  </a:lnTo>
                  <a:lnTo>
                    <a:pt x="189740" y="17739"/>
                  </a:lnTo>
                  <a:lnTo>
                    <a:pt x="180306" y="18115"/>
                  </a:lnTo>
                  <a:lnTo>
                    <a:pt x="163584" y="24772"/>
                  </a:lnTo>
                  <a:lnTo>
                    <a:pt x="158189" y="32163"/>
                  </a:lnTo>
                  <a:lnTo>
                    <a:pt x="152195" y="52853"/>
                  </a:lnTo>
                  <a:lnTo>
                    <a:pt x="154409" y="90808"/>
                  </a:lnTo>
                  <a:lnTo>
                    <a:pt x="162603" y="111673"/>
                  </a:lnTo>
                  <a:lnTo>
                    <a:pt x="168063" y="120512"/>
                  </a:lnTo>
                  <a:lnTo>
                    <a:pt x="186609" y="133453"/>
                  </a:lnTo>
                  <a:lnTo>
                    <a:pt x="217119" y="144196"/>
                  </a:lnTo>
                  <a:lnTo>
                    <a:pt x="242156" y="148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27058" y="462056"/>
              <a:ext cx="133575" cy="208544"/>
            </a:xfrm>
            <a:custGeom>
              <a:avLst/>
              <a:gdLst/>
              <a:ahLst/>
              <a:cxnLst/>
              <a:rect l="0" t="0" r="0" b="0"/>
              <a:pathLst>
                <a:path w="133575" h="208544">
                  <a:moveTo>
                    <a:pt x="9918" y="71673"/>
                  </a:moveTo>
                  <a:lnTo>
                    <a:pt x="4329" y="88440"/>
                  </a:lnTo>
                  <a:lnTo>
                    <a:pt x="4704" y="106031"/>
                  </a:lnTo>
                  <a:lnTo>
                    <a:pt x="8888" y="151509"/>
                  </a:lnTo>
                  <a:lnTo>
                    <a:pt x="8062" y="155312"/>
                  </a:lnTo>
                  <a:lnTo>
                    <a:pt x="6341" y="153169"/>
                  </a:lnTo>
                  <a:lnTo>
                    <a:pt x="2479" y="138309"/>
                  </a:lnTo>
                  <a:lnTo>
                    <a:pt x="0" y="87522"/>
                  </a:lnTo>
                  <a:lnTo>
                    <a:pt x="5099" y="27100"/>
                  </a:lnTo>
                  <a:lnTo>
                    <a:pt x="10215" y="16221"/>
                  </a:lnTo>
                  <a:lnTo>
                    <a:pt x="25258" y="1014"/>
                  </a:lnTo>
                  <a:lnTo>
                    <a:pt x="34183" y="0"/>
                  </a:lnTo>
                  <a:lnTo>
                    <a:pt x="53457" y="8233"/>
                  </a:lnTo>
                  <a:lnTo>
                    <a:pt x="78451" y="32599"/>
                  </a:lnTo>
                  <a:lnTo>
                    <a:pt x="111866" y="90935"/>
                  </a:lnTo>
                  <a:lnTo>
                    <a:pt x="131141" y="146306"/>
                  </a:lnTo>
                  <a:lnTo>
                    <a:pt x="133574" y="181784"/>
                  </a:lnTo>
                  <a:lnTo>
                    <a:pt x="125731" y="2085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737018" y="63901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6738238" y="3737616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180228" y="4000829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653181" y="1031792"/>
            <a:ext cx="3758675" cy="821224"/>
            <a:chOff x="2653181" y="1031792"/>
            <a:chExt cx="3758675" cy="821224"/>
          </a:xfrm>
        </p:grpSpPr>
        <p:sp>
          <p:nvSpPr>
            <p:cNvPr id="55" name="Freeform 54"/>
            <p:cNvSpPr/>
            <p:nvPr/>
          </p:nvSpPr>
          <p:spPr>
            <a:xfrm>
              <a:off x="2653181" y="1537202"/>
              <a:ext cx="3758675" cy="178944"/>
            </a:xfrm>
            <a:custGeom>
              <a:avLst/>
              <a:gdLst/>
              <a:ahLst/>
              <a:cxnLst/>
              <a:rect l="0" t="0" r="0" b="0"/>
              <a:pathLst>
                <a:path w="3758675" h="178944">
                  <a:moveTo>
                    <a:pt x="0" y="94715"/>
                  </a:moveTo>
                  <a:lnTo>
                    <a:pt x="58617" y="85650"/>
                  </a:lnTo>
                  <a:lnTo>
                    <a:pt x="118333" y="76046"/>
                  </a:lnTo>
                  <a:lnTo>
                    <a:pt x="172463" y="68540"/>
                  </a:lnTo>
                  <a:lnTo>
                    <a:pt x="234281" y="63028"/>
                  </a:lnTo>
                  <a:lnTo>
                    <a:pt x="288953" y="51888"/>
                  </a:lnTo>
                  <a:lnTo>
                    <a:pt x="338300" y="41861"/>
                  </a:lnTo>
                  <a:lnTo>
                    <a:pt x="393085" y="34601"/>
                  </a:lnTo>
                  <a:lnTo>
                    <a:pt x="444413" y="29330"/>
                  </a:lnTo>
                  <a:lnTo>
                    <a:pt x="491207" y="23479"/>
                  </a:lnTo>
                  <a:lnTo>
                    <a:pt x="553133" y="15913"/>
                  </a:lnTo>
                  <a:lnTo>
                    <a:pt x="604918" y="12094"/>
                  </a:lnTo>
                  <a:lnTo>
                    <a:pt x="647488" y="8082"/>
                  </a:lnTo>
                  <a:lnTo>
                    <a:pt x="692535" y="3569"/>
                  </a:lnTo>
                  <a:lnTo>
                    <a:pt x="735952" y="1563"/>
                  </a:lnTo>
                  <a:lnTo>
                    <a:pt x="781765" y="671"/>
                  </a:lnTo>
                  <a:lnTo>
                    <a:pt x="829422" y="275"/>
                  </a:lnTo>
                  <a:lnTo>
                    <a:pt x="877899" y="99"/>
                  </a:lnTo>
                  <a:lnTo>
                    <a:pt x="934462" y="0"/>
                  </a:lnTo>
                  <a:lnTo>
                    <a:pt x="997625" y="5560"/>
                  </a:lnTo>
                  <a:lnTo>
                    <a:pt x="1051435" y="9027"/>
                  </a:lnTo>
                  <a:lnTo>
                    <a:pt x="1097014" y="10054"/>
                  </a:lnTo>
                  <a:lnTo>
                    <a:pt x="1156922" y="10358"/>
                  </a:lnTo>
                  <a:lnTo>
                    <a:pt x="1209768" y="10449"/>
                  </a:lnTo>
                  <a:lnTo>
                    <a:pt x="1260651" y="16065"/>
                  </a:lnTo>
                  <a:lnTo>
                    <a:pt x="1321841" y="20037"/>
                  </a:lnTo>
                  <a:lnTo>
                    <a:pt x="1382108" y="20822"/>
                  </a:lnTo>
                  <a:lnTo>
                    <a:pt x="1444402" y="20977"/>
                  </a:lnTo>
                  <a:lnTo>
                    <a:pt x="1493169" y="21004"/>
                  </a:lnTo>
                  <a:lnTo>
                    <a:pt x="1544663" y="21012"/>
                  </a:lnTo>
                  <a:lnTo>
                    <a:pt x="1596965" y="21014"/>
                  </a:lnTo>
                  <a:lnTo>
                    <a:pt x="1649507" y="21015"/>
                  </a:lnTo>
                  <a:lnTo>
                    <a:pt x="1702120" y="26604"/>
                  </a:lnTo>
                  <a:lnTo>
                    <a:pt x="1754753" y="30080"/>
                  </a:lnTo>
                  <a:lnTo>
                    <a:pt x="1807393" y="31110"/>
                  </a:lnTo>
                  <a:lnTo>
                    <a:pt x="1865624" y="31415"/>
                  </a:lnTo>
                  <a:lnTo>
                    <a:pt x="1921742" y="31506"/>
                  </a:lnTo>
                  <a:lnTo>
                    <a:pt x="1981004" y="31533"/>
                  </a:lnTo>
                  <a:lnTo>
                    <a:pt x="2043016" y="37130"/>
                  </a:lnTo>
                  <a:lnTo>
                    <a:pt x="2105844" y="40608"/>
                  </a:lnTo>
                  <a:lnTo>
                    <a:pt x="2168913" y="41638"/>
                  </a:lnTo>
                  <a:lnTo>
                    <a:pt x="2232054" y="41944"/>
                  </a:lnTo>
                  <a:lnTo>
                    <a:pt x="2295216" y="47623"/>
                  </a:lnTo>
                  <a:lnTo>
                    <a:pt x="2358385" y="51126"/>
                  </a:lnTo>
                  <a:lnTo>
                    <a:pt x="2421555" y="57753"/>
                  </a:lnTo>
                  <a:lnTo>
                    <a:pt x="2466788" y="60740"/>
                  </a:lnTo>
                  <a:lnTo>
                    <a:pt x="2514188" y="63237"/>
                  </a:lnTo>
                  <a:lnTo>
                    <a:pt x="2562551" y="68246"/>
                  </a:lnTo>
                  <a:lnTo>
                    <a:pt x="2611341" y="71253"/>
                  </a:lnTo>
                  <a:lnTo>
                    <a:pt x="2660322" y="73759"/>
                  </a:lnTo>
                  <a:lnTo>
                    <a:pt x="2709387" y="78772"/>
                  </a:lnTo>
                  <a:lnTo>
                    <a:pt x="2758490" y="81780"/>
                  </a:lnTo>
                  <a:lnTo>
                    <a:pt x="2807610" y="84287"/>
                  </a:lnTo>
                  <a:lnTo>
                    <a:pt x="2856737" y="89300"/>
                  </a:lnTo>
                  <a:lnTo>
                    <a:pt x="2908987" y="92308"/>
                  </a:lnTo>
                  <a:lnTo>
                    <a:pt x="2962235" y="94815"/>
                  </a:lnTo>
                  <a:lnTo>
                    <a:pt x="3013197" y="99829"/>
                  </a:lnTo>
                  <a:lnTo>
                    <a:pt x="3066262" y="102837"/>
                  </a:lnTo>
                  <a:lnTo>
                    <a:pt x="3119873" y="105343"/>
                  </a:lnTo>
                  <a:lnTo>
                    <a:pt x="3170996" y="110357"/>
                  </a:lnTo>
                  <a:lnTo>
                    <a:pt x="3221013" y="116485"/>
                  </a:lnTo>
                  <a:lnTo>
                    <a:pt x="3271708" y="121938"/>
                  </a:lnTo>
                  <a:lnTo>
                    <a:pt x="3325436" y="124361"/>
                  </a:lnTo>
                  <a:lnTo>
                    <a:pt x="3377391" y="128558"/>
                  </a:lnTo>
                  <a:lnTo>
                    <a:pt x="3427778" y="134323"/>
                  </a:lnTo>
                  <a:lnTo>
                    <a:pt x="3477468" y="140784"/>
                  </a:lnTo>
                  <a:lnTo>
                    <a:pt x="3526849" y="147555"/>
                  </a:lnTo>
                  <a:lnTo>
                    <a:pt x="3576091" y="154464"/>
                  </a:lnTo>
                  <a:lnTo>
                    <a:pt x="3625274" y="161434"/>
                  </a:lnTo>
                  <a:lnTo>
                    <a:pt x="3687822" y="171935"/>
                  </a:lnTo>
                  <a:lnTo>
                    <a:pt x="3718995" y="175828"/>
                  </a:lnTo>
                  <a:lnTo>
                    <a:pt x="3758674" y="178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81526" y="1183822"/>
              <a:ext cx="287552" cy="319542"/>
            </a:xfrm>
            <a:custGeom>
              <a:avLst/>
              <a:gdLst/>
              <a:ahLst/>
              <a:cxnLst/>
              <a:rect l="0" t="0" r="0" b="0"/>
              <a:pathLst>
                <a:path w="287552" h="319542">
                  <a:moveTo>
                    <a:pt x="3282" y="163825"/>
                  </a:moveTo>
                  <a:lnTo>
                    <a:pt x="14460" y="175004"/>
                  </a:lnTo>
                  <a:lnTo>
                    <a:pt x="21263" y="177127"/>
                  </a:lnTo>
                  <a:lnTo>
                    <a:pt x="47604" y="174525"/>
                  </a:lnTo>
                  <a:lnTo>
                    <a:pt x="103918" y="154287"/>
                  </a:lnTo>
                  <a:lnTo>
                    <a:pt x="163717" y="121379"/>
                  </a:lnTo>
                  <a:lnTo>
                    <a:pt x="223324" y="79337"/>
                  </a:lnTo>
                  <a:lnTo>
                    <a:pt x="253313" y="54824"/>
                  </a:lnTo>
                  <a:lnTo>
                    <a:pt x="265705" y="35831"/>
                  </a:lnTo>
                  <a:lnTo>
                    <a:pt x="267138" y="27023"/>
                  </a:lnTo>
                  <a:lnTo>
                    <a:pt x="265753" y="18812"/>
                  </a:lnTo>
                  <a:lnTo>
                    <a:pt x="262491" y="10997"/>
                  </a:lnTo>
                  <a:lnTo>
                    <a:pt x="255637" y="5788"/>
                  </a:lnTo>
                  <a:lnTo>
                    <a:pt x="235542" y="0"/>
                  </a:lnTo>
                  <a:lnTo>
                    <a:pt x="203511" y="2330"/>
                  </a:lnTo>
                  <a:lnTo>
                    <a:pt x="182350" y="13671"/>
                  </a:lnTo>
                  <a:lnTo>
                    <a:pt x="119103" y="59324"/>
                  </a:lnTo>
                  <a:lnTo>
                    <a:pt x="74859" y="113192"/>
                  </a:lnTo>
                  <a:lnTo>
                    <a:pt x="31480" y="169634"/>
                  </a:lnTo>
                  <a:lnTo>
                    <a:pt x="6426" y="223291"/>
                  </a:lnTo>
                  <a:lnTo>
                    <a:pt x="0" y="247576"/>
                  </a:lnTo>
                  <a:lnTo>
                    <a:pt x="1043" y="273967"/>
                  </a:lnTo>
                  <a:lnTo>
                    <a:pt x="8526" y="295056"/>
                  </a:lnTo>
                  <a:lnTo>
                    <a:pt x="13797" y="303955"/>
                  </a:lnTo>
                  <a:lnTo>
                    <a:pt x="21990" y="309887"/>
                  </a:lnTo>
                  <a:lnTo>
                    <a:pt x="43572" y="316479"/>
                  </a:lnTo>
                  <a:lnTo>
                    <a:pt x="95555" y="319541"/>
                  </a:lnTo>
                  <a:lnTo>
                    <a:pt x="150884" y="306974"/>
                  </a:lnTo>
                  <a:lnTo>
                    <a:pt x="212492" y="275570"/>
                  </a:lnTo>
                  <a:lnTo>
                    <a:pt x="273394" y="236306"/>
                  </a:lnTo>
                  <a:lnTo>
                    <a:pt x="287551" y="226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37492" y="1273948"/>
              <a:ext cx="200042" cy="221099"/>
            </a:xfrm>
            <a:custGeom>
              <a:avLst/>
              <a:gdLst/>
              <a:ahLst/>
              <a:cxnLst/>
              <a:rect l="0" t="0" r="0" b="0"/>
              <a:pathLst>
                <a:path w="200042" h="221099">
                  <a:moveTo>
                    <a:pt x="200041" y="0"/>
                  </a:moveTo>
                  <a:lnTo>
                    <a:pt x="141478" y="58563"/>
                  </a:lnTo>
                  <a:lnTo>
                    <a:pt x="84271" y="115770"/>
                  </a:lnTo>
                  <a:lnTo>
                    <a:pt x="35097" y="17400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21720" y="1200248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52642" y="84228"/>
                  </a:moveTo>
                  <a:lnTo>
                    <a:pt x="13100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3987" y="1337119"/>
              <a:ext cx="160946" cy="74189"/>
            </a:xfrm>
            <a:custGeom>
              <a:avLst/>
              <a:gdLst/>
              <a:ahLst/>
              <a:cxnLst/>
              <a:rect l="0" t="0" r="0" b="0"/>
              <a:pathLst>
                <a:path w="160946" h="74189">
                  <a:moveTo>
                    <a:pt x="13546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1006" y="43962"/>
                  </a:lnTo>
                  <a:lnTo>
                    <a:pt x="6356" y="52705"/>
                  </a:lnTo>
                  <a:lnTo>
                    <a:pt x="24778" y="68658"/>
                  </a:lnTo>
                  <a:lnTo>
                    <a:pt x="48564" y="74188"/>
                  </a:lnTo>
                  <a:lnTo>
                    <a:pt x="101962" y="68207"/>
                  </a:lnTo>
                  <a:lnTo>
                    <a:pt x="160945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90217" y="1326590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01160" y="43963"/>
                  </a:lnTo>
                  <a:lnTo>
                    <a:pt x="88244" y="60873"/>
                  </a:lnTo>
                  <a:lnTo>
                    <a:pt x="26265" y="12123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37533" y="1121887"/>
              <a:ext cx="266558" cy="322911"/>
            </a:xfrm>
            <a:custGeom>
              <a:avLst/>
              <a:gdLst/>
              <a:ahLst/>
              <a:cxnLst/>
              <a:rect l="0" t="0" r="0" b="0"/>
              <a:pathLst>
                <a:path w="266558" h="322911">
                  <a:moveTo>
                    <a:pt x="0" y="183646"/>
                  </a:moveTo>
                  <a:lnTo>
                    <a:pt x="37478" y="191979"/>
                  </a:lnTo>
                  <a:lnTo>
                    <a:pt x="72326" y="190405"/>
                  </a:lnTo>
                  <a:lnTo>
                    <a:pt x="121131" y="173803"/>
                  </a:lnTo>
                  <a:lnTo>
                    <a:pt x="179991" y="139854"/>
                  </a:lnTo>
                  <a:lnTo>
                    <a:pt x="227590" y="102472"/>
                  </a:lnTo>
                  <a:lnTo>
                    <a:pt x="254920" y="66356"/>
                  </a:lnTo>
                  <a:lnTo>
                    <a:pt x="264596" y="46120"/>
                  </a:lnTo>
                  <a:lnTo>
                    <a:pt x="266557" y="25427"/>
                  </a:lnTo>
                  <a:lnTo>
                    <a:pt x="265442" y="14996"/>
                  </a:lnTo>
                  <a:lnTo>
                    <a:pt x="260020" y="8042"/>
                  </a:lnTo>
                  <a:lnTo>
                    <a:pt x="241517" y="315"/>
                  </a:lnTo>
                  <a:lnTo>
                    <a:pt x="220815" y="0"/>
                  </a:lnTo>
                  <a:lnTo>
                    <a:pt x="210381" y="1554"/>
                  </a:lnTo>
                  <a:lnTo>
                    <a:pt x="189429" y="12639"/>
                  </a:lnTo>
                  <a:lnTo>
                    <a:pt x="126335" y="71653"/>
                  </a:lnTo>
                  <a:lnTo>
                    <a:pt x="84227" y="124739"/>
                  </a:lnTo>
                  <a:lnTo>
                    <a:pt x="43038" y="188035"/>
                  </a:lnTo>
                  <a:lnTo>
                    <a:pt x="29657" y="207824"/>
                  </a:lnTo>
                  <a:lnTo>
                    <a:pt x="7690" y="266668"/>
                  </a:lnTo>
                  <a:lnTo>
                    <a:pt x="9657" y="288395"/>
                  </a:lnTo>
                  <a:lnTo>
                    <a:pt x="13457" y="299102"/>
                  </a:lnTo>
                  <a:lnTo>
                    <a:pt x="27038" y="314119"/>
                  </a:lnTo>
                  <a:lnTo>
                    <a:pt x="35573" y="319761"/>
                  </a:lnTo>
                  <a:lnTo>
                    <a:pt x="60654" y="322910"/>
                  </a:lnTo>
                  <a:lnTo>
                    <a:pt x="90129" y="319241"/>
                  </a:lnTo>
                  <a:lnTo>
                    <a:pt x="147178" y="300941"/>
                  </a:lnTo>
                  <a:lnTo>
                    <a:pt x="207985" y="274872"/>
                  </a:lnTo>
                  <a:lnTo>
                    <a:pt x="242156" y="2573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90356" y="1250118"/>
              <a:ext cx="168318" cy="108059"/>
            </a:xfrm>
            <a:custGeom>
              <a:avLst/>
              <a:gdLst/>
              <a:ahLst/>
              <a:cxnLst/>
              <a:rect l="0" t="0" r="0" b="0"/>
              <a:pathLst>
                <a:path w="168318" h="108059">
                  <a:moveTo>
                    <a:pt x="168317" y="13301"/>
                  </a:moveTo>
                  <a:lnTo>
                    <a:pt x="157139" y="2123"/>
                  </a:lnTo>
                  <a:lnTo>
                    <a:pt x="150336" y="0"/>
                  </a:lnTo>
                  <a:lnTo>
                    <a:pt x="123995" y="2601"/>
                  </a:lnTo>
                  <a:lnTo>
                    <a:pt x="64008" y="21783"/>
                  </a:lnTo>
                  <a:lnTo>
                    <a:pt x="19429" y="52561"/>
                  </a:lnTo>
                  <a:lnTo>
                    <a:pt x="5438" y="69354"/>
                  </a:lnTo>
                  <a:lnTo>
                    <a:pt x="70" y="78746"/>
                  </a:lnTo>
                  <a:lnTo>
                    <a:pt x="0" y="86177"/>
                  </a:lnTo>
                  <a:lnTo>
                    <a:pt x="3463" y="92301"/>
                  </a:lnTo>
                  <a:lnTo>
                    <a:pt x="20918" y="108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73370" y="1226245"/>
              <a:ext cx="180496" cy="300388"/>
            </a:xfrm>
            <a:custGeom>
              <a:avLst/>
              <a:gdLst/>
              <a:ahLst/>
              <a:cxnLst/>
              <a:rect l="0" t="0" r="0" b="0"/>
              <a:pathLst>
                <a:path w="180496" h="300388">
                  <a:moveTo>
                    <a:pt x="153718" y="5589"/>
                  </a:moveTo>
                  <a:lnTo>
                    <a:pt x="136950" y="0"/>
                  </a:lnTo>
                  <a:lnTo>
                    <a:pt x="119359" y="375"/>
                  </a:lnTo>
                  <a:lnTo>
                    <a:pt x="79470" y="10148"/>
                  </a:lnTo>
                  <a:lnTo>
                    <a:pt x="53860" y="25527"/>
                  </a:lnTo>
                  <a:lnTo>
                    <a:pt x="17100" y="61666"/>
                  </a:lnTo>
                  <a:lnTo>
                    <a:pt x="9997" y="71049"/>
                  </a:lnTo>
                  <a:lnTo>
                    <a:pt x="2104" y="93954"/>
                  </a:lnTo>
                  <a:lnTo>
                    <a:pt x="0" y="106613"/>
                  </a:lnTo>
                  <a:lnTo>
                    <a:pt x="2106" y="118562"/>
                  </a:lnTo>
                  <a:lnTo>
                    <a:pt x="13805" y="141197"/>
                  </a:lnTo>
                  <a:lnTo>
                    <a:pt x="40123" y="168081"/>
                  </a:lnTo>
                  <a:lnTo>
                    <a:pt x="63066" y="177244"/>
                  </a:lnTo>
                  <a:lnTo>
                    <a:pt x="121287" y="192013"/>
                  </a:lnTo>
                  <a:lnTo>
                    <a:pt x="152297" y="203415"/>
                  </a:lnTo>
                  <a:lnTo>
                    <a:pt x="169074" y="214784"/>
                  </a:lnTo>
                  <a:lnTo>
                    <a:pt x="174484" y="223431"/>
                  </a:lnTo>
                  <a:lnTo>
                    <a:pt x="180495" y="245517"/>
                  </a:lnTo>
                  <a:lnTo>
                    <a:pt x="179758" y="255618"/>
                  </a:lnTo>
                  <a:lnTo>
                    <a:pt x="172700" y="273081"/>
                  </a:lnTo>
                  <a:lnTo>
                    <a:pt x="158645" y="285521"/>
                  </a:lnTo>
                  <a:lnTo>
                    <a:pt x="139530" y="293780"/>
                  </a:lnTo>
                  <a:lnTo>
                    <a:pt x="90547" y="3003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16606" y="1031792"/>
              <a:ext cx="42110" cy="821224"/>
            </a:xfrm>
            <a:custGeom>
              <a:avLst/>
              <a:gdLst/>
              <a:ahLst/>
              <a:cxnLst/>
              <a:rect l="0" t="0" r="0" b="0"/>
              <a:pathLst>
                <a:path w="42110" h="821224">
                  <a:moveTo>
                    <a:pt x="42109" y="0"/>
                  </a:moveTo>
                  <a:lnTo>
                    <a:pt x="34873" y="27556"/>
                  </a:lnTo>
                  <a:lnTo>
                    <a:pt x="29111" y="83779"/>
                  </a:lnTo>
                  <a:lnTo>
                    <a:pt x="23440" y="132448"/>
                  </a:lnTo>
                  <a:lnTo>
                    <a:pt x="18640" y="191322"/>
                  </a:lnTo>
                  <a:lnTo>
                    <a:pt x="12928" y="246981"/>
                  </a:lnTo>
                  <a:lnTo>
                    <a:pt x="5409" y="307710"/>
                  </a:lnTo>
                  <a:lnTo>
                    <a:pt x="1064" y="369445"/>
                  </a:lnTo>
                  <a:lnTo>
                    <a:pt x="470" y="415322"/>
                  </a:lnTo>
                  <a:lnTo>
                    <a:pt x="135" y="471409"/>
                  </a:lnTo>
                  <a:lnTo>
                    <a:pt x="37" y="517663"/>
                  </a:lnTo>
                  <a:lnTo>
                    <a:pt x="7" y="577771"/>
                  </a:lnTo>
                  <a:lnTo>
                    <a:pt x="0" y="623725"/>
                  </a:lnTo>
                  <a:lnTo>
                    <a:pt x="1167" y="669105"/>
                  </a:lnTo>
                  <a:lnTo>
                    <a:pt x="8401" y="725199"/>
                  </a:lnTo>
                  <a:lnTo>
                    <a:pt x="24744" y="788084"/>
                  </a:lnTo>
                  <a:lnTo>
                    <a:pt x="31580" y="821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034692" y="968621"/>
            <a:ext cx="2071837" cy="600126"/>
            <a:chOff x="4034692" y="968621"/>
            <a:chExt cx="2071837" cy="600126"/>
          </a:xfrm>
        </p:grpSpPr>
        <p:sp>
          <p:nvSpPr>
            <p:cNvPr id="66" name="Freeform 65"/>
            <p:cNvSpPr/>
            <p:nvPr/>
          </p:nvSpPr>
          <p:spPr>
            <a:xfrm>
              <a:off x="4034692" y="1112107"/>
              <a:ext cx="408335" cy="397603"/>
            </a:xfrm>
            <a:custGeom>
              <a:avLst/>
              <a:gdLst/>
              <a:ahLst/>
              <a:cxnLst/>
              <a:rect l="0" t="0" r="0" b="0"/>
              <a:pathLst>
                <a:path w="408335" h="397603">
                  <a:moveTo>
                    <a:pt x="355691" y="24970"/>
                  </a:moveTo>
                  <a:lnTo>
                    <a:pt x="337710" y="9329"/>
                  </a:lnTo>
                  <a:lnTo>
                    <a:pt x="320794" y="1251"/>
                  </a:lnTo>
                  <a:lnTo>
                    <a:pt x="298457" y="0"/>
                  </a:lnTo>
                  <a:lnTo>
                    <a:pt x="240400" y="8730"/>
                  </a:lnTo>
                  <a:lnTo>
                    <a:pt x="189418" y="22889"/>
                  </a:lnTo>
                  <a:lnTo>
                    <a:pt x="148672" y="47003"/>
                  </a:lnTo>
                  <a:lnTo>
                    <a:pt x="91866" y="102799"/>
                  </a:lnTo>
                  <a:lnTo>
                    <a:pt x="48161" y="162168"/>
                  </a:lnTo>
                  <a:lnTo>
                    <a:pt x="22156" y="218361"/>
                  </a:lnTo>
                  <a:lnTo>
                    <a:pt x="5409" y="274261"/>
                  </a:lnTo>
                  <a:lnTo>
                    <a:pt x="0" y="313823"/>
                  </a:lnTo>
                  <a:lnTo>
                    <a:pt x="3986" y="349592"/>
                  </a:lnTo>
                  <a:lnTo>
                    <a:pt x="18166" y="382417"/>
                  </a:lnTo>
                  <a:lnTo>
                    <a:pt x="26559" y="389610"/>
                  </a:lnTo>
                  <a:lnTo>
                    <a:pt x="48363" y="397602"/>
                  </a:lnTo>
                  <a:lnTo>
                    <a:pt x="58389" y="397394"/>
                  </a:lnTo>
                  <a:lnTo>
                    <a:pt x="75768" y="390923"/>
                  </a:lnTo>
                  <a:lnTo>
                    <a:pt x="125909" y="348742"/>
                  </a:lnTo>
                  <a:lnTo>
                    <a:pt x="156968" y="308724"/>
                  </a:lnTo>
                  <a:lnTo>
                    <a:pt x="185055" y="250940"/>
                  </a:lnTo>
                  <a:lnTo>
                    <a:pt x="210662" y="194068"/>
                  </a:lnTo>
                  <a:lnTo>
                    <a:pt x="221044" y="171484"/>
                  </a:lnTo>
                  <a:lnTo>
                    <a:pt x="233845" y="110699"/>
                  </a:lnTo>
                  <a:lnTo>
                    <a:pt x="235856" y="107859"/>
                  </a:lnTo>
                  <a:lnTo>
                    <a:pt x="237196" y="110645"/>
                  </a:lnTo>
                  <a:lnTo>
                    <a:pt x="251095" y="171225"/>
                  </a:lnTo>
                  <a:lnTo>
                    <a:pt x="269214" y="224861"/>
                  </a:lnTo>
                  <a:lnTo>
                    <a:pt x="300167" y="272045"/>
                  </a:lnTo>
                  <a:lnTo>
                    <a:pt x="326372" y="288990"/>
                  </a:lnTo>
                  <a:lnTo>
                    <a:pt x="361952" y="295831"/>
                  </a:lnTo>
                  <a:lnTo>
                    <a:pt x="408334" y="288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27253" y="1166960"/>
              <a:ext cx="157929" cy="243859"/>
            </a:xfrm>
            <a:custGeom>
              <a:avLst/>
              <a:gdLst/>
              <a:ahLst/>
              <a:cxnLst/>
              <a:rect l="0" t="0" r="0" b="0"/>
              <a:pathLst>
                <a:path w="157929" h="243859">
                  <a:moveTo>
                    <a:pt x="0" y="243858"/>
                  </a:moveTo>
                  <a:lnTo>
                    <a:pt x="0" y="185241"/>
                  </a:lnTo>
                  <a:lnTo>
                    <a:pt x="8406" y="132237"/>
                  </a:lnTo>
                  <a:lnTo>
                    <a:pt x="24750" y="75954"/>
                  </a:lnTo>
                  <a:lnTo>
                    <a:pt x="47047" y="34567"/>
                  </a:lnTo>
                  <a:lnTo>
                    <a:pt x="60294" y="17869"/>
                  </a:lnTo>
                  <a:lnTo>
                    <a:pt x="86496" y="903"/>
                  </a:lnTo>
                  <a:lnTo>
                    <a:pt x="95098" y="0"/>
                  </a:lnTo>
                  <a:lnTo>
                    <a:pt x="110897" y="5235"/>
                  </a:lnTo>
                  <a:lnTo>
                    <a:pt x="132945" y="21337"/>
                  </a:lnTo>
                  <a:lnTo>
                    <a:pt x="157928" y="54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681899" y="1252476"/>
              <a:ext cx="203325" cy="214056"/>
            </a:xfrm>
            <a:custGeom>
              <a:avLst/>
              <a:gdLst/>
              <a:ahLst/>
              <a:cxnLst/>
              <a:rect l="0" t="0" r="0" b="0"/>
              <a:pathLst>
                <a:path w="203325" h="214056">
                  <a:moveTo>
                    <a:pt x="24339" y="53057"/>
                  </a:moveTo>
                  <a:lnTo>
                    <a:pt x="29928" y="69825"/>
                  </a:lnTo>
                  <a:lnTo>
                    <a:pt x="35084" y="73594"/>
                  </a:lnTo>
                  <a:lnTo>
                    <a:pt x="42031" y="74937"/>
                  </a:lnTo>
                  <a:lnTo>
                    <a:pt x="78396" y="68688"/>
                  </a:lnTo>
                  <a:lnTo>
                    <a:pt x="108986" y="53919"/>
                  </a:lnTo>
                  <a:lnTo>
                    <a:pt x="123571" y="38232"/>
                  </a:lnTo>
                  <a:lnTo>
                    <a:pt x="129098" y="29136"/>
                  </a:lnTo>
                  <a:lnTo>
                    <a:pt x="130444" y="20732"/>
                  </a:lnTo>
                  <a:lnTo>
                    <a:pt x="129000" y="12790"/>
                  </a:lnTo>
                  <a:lnTo>
                    <a:pt x="125699" y="5155"/>
                  </a:lnTo>
                  <a:lnTo>
                    <a:pt x="118818" y="1235"/>
                  </a:lnTo>
                  <a:lnTo>
                    <a:pt x="98695" y="0"/>
                  </a:lnTo>
                  <a:lnTo>
                    <a:pt x="66647" y="5881"/>
                  </a:lnTo>
                  <a:lnTo>
                    <a:pt x="48602" y="18052"/>
                  </a:lnTo>
                  <a:lnTo>
                    <a:pt x="25289" y="47755"/>
                  </a:lnTo>
                  <a:lnTo>
                    <a:pt x="2040" y="99713"/>
                  </a:lnTo>
                  <a:lnTo>
                    <a:pt x="0" y="124096"/>
                  </a:lnTo>
                  <a:lnTo>
                    <a:pt x="8223" y="168345"/>
                  </a:lnTo>
                  <a:lnTo>
                    <a:pt x="20686" y="186575"/>
                  </a:lnTo>
                  <a:lnTo>
                    <a:pt x="37923" y="201306"/>
                  </a:lnTo>
                  <a:lnTo>
                    <a:pt x="57283" y="211752"/>
                  </a:lnTo>
                  <a:lnTo>
                    <a:pt x="77585" y="214055"/>
                  </a:lnTo>
                  <a:lnTo>
                    <a:pt x="136939" y="202984"/>
                  </a:lnTo>
                  <a:lnTo>
                    <a:pt x="178512" y="192853"/>
                  </a:lnTo>
                  <a:lnTo>
                    <a:pt x="203324" y="189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97946" y="968621"/>
              <a:ext cx="229433" cy="589597"/>
            </a:xfrm>
            <a:custGeom>
              <a:avLst/>
              <a:gdLst/>
              <a:ahLst/>
              <a:cxnLst/>
              <a:rect l="0" t="0" r="0" b="0"/>
              <a:pathLst>
                <a:path w="229433" h="58959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26161"/>
                  </a:lnTo>
                  <a:lnTo>
                    <a:pt x="32965" y="184550"/>
                  </a:lnTo>
                  <a:lnTo>
                    <a:pt x="48121" y="237883"/>
                  </a:lnTo>
                  <a:lnTo>
                    <a:pt x="79141" y="294236"/>
                  </a:lnTo>
                  <a:lnTo>
                    <a:pt x="105367" y="347367"/>
                  </a:lnTo>
                  <a:lnTo>
                    <a:pt x="142284" y="410605"/>
                  </a:lnTo>
                  <a:lnTo>
                    <a:pt x="157987" y="439076"/>
                  </a:lnTo>
                  <a:lnTo>
                    <a:pt x="174338" y="465449"/>
                  </a:lnTo>
                  <a:lnTo>
                    <a:pt x="197631" y="526618"/>
                  </a:lnTo>
                  <a:lnTo>
                    <a:pt x="205940" y="546398"/>
                  </a:lnTo>
                  <a:lnTo>
                    <a:pt x="229432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17752" y="1010735"/>
              <a:ext cx="233320" cy="459895"/>
            </a:xfrm>
            <a:custGeom>
              <a:avLst/>
              <a:gdLst/>
              <a:ahLst/>
              <a:cxnLst/>
              <a:rect l="0" t="0" r="0" b="0"/>
              <a:pathLst>
                <a:path w="233320" h="459895">
                  <a:moveTo>
                    <a:pt x="141253" y="0"/>
                  </a:moveTo>
                  <a:lnTo>
                    <a:pt x="111944" y="53028"/>
                  </a:lnTo>
                  <a:lnTo>
                    <a:pt x="89372" y="113669"/>
                  </a:lnTo>
                  <a:lnTo>
                    <a:pt x="69134" y="163093"/>
                  </a:lnTo>
                  <a:lnTo>
                    <a:pt x="51011" y="223982"/>
                  </a:lnTo>
                  <a:lnTo>
                    <a:pt x="33047" y="275351"/>
                  </a:lnTo>
                  <a:lnTo>
                    <a:pt x="12904" y="330211"/>
                  </a:lnTo>
                  <a:lnTo>
                    <a:pt x="0" y="370684"/>
                  </a:lnTo>
                  <a:lnTo>
                    <a:pt x="15476" y="316330"/>
                  </a:lnTo>
                  <a:lnTo>
                    <a:pt x="23351" y="296179"/>
                  </a:lnTo>
                  <a:lnTo>
                    <a:pt x="54165" y="256838"/>
                  </a:lnTo>
                  <a:lnTo>
                    <a:pt x="80354" y="235327"/>
                  </a:lnTo>
                  <a:lnTo>
                    <a:pt x="103268" y="227423"/>
                  </a:lnTo>
                  <a:lnTo>
                    <a:pt x="127881" y="225079"/>
                  </a:lnTo>
                  <a:lnTo>
                    <a:pt x="150518" y="227937"/>
                  </a:lnTo>
                  <a:lnTo>
                    <a:pt x="169157" y="236226"/>
                  </a:lnTo>
                  <a:lnTo>
                    <a:pt x="200187" y="260612"/>
                  </a:lnTo>
                  <a:lnTo>
                    <a:pt x="216167" y="286619"/>
                  </a:lnTo>
                  <a:lnTo>
                    <a:pt x="230877" y="335253"/>
                  </a:lnTo>
                  <a:lnTo>
                    <a:pt x="233319" y="374895"/>
                  </a:lnTo>
                  <a:lnTo>
                    <a:pt x="225983" y="409388"/>
                  </a:lnTo>
                  <a:lnTo>
                    <a:pt x="215566" y="431125"/>
                  </a:lnTo>
                  <a:lnTo>
                    <a:pt x="200017" y="446245"/>
                  </a:lnTo>
                  <a:lnTo>
                    <a:pt x="180239" y="455694"/>
                  </a:lnTo>
                  <a:lnTo>
                    <a:pt x="155850" y="459894"/>
                  </a:lnTo>
                  <a:lnTo>
                    <a:pt x="135653" y="455522"/>
                  </a:lnTo>
                  <a:lnTo>
                    <a:pt x="98033" y="433651"/>
                  </a:lnTo>
                  <a:lnTo>
                    <a:pt x="50525" y="383865"/>
                  </a:lnTo>
                  <a:lnTo>
                    <a:pt x="30438" y="346317"/>
                  </a:lnTo>
                  <a:lnTo>
                    <a:pt x="438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85347" y="1105492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73699" y="0"/>
                  </a:moveTo>
                  <a:lnTo>
                    <a:pt x="49980" y="58617"/>
                  </a:lnTo>
                  <a:lnTo>
                    <a:pt x="28026" y="112791"/>
                  </a:lnTo>
                  <a:lnTo>
                    <a:pt x="11212" y="168552"/>
                  </a:lnTo>
                  <a:lnTo>
                    <a:pt x="2214" y="224627"/>
                  </a:lnTo>
                  <a:lnTo>
                    <a:pt x="656" y="272317"/>
                  </a:lnTo>
                  <a:lnTo>
                    <a:pt x="194" y="323492"/>
                  </a:lnTo>
                  <a:lnTo>
                    <a:pt x="25" y="38676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72613" y="1305533"/>
              <a:ext cx="218061" cy="263214"/>
            </a:xfrm>
            <a:custGeom>
              <a:avLst/>
              <a:gdLst/>
              <a:ahLst/>
              <a:cxnLst/>
              <a:rect l="0" t="0" r="0" b="0"/>
              <a:pathLst>
                <a:path w="218061" h="263214">
                  <a:moveTo>
                    <a:pt x="28547" y="0"/>
                  </a:moveTo>
                  <a:lnTo>
                    <a:pt x="10589" y="53875"/>
                  </a:lnTo>
                  <a:lnTo>
                    <a:pt x="0" y="98120"/>
                  </a:lnTo>
                  <a:lnTo>
                    <a:pt x="982" y="134748"/>
                  </a:lnTo>
                  <a:lnTo>
                    <a:pt x="6937" y="155814"/>
                  </a:lnTo>
                  <a:lnTo>
                    <a:pt x="17383" y="172976"/>
                  </a:lnTo>
                  <a:lnTo>
                    <a:pt x="24614" y="177319"/>
                  </a:lnTo>
                  <a:lnTo>
                    <a:pt x="42007" y="179024"/>
                  </a:lnTo>
                  <a:lnTo>
                    <a:pt x="61436" y="169644"/>
                  </a:lnTo>
                  <a:lnTo>
                    <a:pt x="120299" y="123327"/>
                  </a:lnTo>
                  <a:lnTo>
                    <a:pt x="162035" y="71240"/>
                  </a:lnTo>
                  <a:lnTo>
                    <a:pt x="166672" y="61531"/>
                  </a:lnTo>
                  <a:lnTo>
                    <a:pt x="169764" y="60908"/>
                  </a:lnTo>
                  <a:lnTo>
                    <a:pt x="173199" y="75813"/>
                  </a:lnTo>
                  <a:lnTo>
                    <a:pt x="167251" y="129740"/>
                  </a:lnTo>
                  <a:lnTo>
                    <a:pt x="159593" y="188574"/>
                  </a:lnTo>
                  <a:lnTo>
                    <a:pt x="162049" y="210153"/>
                  </a:lnTo>
                  <a:lnTo>
                    <a:pt x="170160" y="228322"/>
                  </a:lnTo>
                  <a:lnTo>
                    <a:pt x="175598" y="236443"/>
                  </a:lnTo>
                  <a:lnTo>
                    <a:pt x="190999" y="248585"/>
                  </a:lnTo>
                  <a:lnTo>
                    <a:pt x="21806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64373" y="1270832"/>
              <a:ext cx="242156" cy="200240"/>
            </a:xfrm>
            <a:custGeom>
              <a:avLst/>
              <a:gdLst/>
              <a:ahLst/>
              <a:cxnLst/>
              <a:rect l="0" t="0" r="0" b="0"/>
              <a:pathLst>
                <a:path w="242156" h="200240">
                  <a:moveTo>
                    <a:pt x="0" y="118929"/>
                  </a:moveTo>
                  <a:lnTo>
                    <a:pt x="5589" y="135697"/>
                  </a:lnTo>
                  <a:lnTo>
                    <a:pt x="17691" y="147049"/>
                  </a:lnTo>
                  <a:lnTo>
                    <a:pt x="25832" y="151713"/>
                  </a:lnTo>
                  <a:lnTo>
                    <a:pt x="44236" y="153777"/>
                  </a:lnTo>
                  <a:lnTo>
                    <a:pt x="64114" y="149625"/>
                  </a:lnTo>
                  <a:lnTo>
                    <a:pt x="126425" y="114725"/>
                  </a:lnTo>
                  <a:lnTo>
                    <a:pt x="155612" y="92987"/>
                  </a:lnTo>
                  <a:lnTo>
                    <a:pt x="172709" y="64839"/>
                  </a:lnTo>
                  <a:lnTo>
                    <a:pt x="181264" y="44586"/>
                  </a:lnTo>
                  <a:lnTo>
                    <a:pt x="181674" y="35442"/>
                  </a:lnTo>
                  <a:lnTo>
                    <a:pt x="175890" y="19043"/>
                  </a:lnTo>
                  <a:lnTo>
                    <a:pt x="162401" y="7075"/>
                  </a:lnTo>
                  <a:lnTo>
                    <a:pt x="153891" y="2246"/>
                  </a:lnTo>
                  <a:lnTo>
                    <a:pt x="131957" y="0"/>
                  </a:lnTo>
                  <a:lnTo>
                    <a:pt x="107781" y="4070"/>
                  </a:lnTo>
                  <a:lnTo>
                    <a:pt x="85337" y="13679"/>
                  </a:lnTo>
                  <a:lnTo>
                    <a:pt x="66783" y="31987"/>
                  </a:lnTo>
                  <a:lnTo>
                    <a:pt x="41397" y="76279"/>
                  </a:lnTo>
                  <a:lnTo>
                    <a:pt x="34492" y="113831"/>
                  </a:lnTo>
                  <a:lnTo>
                    <a:pt x="39117" y="137720"/>
                  </a:lnTo>
                  <a:lnTo>
                    <a:pt x="54874" y="167781"/>
                  </a:lnTo>
                  <a:lnTo>
                    <a:pt x="68842" y="182755"/>
                  </a:lnTo>
                  <a:lnTo>
                    <a:pt x="86748" y="193310"/>
                  </a:lnTo>
                  <a:lnTo>
                    <a:pt x="122149" y="200239"/>
                  </a:lnTo>
                  <a:lnTo>
                    <a:pt x="167627" y="194175"/>
                  </a:lnTo>
                  <a:lnTo>
                    <a:pt x="210406" y="178593"/>
                  </a:lnTo>
                  <a:lnTo>
                    <a:pt x="242155" y="161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2590010" y="1589803"/>
            <a:ext cx="84229" cy="2979565"/>
          </a:xfrm>
          <a:custGeom>
            <a:avLst/>
            <a:gdLst/>
            <a:ahLst/>
            <a:cxnLst/>
            <a:rect l="0" t="0" r="0" b="0"/>
            <a:pathLst>
              <a:path w="84229" h="2979565">
                <a:moveTo>
                  <a:pt x="42114" y="0"/>
                </a:moveTo>
                <a:lnTo>
                  <a:pt x="50447" y="37478"/>
                </a:lnTo>
                <a:lnTo>
                  <a:pt x="52209" y="88901"/>
                </a:lnTo>
                <a:lnTo>
                  <a:pt x="60962" y="144119"/>
                </a:lnTo>
                <a:lnTo>
                  <a:pt x="70837" y="200086"/>
                </a:lnTo>
                <a:lnTo>
                  <a:pt x="73134" y="256202"/>
                </a:lnTo>
                <a:lnTo>
                  <a:pt x="81958" y="318051"/>
                </a:lnTo>
                <a:lnTo>
                  <a:pt x="83780" y="372440"/>
                </a:lnTo>
                <a:lnTo>
                  <a:pt x="84139" y="428244"/>
                </a:lnTo>
                <a:lnTo>
                  <a:pt x="84210" y="484327"/>
                </a:lnTo>
                <a:lnTo>
                  <a:pt x="84225" y="540466"/>
                </a:lnTo>
                <a:lnTo>
                  <a:pt x="84227" y="596615"/>
                </a:lnTo>
                <a:lnTo>
                  <a:pt x="84228" y="652767"/>
                </a:lnTo>
                <a:lnTo>
                  <a:pt x="78639" y="708919"/>
                </a:lnTo>
                <a:lnTo>
                  <a:pt x="74675" y="772306"/>
                </a:lnTo>
                <a:lnTo>
                  <a:pt x="70773" y="827981"/>
                </a:lnTo>
                <a:lnTo>
                  <a:pt x="64672" y="878709"/>
                </a:lnTo>
                <a:lnTo>
                  <a:pt x="62298" y="942196"/>
                </a:lnTo>
                <a:lnTo>
                  <a:pt x="56023" y="992507"/>
                </a:lnTo>
                <a:lnTo>
                  <a:pt x="50191" y="1052022"/>
                </a:lnTo>
                <a:lnTo>
                  <a:pt x="43709" y="1108838"/>
                </a:lnTo>
                <a:lnTo>
                  <a:pt x="42429" y="1165121"/>
                </a:lnTo>
                <a:lnTo>
                  <a:pt x="42176" y="1221299"/>
                </a:lnTo>
                <a:lnTo>
                  <a:pt x="42126" y="1277456"/>
                </a:lnTo>
                <a:lnTo>
                  <a:pt x="34881" y="1333609"/>
                </a:lnTo>
                <a:lnTo>
                  <a:pt x="35356" y="1386642"/>
                </a:lnTo>
                <a:lnTo>
                  <a:pt x="40779" y="1442438"/>
                </a:lnTo>
                <a:lnTo>
                  <a:pt x="41850" y="1501379"/>
                </a:lnTo>
                <a:lnTo>
                  <a:pt x="42062" y="1561201"/>
                </a:lnTo>
                <a:lnTo>
                  <a:pt x="42104" y="1623407"/>
                </a:lnTo>
                <a:lnTo>
                  <a:pt x="42111" y="1672159"/>
                </a:lnTo>
                <a:lnTo>
                  <a:pt x="42113" y="1733799"/>
                </a:lnTo>
                <a:lnTo>
                  <a:pt x="42114" y="1782727"/>
                </a:lnTo>
                <a:lnTo>
                  <a:pt x="42114" y="1841774"/>
                </a:lnTo>
                <a:lnTo>
                  <a:pt x="42114" y="1904087"/>
                </a:lnTo>
                <a:lnTo>
                  <a:pt x="40944" y="1964316"/>
                </a:lnTo>
                <a:lnTo>
                  <a:pt x="33781" y="2021273"/>
                </a:lnTo>
                <a:lnTo>
                  <a:pt x="32019" y="2077584"/>
                </a:lnTo>
                <a:lnTo>
                  <a:pt x="31671" y="2133768"/>
                </a:lnTo>
                <a:lnTo>
                  <a:pt x="28483" y="2189926"/>
                </a:lnTo>
                <a:lnTo>
                  <a:pt x="22524" y="2251668"/>
                </a:lnTo>
                <a:lnTo>
                  <a:pt x="21492" y="2302847"/>
                </a:lnTo>
                <a:lnTo>
                  <a:pt x="21186" y="2355056"/>
                </a:lnTo>
                <a:lnTo>
                  <a:pt x="21095" y="2407570"/>
                </a:lnTo>
                <a:lnTo>
                  <a:pt x="21068" y="2460175"/>
                </a:lnTo>
                <a:lnTo>
                  <a:pt x="15471" y="2512806"/>
                </a:lnTo>
                <a:lnTo>
                  <a:pt x="11993" y="2565445"/>
                </a:lnTo>
                <a:lnTo>
                  <a:pt x="10818" y="2628398"/>
                </a:lnTo>
                <a:lnTo>
                  <a:pt x="10614" y="2677553"/>
                </a:lnTo>
                <a:lnTo>
                  <a:pt x="10545" y="2736678"/>
                </a:lnTo>
                <a:lnTo>
                  <a:pt x="4943" y="2793417"/>
                </a:lnTo>
                <a:lnTo>
                  <a:pt x="1465" y="2841221"/>
                </a:lnTo>
                <a:lnTo>
                  <a:pt x="289" y="2901371"/>
                </a:lnTo>
                <a:lnTo>
                  <a:pt x="57" y="2952074"/>
                </a:lnTo>
                <a:lnTo>
                  <a:pt x="0" y="2979564"/>
                </a:lnTo>
              </a:path>
            </a:pathLst>
          </a:custGeom>
          <a:ln w="76200" cap="flat" cmpd="sng" algn="ctr">
            <a:solidFill>
              <a:srgbClr val="FF00FF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3158549" y="1526632"/>
            <a:ext cx="852809" cy="863338"/>
            <a:chOff x="3158549" y="1526632"/>
            <a:chExt cx="852809" cy="863338"/>
          </a:xfrm>
        </p:grpSpPr>
        <p:sp>
          <p:nvSpPr>
            <p:cNvPr id="76" name="Freeform 75"/>
            <p:cNvSpPr/>
            <p:nvPr/>
          </p:nvSpPr>
          <p:spPr>
            <a:xfrm>
              <a:off x="3158549" y="1526632"/>
              <a:ext cx="505369" cy="736995"/>
            </a:xfrm>
            <a:custGeom>
              <a:avLst/>
              <a:gdLst/>
              <a:ahLst/>
              <a:cxnLst/>
              <a:rect l="0" t="0" r="0" b="0"/>
              <a:pathLst>
                <a:path w="505369" h="736995">
                  <a:moveTo>
                    <a:pt x="0" y="0"/>
                  </a:moveTo>
                  <a:lnTo>
                    <a:pt x="29308" y="34897"/>
                  </a:lnTo>
                  <a:lnTo>
                    <a:pt x="61233" y="95047"/>
                  </a:lnTo>
                  <a:lnTo>
                    <a:pt x="86630" y="155770"/>
                  </a:lnTo>
                  <a:lnTo>
                    <a:pt x="112404" y="211455"/>
                  </a:lnTo>
                  <a:lnTo>
                    <a:pt x="140703" y="264080"/>
                  </a:lnTo>
                  <a:lnTo>
                    <a:pt x="179741" y="325125"/>
                  </a:lnTo>
                  <a:lnTo>
                    <a:pt x="212842" y="383933"/>
                  </a:lnTo>
                  <a:lnTo>
                    <a:pt x="254915" y="444996"/>
                  </a:lnTo>
                  <a:lnTo>
                    <a:pt x="292322" y="507727"/>
                  </a:lnTo>
                  <a:lnTo>
                    <a:pt x="307712" y="534532"/>
                  </a:lnTo>
                  <a:lnTo>
                    <a:pt x="360188" y="591534"/>
                  </a:lnTo>
                  <a:lnTo>
                    <a:pt x="415746" y="652937"/>
                  </a:lnTo>
                  <a:lnTo>
                    <a:pt x="473709" y="715670"/>
                  </a:lnTo>
                  <a:lnTo>
                    <a:pt x="486618" y="727517"/>
                  </a:lnTo>
                  <a:lnTo>
                    <a:pt x="505368" y="736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74362" y="1601939"/>
              <a:ext cx="347442" cy="276367"/>
            </a:xfrm>
            <a:custGeom>
              <a:avLst/>
              <a:gdLst/>
              <a:ahLst/>
              <a:cxnLst/>
              <a:rect l="0" t="0" r="0" b="0"/>
              <a:pathLst>
                <a:path w="347442" h="276367">
                  <a:moveTo>
                    <a:pt x="347441" y="51035"/>
                  </a:moveTo>
                  <a:lnTo>
                    <a:pt x="329460" y="35394"/>
                  </a:lnTo>
                  <a:lnTo>
                    <a:pt x="270747" y="6532"/>
                  </a:lnTo>
                  <a:lnTo>
                    <a:pt x="211712" y="0"/>
                  </a:lnTo>
                  <a:lnTo>
                    <a:pt x="171914" y="1988"/>
                  </a:lnTo>
                  <a:lnTo>
                    <a:pt x="150106" y="8179"/>
                  </a:lnTo>
                  <a:lnTo>
                    <a:pt x="132614" y="18730"/>
                  </a:lnTo>
                  <a:lnTo>
                    <a:pt x="127014" y="27158"/>
                  </a:lnTo>
                  <a:lnTo>
                    <a:pt x="120792" y="49002"/>
                  </a:lnTo>
                  <a:lnTo>
                    <a:pt x="122878" y="82018"/>
                  </a:lnTo>
                  <a:lnTo>
                    <a:pt x="131042" y="100290"/>
                  </a:lnTo>
                  <a:lnTo>
                    <a:pt x="165749" y="156947"/>
                  </a:lnTo>
                  <a:lnTo>
                    <a:pt x="181959" y="198558"/>
                  </a:lnTo>
                  <a:lnTo>
                    <a:pt x="182138" y="207875"/>
                  </a:lnTo>
                  <a:lnTo>
                    <a:pt x="176097" y="224467"/>
                  </a:lnTo>
                  <a:lnTo>
                    <a:pt x="153953" y="246961"/>
                  </a:lnTo>
                  <a:lnTo>
                    <a:pt x="99387" y="267118"/>
                  </a:lnTo>
                  <a:lnTo>
                    <a:pt x="57654" y="276366"/>
                  </a:lnTo>
                  <a:lnTo>
                    <a:pt x="0" y="272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74404" y="1663502"/>
              <a:ext cx="221099" cy="189514"/>
            </a:xfrm>
            <a:custGeom>
              <a:avLst/>
              <a:gdLst/>
              <a:ahLst/>
              <a:cxnLst/>
              <a:rect l="0" t="0" r="0" b="0"/>
              <a:pathLst>
                <a:path w="221099" h="189514">
                  <a:moveTo>
                    <a:pt x="221098" y="0"/>
                  </a:moveTo>
                  <a:lnTo>
                    <a:pt x="158650" y="54115"/>
                  </a:lnTo>
                  <a:lnTo>
                    <a:pt x="100033" y="107610"/>
                  </a:lnTo>
                  <a:lnTo>
                    <a:pt x="40381" y="160327"/>
                  </a:lnTo>
                  <a:lnTo>
                    <a:pt x="16254" y="18086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16518" y="1695088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23719" y="53027"/>
                  </a:lnTo>
                  <a:lnTo>
                    <a:pt x="48012" y="102068"/>
                  </a:lnTo>
                  <a:lnTo>
                    <a:pt x="85393" y="143644"/>
                  </a:lnTo>
                  <a:lnTo>
                    <a:pt x="116158" y="164224"/>
                  </a:lnTo>
                  <a:lnTo>
                    <a:pt x="133514" y="173594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582639" y="1867626"/>
              <a:ext cx="174426" cy="227546"/>
            </a:xfrm>
            <a:custGeom>
              <a:avLst/>
              <a:gdLst/>
              <a:ahLst/>
              <a:cxnLst/>
              <a:rect l="0" t="0" r="0" b="0"/>
              <a:pathLst>
                <a:path w="174426" h="227546">
                  <a:moveTo>
                    <a:pt x="49692" y="48560"/>
                  </a:moveTo>
                  <a:lnTo>
                    <a:pt x="60871" y="59738"/>
                  </a:lnTo>
                  <a:lnTo>
                    <a:pt x="78837" y="65227"/>
                  </a:lnTo>
                  <a:lnTo>
                    <a:pt x="101250" y="66496"/>
                  </a:lnTo>
                  <a:lnTo>
                    <a:pt x="122910" y="63161"/>
                  </a:lnTo>
                  <a:lnTo>
                    <a:pt x="141115" y="54659"/>
                  </a:lnTo>
                  <a:lnTo>
                    <a:pt x="171866" y="30138"/>
                  </a:lnTo>
                  <a:lnTo>
                    <a:pt x="174425" y="23410"/>
                  </a:lnTo>
                  <a:lnTo>
                    <a:pt x="173792" y="16586"/>
                  </a:lnTo>
                  <a:lnTo>
                    <a:pt x="171030" y="9696"/>
                  </a:lnTo>
                  <a:lnTo>
                    <a:pt x="164509" y="5104"/>
                  </a:lnTo>
                  <a:lnTo>
                    <a:pt x="144786" y="0"/>
                  </a:lnTo>
                  <a:lnTo>
                    <a:pt x="107374" y="2717"/>
                  </a:lnTo>
                  <a:lnTo>
                    <a:pt x="66653" y="16520"/>
                  </a:lnTo>
                  <a:lnTo>
                    <a:pt x="48262" y="31980"/>
                  </a:lnTo>
                  <a:lnTo>
                    <a:pt x="10572" y="91067"/>
                  </a:lnTo>
                  <a:lnTo>
                    <a:pt x="3059" y="113076"/>
                  </a:lnTo>
                  <a:lnTo>
                    <a:pt x="0" y="150604"/>
                  </a:lnTo>
                  <a:lnTo>
                    <a:pt x="3430" y="173462"/>
                  </a:lnTo>
                  <a:lnTo>
                    <a:pt x="11974" y="192199"/>
                  </a:lnTo>
                  <a:lnTo>
                    <a:pt x="17528" y="200471"/>
                  </a:lnTo>
                  <a:lnTo>
                    <a:pt x="33057" y="212782"/>
                  </a:lnTo>
                  <a:lnTo>
                    <a:pt x="52827" y="220984"/>
                  </a:lnTo>
                  <a:lnTo>
                    <a:pt x="112863" y="227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02118" y="2042528"/>
              <a:ext cx="140784" cy="79403"/>
            </a:xfrm>
            <a:custGeom>
              <a:avLst/>
              <a:gdLst/>
              <a:ahLst/>
              <a:cxnLst/>
              <a:rect l="0" t="0" r="0" b="0"/>
              <a:pathLst>
                <a:path w="140784" h="79403">
                  <a:moveTo>
                    <a:pt x="24970" y="0"/>
                  </a:moveTo>
                  <a:lnTo>
                    <a:pt x="1250" y="43963"/>
                  </a:lnTo>
                  <a:lnTo>
                    <a:pt x="0" y="63993"/>
                  </a:lnTo>
                  <a:lnTo>
                    <a:pt x="1304" y="74247"/>
                  </a:lnTo>
                  <a:lnTo>
                    <a:pt x="6853" y="78744"/>
                  </a:lnTo>
                  <a:lnTo>
                    <a:pt x="15231" y="79402"/>
                  </a:lnTo>
                  <a:lnTo>
                    <a:pt x="62301" y="63648"/>
                  </a:lnTo>
                  <a:lnTo>
                    <a:pt x="120770" y="24300"/>
                  </a:lnTo>
                  <a:lnTo>
                    <a:pt x="14078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57579" y="2104695"/>
              <a:ext cx="149344" cy="201047"/>
            </a:xfrm>
            <a:custGeom>
              <a:avLst/>
              <a:gdLst/>
              <a:ahLst/>
              <a:cxnLst/>
              <a:rect l="0" t="0" r="0" b="0"/>
              <a:pathLst>
                <a:path w="149344" h="201047">
                  <a:moveTo>
                    <a:pt x="85322" y="32590"/>
                  </a:moveTo>
                  <a:lnTo>
                    <a:pt x="94898" y="56636"/>
                  </a:lnTo>
                  <a:lnTo>
                    <a:pt x="105566" y="70963"/>
                  </a:lnTo>
                  <a:lnTo>
                    <a:pt x="111686" y="73380"/>
                  </a:lnTo>
                  <a:lnTo>
                    <a:pt x="118106" y="72651"/>
                  </a:lnTo>
                  <a:lnTo>
                    <a:pt x="124725" y="69826"/>
                  </a:lnTo>
                  <a:lnTo>
                    <a:pt x="145221" y="49082"/>
                  </a:lnTo>
                  <a:lnTo>
                    <a:pt x="148651" y="40075"/>
                  </a:lnTo>
                  <a:lnTo>
                    <a:pt x="149343" y="20708"/>
                  </a:lnTo>
                  <a:lnTo>
                    <a:pt x="145550" y="12971"/>
                  </a:lnTo>
                  <a:lnTo>
                    <a:pt x="131977" y="1253"/>
                  </a:lnTo>
                  <a:lnTo>
                    <a:pt x="123444" y="0"/>
                  </a:lnTo>
                  <a:lnTo>
                    <a:pt x="104605" y="4847"/>
                  </a:lnTo>
                  <a:lnTo>
                    <a:pt x="74268" y="20730"/>
                  </a:lnTo>
                  <a:lnTo>
                    <a:pt x="40981" y="55463"/>
                  </a:lnTo>
                  <a:lnTo>
                    <a:pt x="4773" y="106528"/>
                  </a:lnTo>
                  <a:lnTo>
                    <a:pt x="0" y="127452"/>
                  </a:lnTo>
                  <a:lnTo>
                    <a:pt x="6467" y="169481"/>
                  </a:lnTo>
                  <a:lnTo>
                    <a:pt x="11695" y="177663"/>
                  </a:lnTo>
                  <a:lnTo>
                    <a:pt x="26863" y="189873"/>
                  </a:lnTo>
                  <a:lnTo>
                    <a:pt x="85322" y="201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48186" y="220045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31889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74487" y="2274155"/>
              <a:ext cx="87002" cy="115815"/>
            </a:xfrm>
            <a:custGeom>
              <a:avLst/>
              <a:gdLst/>
              <a:ahLst/>
              <a:cxnLst/>
              <a:rect l="0" t="0" r="0" b="0"/>
              <a:pathLst>
                <a:path w="87002" h="115815">
                  <a:moveTo>
                    <a:pt x="73699" y="0"/>
                  </a:moveTo>
                  <a:lnTo>
                    <a:pt x="84877" y="11178"/>
                  </a:lnTo>
                  <a:lnTo>
                    <a:pt x="87001" y="17981"/>
                  </a:lnTo>
                  <a:lnTo>
                    <a:pt x="86240" y="34898"/>
                  </a:lnTo>
                  <a:lnTo>
                    <a:pt x="75764" y="50995"/>
                  </a:lnTo>
                  <a:lnTo>
                    <a:pt x="59409" y="64778"/>
                  </a:lnTo>
                  <a:lnTo>
                    <a:pt x="31640" y="8145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27129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3927129" y="1947772"/>
            <a:ext cx="21058" cy="136871"/>
          </a:xfrm>
          <a:custGeom>
            <a:avLst/>
            <a:gdLst/>
            <a:ahLst/>
            <a:cxnLst/>
            <a:rect l="0" t="0" r="0" b="0"/>
            <a:pathLst>
              <a:path w="21058" h="136871">
                <a:moveTo>
                  <a:pt x="0" y="0"/>
                </a:moveTo>
                <a:lnTo>
                  <a:pt x="3120" y="42691"/>
                </a:lnTo>
                <a:lnTo>
                  <a:pt x="9553" y="93879"/>
                </a:lnTo>
                <a:lnTo>
                  <a:pt x="10443" y="42465"/>
                </a:lnTo>
                <a:lnTo>
                  <a:pt x="10503" y="11932"/>
                </a:lnTo>
                <a:lnTo>
                  <a:pt x="13647" y="72716"/>
                </a:lnTo>
                <a:lnTo>
                  <a:pt x="18861" y="104993"/>
                </a:lnTo>
                <a:lnTo>
                  <a:pt x="21057" y="1368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2600538" y="4549775"/>
            <a:ext cx="3979774" cy="93293"/>
          </a:xfrm>
          <a:custGeom>
            <a:avLst/>
            <a:gdLst/>
            <a:ahLst/>
            <a:cxnLst/>
            <a:rect l="0" t="0" r="0" b="0"/>
            <a:pathLst>
              <a:path w="3979774" h="93293">
                <a:moveTo>
                  <a:pt x="0" y="19592"/>
                </a:moveTo>
                <a:lnTo>
                  <a:pt x="37478" y="27926"/>
                </a:lnTo>
                <a:lnTo>
                  <a:pt x="94146" y="38237"/>
                </a:lnTo>
                <a:lnTo>
                  <a:pt x="147319" y="54832"/>
                </a:lnTo>
                <a:lnTo>
                  <a:pt x="208365" y="72254"/>
                </a:lnTo>
                <a:lnTo>
                  <a:pt x="257838" y="80688"/>
                </a:lnTo>
                <a:lnTo>
                  <a:pt x="313841" y="82353"/>
                </a:lnTo>
                <a:lnTo>
                  <a:pt x="362962" y="82642"/>
                </a:lnTo>
                <a:lnTo>
                  <a:pt x="413391" y="82727"/>
                </a:lnTo>
                <a:lnTo>
                  <a:pt x="476065" y="79636"/>
                </a:lnTo>
                <a:lnTo>
                  <a:pt x="538834" y="73697"/>
                </a:lnTo>
                <a:lnTo>
                  <a:pt x="596294" y="65288"/>
                </a:lnTo>
                <a:lnTo>
                  <a:pt x="652704" y="62414"/>
                </a:lnTo>
                <a:lnTo>
                  <a:pt x="708907" y="56257"/>
                </a:lnTo>
                <a:lnTo>
                  <a:pt x="772304" y="52181"/>
                </a:lnTo>
                <a:lnTo>
                  <a:pt x="834220" y="51376"/>
                </a:lnTo>
                <a:lnTo>
                  <a:pt x="891251" y="45628"/>
                </a:lnTo>
                <a:lnTo>
                  <a:pt x="947057" y="41633"/>
                </a:lnTo>
                <a:lnTo>
                  <a:pt x="1002007" y="39771"/>
                </a:lnTo>
                <a:lnTo>
                  <a:pt x="1055853" y="33500"/>
                </a:lnTo>
                <a:lnTo>
                  <a:pt x="1110022" y="29952"/>
                </a:lnTo>
                <a:lnTo>
                  <a:pt x="1170006" y="23182"/>
                </a:lnTo>
                <a:lnTo>
                  <a:pt x="1232232" y="20656"/>
                </a:lnTo>
                <a:lnTo>
                  <a:pt x="1295123" y="18738"/>
                </a:lnTo>
                <a:lnTo>
                  <a:pt x="1337172" y="14144"/>
                </a:lnTo>
                <a:lnTo>
                  <a:pt x="1382377" y="11322"/>
                </a:lnTo>
                <a:lnTo>
                  <a:pt x="1428593" y="10067"/>
                </a:lnTo>
                <a:lnTo>
                  <a:pt x="1491735" y="9362"/>
                </a:lnTo>
                <a:lnTo>
                  <a:pt x="1543459" y="9152"/>
                </a:lnTo>
                <a:lnTo>
                  <a:pt x="1599858" y="9090"/>
                </a:lnTo>
                <a:lnTo>
                  <a:pt x="1658903" y="5950"/>
                </a:lnTo>
                <a:lnTo>
                  <a:pt x="1710298" y="0"/>
                </a:lnTo>
                <a:lnTo>
                  <a:pt x="1767850" y="6061"/>
                </a:lnTo>
                <a:lnTo>
                  <a:pt x="1821932" y="8174"/>
                </a:lnTo>
                <a:lnTo>
                  <a:pt x="1870972" y="8801"/>
                </a:lnTo>
                <a:lnTo>
                  <a:pt x="1926577" y="10156"/>
                </a:lnTo>
                <a:lnTo>
                  <a:pt x="1976067" y="16276"/>
                </a:lnTo>
                <a:lnTo>
                  <a:pt x="2031805" y="18610"/>
                </a:lnTo>
                <a:lnTo>
                  <a:pt x="2081336" y="19301"/>
                </a:lnTo>
                <a:lnTo>
                  <a:pt x="2139425" y="20676"/>
                </a:lnTo>
                <a:lnTo>
                  <a:pt x="2198751" y="26803"/>
                </a:lnTo>
                <a:lnTo>
                  <a:pt x="2249344" y="29138"/>
                </a:lnTo>
                <a:lnTo>
                  <a:pt x="2308918" y="29829"/>
                </a:lnTo>
                <a:lnTo>
                  <a:pt x="2354337" y="29991"/>
                </a:lnTo>
                <a:lnTo>
                  <a:pt x="2401819" y="33183"/>
                </a:lnTo>
                <a:lnTo>
                  <a:pt x="2449048" y="36161"/>
                </a:lnTo>
                <a:lnTo>
                  <a:pt x="2493435" y="33585"/>
                </a:lnTo>
                <a:lnTo>
                  <a:pt x="2546708" y="31148"/>
                </a:lnTo>
                <a:lnTo>
                  <a:pt x="2606630" y="37559"/>
                </a:lnTo>
                <a:lnTo>
                  <a:pt x="2652907" y="39734"/>
                </a:lnTo>
                <a:lnTo>
                  <a:pt x="2713412" y="40378"/>
                </a:lnTo>
                <a:lnTo>
                  <a:pt x="2766044" y="40569"/>
                </a:lnTo>
                <a:lnTo>
                  <a:pt x="2827263" y="41795"/>
                </a:lnTo>
                <a:lnTo>
                  <a:pt x="2884880" y="48978"/>
                </a:lnTo>
                <a:lnTo>
                  <a:pt x="2936303" y="50526"/>
                </a:lnTo>
                <a:lnTo>
                  <a:pt x="2980225" y="52058"/>
                </a:lnTo>
                <a:lnTo>
                  <a:pt x="3027042" y="56639"/>
                </a:lnTo>
                <a:lnTo>
                  <a:pt x="3082670" y="60205"/>
                </a:lnTo>
                <a:lnTo>
                  <a:pt x="3145555" y="66851"/>
                </a:lnTo>
                <a:lnTo>
                  <a:pt x="3199283" y="70640"/>
                </a:lnTo>
                <a:lnTo>
                  <a:pt x="3259360" y="71920"/>
                </a:lnTo>
                <a:lnTo>
                  <a:pt x="3316287" y="72173"/>
                </a:lnTo>
                <a:lnTo>
                  <a:pt x="3372592" y="77812"/>
                </a:lnTo>
                <a:lnTo>
                  <a:pt x="3428774" y="81785"/>
                </a:lnTo>
                <a:lnTo>
                  <a:pt x="3488051" y="82570"/>
                </a:lnTo>
                <a:lnTo>
                  <a:pt x="3550150" y="82725"/>
                </a:lnTo>
                <a:lnTo>
                  <a:pt x="3607476" y="82756"/>
                </a:lnTo>
                <a:lnTo>
                  <a:pt x="3663861" y="82762"/>
                </a:lnTo>
                <a:lnTo>
                  <a:pt x="3725647" y="82763"/>
                </a:lnTo>
                <a:lnTo>
                  <a:pt x="3785772" y="89999"/>
                </a:lnTo>
                <a:lnTo>
                  <a:pt x="3842709" y="92642"/>
                </a:lnTo>
                <a:lnTo>
                  <a:pt x="3899016" y="93164"/>
                </a:lnTo>
                <a:lnTo>
                  <a:pt x="3957755" y="93267"/>
                </a:lnTo>
                <a:lnTo>
                  <a:pt x="3979773" y="9329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749763" y="4153127"/>
            <a:ext cx="787813" cy="447827"/>
            <a:chOff x="2749763" y="4153127"/>
            <a:chExt cx="787813" cy="447827"/>
          </a:xfrm>
        </p:grpSpPr>
        <p:sp>
          <p:nvSpPr>
            <p:cNvPr id="89" name="Freeform 88"/>
            <p:cNvSpPr/>
            <p:nvPr/>
          </p:nvSpPr>
          <p:spPr>
            <a:xfrm>
              <a:off x="2749763" y="4153127"/>
              <a:ext cx="261388" cy="360271"/>
            </a:xfrm>
            <a:custGeom>
              <a:avLst/>
              <a:gdLst/>
              <a:ahLst/>
              <a:cxnLst/>
              <a:rect l="0" t="0" r="0" b="0"/>
              <a:pathLst>
                <a:path w="261388" h="360271">
                  <a:moveTo>
                    <a:pt x="8703" y="216199"/>
                  </a:moveTo>
                  <a:lnTo>
                    <a:pt x="19881" y="227378"/>
                  </a:lnTo>
                  <a:lnTo>
                    <a:pt x="37848" y="232866"/>
                  </a:lnTo>
                  <a:lnTo>
                    <a:pt x="77390" y="232836"/>
                  </a:lnTo>
                  <a:lnTo>
                    <a:pt x="131975" y="222345"/>
                  </a:lnTo>
                  <a:lnTo>
                    <a:pt x="175383" y="200602"/>
                  </a:lnTo>
                  <a:lnTo>
                    <a:pt x="215067" y="166861"/>
                  </a:lnTo>
                  <a:lnTo>
                    <a:pt x="231025" y="140359"/>
                  </a:lnTo>
                  <a:lnTo>
                    <a:pt x="245728" y="98793"/>
                  </a:lnTo>
                  <a:lnTo>
                    <a:pt x="248168" y="61439"/>
                  </a:lnTo>
                  <a:lnTo>
                    <a:pt x="244594" y="38622"/>
                  </a:lnTo>
                  <a:lnTo>
                    <a:pt x="232866" y="19903"/>
                  </a:lnTo>
                  <a:lnTo>
                    <a:pt x="224826" y="11635"/>
                  </a:lnTo>
                  <a:lnTo>
                    <a:pt x="203413" y="2449"/>
                  </a:lnTo>
                  <a:lnTo>
                    <a:pt x="191152" y="0"/>
                  </a:lnTo>
                  <a:lnTo>
                    <a:pt x="168170" y="3517"/>
                  </a:lnTo>
                  <a:lnTo>
                    <a:pt x="124821" y="24839"/>
                  </a:lnTo>
                  <a:lnTo>
                    <a:pt x="70437" y="71026"/>
                  </a:lnTo>
                  <a:lnTo>
                    <a:pt x="30495" y="133189"/>
                  </a:lnTo>
                  <a:lnTo>
                    <a:pt x="7418" y="188364"/>
                  </a:lnTo>
                  <a:lnTo>
                    <a:pt x="0" y="244322"/>
                  </a:lnTo>
                  <a:lnTo>
                    <a:pt x="1055" y="284063"/>
                  </a:lnTo>
                  <a:lnTo>
                    <a:pt x="27554" y="332862"/>
                  </a:lnTo>
                  <a:lnTo>
                    <a:pt x="43987" y="347207"/>
                  </a:lnTo>
                  <a:lnTo>
                    <a:pt x="64159" y="356314"/>
                  </a:lnTo>
                  <a:lnTo>
                    <a:pt x="100654" y="360270"/>
                  </a:lnTo>
                  <a:lnTo>
                    <a:pt x="155732" y="348660"/>
                  </a:lnTo>
                  <a:lnTo>
                    <a:pt x="181989" y="333176"/>
                  </a:lnTo>
                  <a:lnTo>
                    <a:pt x="240244" y="282398"/>
                  </a:lnTo>
                  <a:lnTo>
                    <a:pt x="261387" y="268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84849" y="4200870"/>
              <a:ext cx="221100" cy="400084"/>
            </a:xfrm>
            <a:custGeom>
              <a:avLst/>
              <a:gdLst/>
              <a:ahLst/>
              <a:cxnLst/>
              <a:rect l="0" t="0" r="0" b="0"/>
              <a:pathLst>
                <a:path w="221100" h="400084">
                  <a:moveTo>
                    <a:pt x="221099" y="0"/>
                  </a:moveTo>
                  <a:lnTo>
                    <a:pt x="203118" y="31282"/>
                  </a:lnTo>
                  <a:lnTo>
                    <a:pt x="153981" y="87619"/>
                  </a:lnTo>
                  <a:lnTo>
                    <a:pt x="118154" y="146335"/>
                  </a:lnTo>
                  <a:lnTo>
                    <a:pt x="82197" y="201808"/>
                  </a:lnTo>
                  <a:lnTo>
                    <a:pt x="54729" y="264095"/>
                  </a:lnTo>
                  <a:lnTo>
                    <a:pt x="28965" y="322355"/>
                  </a:lnTo>
                  <a:lnTo>
                    <a:pt x="11398" y="37268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05906" y="4158756"/>
              <a:ext cx="73701" cy="178986"/>
            </a:xfrm>
            <a:custGeom>
              <a:avLst/>
              <a:gdLst/>
              <a:ahLst/>
              <a:cxnLst/>
              <a:rect l="0" t="0" r="0" b="0"/>
              <a:pathLst>
                <a:path w="73701" h="178986">
                  <a:moveTo>
                    <a:pt x="73700" y="178985"/>
                  </a:moveTo>
                  <a:lnTo>
                    <a:pt x="58059" y="152599"/>
                  </a:lnTo>
                  <a:lnTo>
                    <a:pt x="33267" y="90083"/>
                  </a:lnTo>
                  <a:lnTo>
                    <a:pt x="11213" y="271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27005" y="4232455"/>
              <a:ext cx="164623" cy="50057"/>
            </a:xfrm>
            <a:custGeom>
              <a:avLst/>
              <a:gdLst/>
              <a:ahLst/>
              <a:cxnLst/>
              <a:rect l="0" t="0" r="0" b="0"/>
              <a:pathLst>
                <a:path w="164623" h="50057">
                  <a:moveTo>
                    <a:pt x="0" y="0"/>
                  </a:moveTo>
                  <a:lnTo>
                    <a:pt x="34897" y="29309"/>
                  </a:lnTo>
                  <a:lnTo>
                    <a:pt x="64152" y="43909"/>
                  </a:lnTo>
                  <a:lnTo>
                    <a:pt x="100636" y="50056"/>
                  </a:lnTo>
                  <a:lnTo>
                    <a:pt x="146481" y="43727"/>
                  </a:lnTo>
                  <a:lnTo>
                    <a:pt x="164622" y="38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30213" y="4179586"/>
              <a:ext cx="207363" cy="333072"/>
            </a:xfrm>
            <a:custGeom>
              <a:avLst/>
              <a:gdLst/>
              <a:ahLst/>
              <a:cxnLst/>
              <a:rect l="0" t="0" r="0" b="0"/>
              <a:pathLst>
                <a:path w="207363" h="333072">
                  <a:moveTo>
                    <a:pt x="65214" y="0"/>
                  </a:moveTo>
                  <a:lnTo>
                    <a:pt x="50402" y="14457"/>
                  </a:lnTo>
                  <a:lnTo>
                    <a:pt x="31784" y="43438"/>
                  </a:lnTo>
                  <a:lnTo>
                    <a:pt x="11278" y="97468"/>
                  </a:lnTo>
                  <a:lnTo>
                    <a:pt x="0" y="156912"/>
                  </a:lnTo>
                  <a:lnTo>
                    <a:pt x="862" y="196781"/>
                  </a:lnTo>
                  <a:lnTo>
                    <a:pt x="16045" y="252452"/>
                  </a:lnTo>
                  <a:lnTo>
                    <a:pt x="39936" y="291815"/>
                  </a:lnTo>
                  <a:lnTo>
                    <a:pt x="72775" y="322467"/>
                  </a:lnTo>
                  <a:lnTo>
                    <a:pt x="95683" y="330618"/>
                  </a:lnTo>
                  <a:lnTo>
                    <a:pt x="121462" y="333071"/>
                  </a:lnTo>
                  <a:lnTo>
                    <a:pt x="184467" y="322103"/>
                  </a:lnTo>
                  <a:lnTo>
                    <a:pt x="197186" y="315639"/>
                  </a:lnTo>
                  <a:lnTo>
                    <a:pt x="207362" y="305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390176" y="3790259"/>
            <a:ext cx="652768" cy="1705617"/>
            <a:chOff x="3390176" y="3790259"/>
            <a:chExt cx="652768" cy="1705617"/>
          </a:xfrm>
        </p:grpSpPr>
        <p:sp>
          <p:nvSpPr>
            <p:cNvPr id="95" name="Freeform 94"/>
            <p:cNvSpPr/>
            <p:nvPr/>
          </p:nvSpPr>
          <p:spPr>
            <a:xfrm>
              <a:off x="3390176" y="4040146"/>
              <a:ext cx="206601" cy="181782"/>
            </a:xfrm>
            <a:custGeom>
              <a:avLst/>
              <a:gdLst/>
              <a:ahLst/>
              <a:cxnLst/>
              <a:rect l="0" t="0" r="0" b="0"/>
              <a:pathLst>
                <a:path w="206601" h="181782">
                  <a:moveTo>
                    <a:pt x="84228" y="181781"/>
                  </a:moveTo>
                  <a:lnTo>
                    <a:pt x="128191" y="167127"/>
                  </a:lnTo>
                  <a:lnTo>
                    <a:pt x="145101" y="154211"/>
                  </a:lnTo>
                  <a:lnTo>
                    <a:pt x="196397" y="95708"/>
                  </a:lnTo>
                  <a:lnTo>
                    <a:pt x="204271" y="72557"/>
                  </a:lnTo>
                  <a:lnTo>
                    <a:pt x="206600" y="46670"/>
                  </a:lnTo>
                  <a:lnTo>
                    <a:pt x="203736" y="19566"/>
                  </a:lnTo>
                  <a:lnTo>
                    <a:pt x="197825" y="10467"/>
                  </a:lnTo>
                  <a:lnTo>
                    <a:pt x="189205" y="4401"/>
                  </a:lnTo>
                  <a:lnTo>
                    <a:pt x="178779" y="356"/>
                  </a:lnTo>
                  <a:lnTo>
                    <a:pt x="168319" y="0"/>
                  </a:lnTo>
                  <a:lnTo>
                    <a:pt x="147338" y="5843"/>
                  </a:lnTo>
                  <a:lnTo>
                    <a:pt x="97868" y="35245"/>
                  </a:lnTo>
                  <a:lnTo>
                    <a:pt x="38726" y="90568"/>
                  </a:lnTo>
                  <a:lnTo>
                    <a:pt x="18753" y="109261"/>
                  </a:lnTo>
                  <a:lnTo>
                    <a:pt x="0" y="118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55782" y="4088350"/>
              <a:ext cx="187120" cy="438904"/>
            </a:xfrm>
            <a:custGeom>
              <a:avLst/>
              <a:gdLst/>
              <a:ahLst/>
              <a:cxnLst/>
              <a:rect l="0" t="0" r="0" b="0"/>
              <a:pathLst>
                <a:path w="187120" h="438904">
                  <a:moveTo>
                    <a:pt x="187119" y="7235"/>
                  </a:moveTo>
                  <a:lnTo>
                    <a:pt x="159563" y="0"/>
                  </a:lnTo>
                  <a:lnTo>
                    <a:pt x="117603" y="22"/>
                  </a:lnTo>
                  <a:lnTo>
                    <a:pt x="77354" y="13807"/>
                  </a:lnTo>
                  <a:lnTo>
                    <a:pt x="19285" y="54297"/>
                  </a:lnTo>
                  <a:lnTo>
                    <a:pt x="2952" y="72605"/>
                  </a:lnTo>
                  <a:lnTo>
                    <a:pt x="0" y="83570"/>
                  </a:lnTo>
                  <a:lnTo>
                    <a:pt x="2959" y="108232"/>
                  </a:lnTo>
                  <a:lnTo>
                    <a:pt x="17780" y="137246"/>
                  </a:lnTo>
                  <a:lnTo>
                    <a:pt x="44918" y="168010"/>
                  </a:lnTo>
                  <a:lnTo>
                    <a:pt x="102271" y="226100"/>
                  </a:lnTo>
                  <a:lnTo>
                    <a:pt x="115484" y="243718"/>
                  </a:lnTo>
                  <a:lnTo>
                    <a:pt x="137334" y="301055"/>
                  </a:lnTo>
                  <a:lnTo>
                    <a:pt x="142732" y="338918"/>
                  </a:lnTo>
                  <a:lnTo>
                    <a:pt x="138742" y="379773"/>
                  </a:lnTo>
                  <a:lnTo>
                    <a:pt x="127014" y="401315"/>
                  </a:lnTo>
                  <a:lnTo>
                    <a:pt x="110103" y="417518"/>
                  </a:lnTo>
                  <a:lnTo>
                    <a:pt x="82021" y="432047"/>
                  </a:lnTo>
                  <a:lnTo>
                    <a:pt x="50249" y="438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90303" y="3790259"/>
              <a:ext cx="52641" cy="1705617"/>
            </a:xfrm>
            <a:custGeom>
              <a:avLst/>
              <a:gdLst/>
              <a:ahLst/>
              <a:cxnLst/>
              <a:rect l="0" t="0" r="0" b="0"/>
              <a:pathLst>
                <a:path w="52641" h="1705617">
                  <a:moveTo>
                    <a:pt x="52640" y="0"/>
                  </a:moveTo>
                  <a:lnTo>
                    <a:pt x="35852" y="62280"/>
                  </a:lnTo>
                  <a:lnTo>
                    <a:pt x="29307" y="116331"/>
                  </a:lnTo>
                  <a:lnTo>
                    <a:pt x="22684" y="172067"/>
                  </a:lnTo>
                  <a:lnTo>
                    <a:pt x="21376" y="228137"/>
                  </a:lnTo>
                  <a:lnTo>
                    <a:pt x="17998" y="287393"/>
                  </a:lnTo>
                  <a:lnTo>
                    <a:pt x="12001" y="349487"/>
                  </a:lnTo>
                  <a:lnTo>
                    <a:pt x="9647" y="412879"/>
                  </a:lnTo>
                  <a:lnTo>
                    <a:pt x="2250" y="467861"/>
                  </a:lnTo>
                  <a:lnTo>
                    <a:pt x="442" y="528764"/>
                  </a:lnTo>
                  <a:lnTo>
                    <a:pt x="129" y="582880"/>
                  </a:lnTo>
                  <a:lnTo>
                    <a:pt x="36" y="632189"/>
                  </a:lnTo>
                  <a:lnTo>
                    <a:pt x="8" y="682024"/>
                  </a:lnTo>
                  <a:lnTo>
                    <a:pt x="0" y="733835"/>
                  </a:lnTo>
                  <a:lnTo>
                    <a:pt x="5587" y="786232"/>
                  </a:lnTo>
                  <a:lnTo>
                    <a:pt x="9062" y="838801"/>
                  </a:lnTo>
                  <a:lnTo>
                    <a:pt x="10092" y="897011"/>
                  </a:lnTo>
                  <a:lnTo>
                    <a:pt x="10397" y="953123"/>
                  </a:lnTo>
                  <a:lnTo>
                    <a:pt x="10488" y="1006793"/>
                  </a:lnTo>
                  <a:lnTo>
                    <a:pt x="10514" y="1059741"/>
                  </a:lnTo>
                  <a:lnTo>
                    <a:pt x="10522" y="1118062"/>
                  </a:lnTo>
                  <a:lnTo>
                    <a:pt x="10525" y="1179796"/>
                  </a:lnTo>
                  <a:lnTo>
                    <a:pt x="10525" y="1236953"/>
                  </a:lnTo>
                  <a:lnTo>
                    <a:pt x="10526" y="1290933"/>
                  </a:lnTo>
                  <a:lnTo>
                    <a:pt x="16115" y="1343971"/>
                  </a:lnTo>
                  <a:lnTo>
                    <a:pt x="20079" y="1405890"/>
                  </a:lnTo>
                  <a:lnTo>
                    <a:pt x="20862" y="1463180"/>
                  </a:lnTo>
                  <a:lnTo>
                    <a:pt x="21016" y="1525147"/>
                  </a:lnTo>
                  <a:lnTo>
                    <a:pt x="21047" y="1585307"/>
                  </a:lnTo>
                  <a:lnTo>
                    <a:pt x="17933" y="1642251"/>
                  </a:lnTo>
                  <a:lnTo>
                    <a:pt x="14988" y="1668095"/>
                  </a:lnTo>
                  <a:lnTo>
                    <a:pt x="21054" y="1705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214393" y="3874487"/>
            <a:ext cx="2376447" cy="1516104"/>
            <a:chOff x="4214393" y="3874487"/>
            <a:chExt cx="2376447" cy="1516104"/>
          </a:xfrm>
        </p:grpSpPr>
        <p:sp>
          <p:nvSpPr>
            <p:cNvPr id="99" name="Freeform 98"/>
            <p:cNvSpPr/>
            <p:nvPr/>
          </p:nvSpPr>
          <p:spPr>
            <a:xfrm>
              <a:off x="4214393" y="4044993"/>
              <a:ext cx="365504" cy="382125"/>
            </a:xfrm>
            <a:custGeom>
              <a:avLst/>
              <a:gdLst/>
              <a:ahLst/>
              <a:cxnLst/>
              <a:rect l="0" t="0" r="0" b="0"/>
              <a:pathLst>
                <a:path w="365504" h="382125">
                  <a:moveTo>
                    <a:pt x="270747" y="19007"/>
                  </a:moveTo>
                  <a:lnTo>
                    <a:pt x="207319" y="38135"/>
                  </a:lnTo>
                  <a:lnTo>
                    <a:pt x="149310" y="68810"/>
                  </a:lnTo>
                  <a:lnTo>
                    <a:pt x="96319" y="110312"/>
                  </a:lnTo>
                  <a:lnTo>
                    <a:pt x="51981" y="168262"/>
                  </a:lnTo>
                  <a:lnTo>
                    <a:pt x="16030" y="229604"/>
                  </a:lnTo>
                  <a:lnTo>
                    <a:pt x="3162" y="269229"/>
                  </a:lnTo>
                  <a:lnTo>
                    <a:pt x="0" y="310606"/>
                  </a:lnTo>
                  <a:lnTo>
                    <a:pt x="7121" y="350161"/>
                  </a:lnTo>
                  <a:lnTo>
                    <a:pt x="17489" y="369348"/>
                  </a:lnTo>
                  <a:lnTo>
                    <a:pt x="25869" y="375400"/>
                  </a:lnTo>
                  <a:lnTo>
                    <a:pt x="47659" y="382124"/>
                  </a:lnTo>
                  <a:lnTo>
                    <a:pt x="57681" y="381578"/>
                  </a:lnTo>
                  <a:lnTo>
                    <a:pt x="75055" y="374732"/>
                  </a:lnTo>
                  <a:lnTo>
                    <a:pt x="112508" y="342867"/>
                  </a:lnTo>
                  <a:lnTo>
                    <a:pt x="150921" y="286826"/>
                  </a:lnTo>
                  <a:lnTo>
                    <a:pt x="172165" y="232610"/>
                  </a:lnTo>
                  <a:lnTo>
                    <a:pt x="197678" y="176840"/>
                  </a:lnTo>
                  <a:lnTo>
                    <a:pt x="219658" y="120764"/>
                  </a:lnTo>
                  <a:lnTo>
                    <a:pt x="238904" y="58923"/>
                  </a:lnTo>
                  <a:lnTo>
                    <a:pt x="248269" y="0"/>
                  </a:lnTo>
                  <a:lnTo>
                    <a:pt x="249058" y="7440"/>
                  </a:lnTo>
                  <a:lnTo>
                    <a:pt x="250735" y="57579"/>
                  </a:lnTo>
                  <a:lnTo>
                    <a:pt x="257998" y="113757"/>
                  </a:lnTo>
                  <a:lnTo>
                    <a:pt x="265369" y="169914"/>
                  </a:lnTo>
                  <a:lnTo>
                    <a:pt x="279260" y="217661"/>
                  </a:lnTo>
                  <a:lnTo>
                    <a:pt x="309573" y="280928"/>
                  </a:lnTo>
                  <a:lnTo>
                    <a:pt x="321538" y="297633"/>
                  </a:lnTo>
                  <a:lnTo>
                    <a:pt x="337774" y="309737"/>
                  </a:lnTo>
                  <a:lnTo>
                    <a:pt x="365503" y="324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11482" y="4071262"/>
              <a:ext cx="242156" cy="308594"/>
            </a:xfrm>
            <a:custGeom>
              <a:avLst/>
              <a:gdLst/>
              <a:ahLst/>
              <a:cxnLst/>
              <a:rect l="0" t="0" r="0" b="0"/>
              <a:pathLst>
                <a:path w="242156" h="308594">
                  <a:moveTo>
                    <a:pt x="0" y="308593"/>
                  </a:moveTo>
                  <a:lnTo>
                    <a:pt x="0" y="249976"/>
                  </a:lnTo>
                  <a:lnTo>
                    <a:pt x="8405" y="196972"/>
                  </a:lnTo>
                  <a:lnTo>
                    <a:pt x="24748" y="140689"/>
                  </a:lnTo>
                  <a:lnTo>
                    <a:pt x="53591" y="79233"/>
                  </a:lnTo>
                  <a:lnTo>
                    <a:pt x="68271" y="58086"/>
                  </a:lnTo>
                  <a:lnTo>
                    <a:pt x="116485" y="18053"/>
                  </a:lnTo>
                  <a:lnTo>
                    <a:pt x="147598" y="2058"/>
                  </a:lnTo>
                  <a:lnTo>
                    <a:pt x="171664" y="0"/>
                  </a:lnTo>
                  <a:lnTo>
                    <a:pt x="195618" y="4154"/>
                  </a:lnTo>
                  <a:lnTo>
                    <a:pt x="214063" y="13799"/>
                  </a:lnTo>
                  <a:lnTo>
                    <a:pt x="242155" y="45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97635" y="4115766"/>
              <a:ext cx="224459" cy="322189"/>
            </a:xfrm>
            <a:custGeom>
              <a:avLst/>
              <a:gdLst/>
              <a:ahLst/>
              <a:cxnLst/>
              <a:rect l="0" t="0" r="0" b="0"/>
              <a:pathLst>
                <a:path w="224459" h="322189">
                  <a:moveTo>
                    <a:pt x="45474" y="95633"/>
                  </a:moveTo>
                  <a:lnTo>
                    <a:pt x="56652" y="106811"/>
                  </a:lnTo>
                  <a:lnTo>
                    <a:pt x="64624" y="108934"/>
                  </a:lnTo>
                  <a:lnTo>
                    <a:pt x="85960" y="108173"/>
                  </a:lnTo>
                  <a:lnTo>
                    <a:pt x="104802" y="100816"/>
                  </a:lnTo>
                  <a:lnTo>
                    <a:pt x="135961" y="77030"/>
                  </a:lnTo>
                  <a:lnTo>
                    <a:pt x="151964" y="51126"/>
                  </a:lnTo>
                  <a:lnTo>
                    <a:pt x="154023" y="31398"/>
                  </a:lnTo>
                  <a:lnTo>
                    <a:pt x="152935" y="21224"/>
                  </a:lnTo>
                  <a:lnTo>
                    <a:pt x="148700" y="13271"/>
                  </a:lnTo>
                  <a:lnTo>
                    <a:pt x="134636" y="1316"/>
                  </a:lnTo>
                  <a:lnTo>
                    <a:pt x="125972" y="0"/>
                  </a:lnTo>
                  <a:lnTo>
                    <a:pt x="106987" y="4776"/>
                  </a:lnTo>
                  <a:lnTo>
                    <a:pt x="74609" y="26906"/>
                  </a:lnTo>
                  <a:lnTo>
                    <a:pt x="52806" y="49273"/>
                  </a:lnTo>
                  <a:lnTo>
                    <a:pt x="17439" y="110960"/>
                  </a:lnTo>
                  <a:lnTo>
                    <a:pt x="1942" y="146578"/>
                  </a:lnTo>
                  <a:lnTo>
                    <a:pt x="0" y="171697"/>
                  </a:lnTo>
                  <a:lnTo>
                    <a:pt x="8285" y="225951"/>
                  </a:lnTo>
                  <a:lnTo>
                    <a:pt x="23406" y="262147"/>
                  </a:lnTo>
                  <a:lnTo>
                    <a:pt x="42704" y="289510"/>
                  </a:lnTo>
                  <a:lnTo>
                    <a:pt x="68830" y="312435"/>
                  </a:lnTo>
                  <a:lnTo>
                    <a:pt x="94849" y="320671"/>
                  </a:lnTo>
                  <a:lnTo>
                    <a:pt x="139262" y="322188"/>
                  </a:lnTo>
                  <a:lnTo>
                    <a:pt x="166706" y="316817"/>
                  </a:lnTo>
                  <a:lnTo>
                    <a:pt x="206681" y="297424"/>
                  </a:lnTo>
                  <a:lnTo>
                    <a:pt x="224458" y="285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48394" y="3874487"/>
              <a:ext cx="210570" cy="642239"/>
            </a:xfrm>
            <a:custGeom>
              <a:avLst/>
              <a:gdLst/>
              <a:ahLst/>
              <a:cxnLst/>
              <a:rect l="0" t="0" r="0" b="0"/>
              <a:pathLst>
                <a:path w="210570" h="642239">
                  <a:moveTo>
                    <a:pt x="0" y="0"/>
                  </a:moveTo>
                  <a:lnTo>
                    <a:pt x="17958" y="53875"/>
                  </a:lnTo>
                  <a:lnTo>
                    <a:pt x="35149" y="111036"/>
                  </a:lnTo>
                  <a:lnTo>
                    <a:pt x="50313" y="173794"/>
                  </a:lnTo>
                  <a:lnTo>
                    <a:pt x="66900" y="225149"/>
                  </a:lnTo>
                  <a:lnTo>
                    <a:pt x="79743" y="275071"/>
                  </a:lnTo>
                  <a:lnTo>
                    <a:pt x="98137" y="335700"/>
                  </a:lnTo>
                  <a:lnTo>
                    <a:pt x="115796" y="395634"/>
                  </a:lnTo>
                  <a:lnTo>
                    <a:pt x="129848" y="449766"/>
                  </a:lnTo>
                  <a:lnTo>
                    <a:pt x="151124" y="509896"/>
                  </a:lnTo>
                  <a:lnTo>
                    <a:pt x="170924" y="564927"/>
                  </a:lnTo>
                  <a:lnTo>
                    <a:pt x="199333" y="625153"/>
                  </a:lnTo>
                  <a:lnTo>
                    <a:pt x="210569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06362" y="3962880"/>
              <a:ext cx="420943" cy="702198"/>
            </a:xfrm>
            <a:custGeom>
              <a:avLst/>
              <a:gdLst/>
              <a:ahLst/>
              <a:cxnLst/>
              <a:rect l="0" t="0" r="0" b="0"/>
              <a:pathLst>
                <a:path w="420943" h="702198">
                  <a:moveTo>
                    <a:pt x="410612" y="90591"/>
                  </a:moveTo>
                  <a:lnTo>
                    <a:pt x="401036" y="66544"/>
                  </a:lnTo>
                  <a:lnTo>
                    <a:pt x="371208" y="30998"/>
                  </a:lnTo>
                  <a:lnTo>
                    <a:pt x="339535" y="9893"/>
                  </a:lnTo>
                  <a:lnTo>
                    <a:pt x="300515" y="0"/>
                  </a:lnTo>
                  <a:lnTo>
                    <a:pt x="264907" y="2658"/>
                  </a:lnTo>
                  <a:lnTo>
                    <a:pt x="232129" y="16444"/>
                  </a:lnTo>
                  <a:lnTo>
                    <a:pt x="200191" y="40936"/>
                  </a:lnTo>
                  <a:lnTo>
                    <a:pt x="167532" y="87888"/>
                  </a:lnTo>
                  <a:lnTo>
                    <a:pt x="144692" y="142878"/>
                  </a:lnTo>
                  <a:lnTo>
                    <a:pt x="131180" y="187617"/>
                  </a:lnTo>
                  <a:lnTo>
                    <a:pt x="127298" y="250353"/>
                  </a:lnTo>
                  <a:lnTo>
                    <a:pt x="126625" y="301705"/>
                  </a:lnTo>
                  <a:lnTo>
                    <a:pt x="128808" y="334158"/>
                  </a:lnTo>
                  <a:lnTo>
                    <a:pt x="137577" y="360280"/>
                  </a:lnTo>
                  <a:lnTo>
                    <a:pt x="152392" y="380468"/>
                  </a:lnTo>
                  <a:lnTo>
                    <a:pt x="170675" y="396070"/>
                  </a:lnTo>
                  <a:lnTo>
                    <a:pt x="190500" y="406904"/>
                  </a:lnTo>
                  <a:lnTo>
                    <a:pt x="214128" y="409379"/>
                  </a:lnTo>
                  <a:lnTo>
                    <a:pt x="239058" y="405410"/>
                  </a:lnTo>
                  <a:lnTo>
                    <a:pt x="261836" y="395847"/>
                  </a:lnTo>
                  <a:lnTo>
                    <a:pt x="288801" y="371720"/>
                  </a:lnTo>
                  <a:lnTo>
                    <a:pt x="322937" y="313471"/>
                  </a:lnTo>
                  <a:lnTo>
                    <a:pt x="345330" y="258749"/>
                  </a:lnTo>
                  <a:lnTo>
                    <a:pt x="365403" y="208786"/>
                  </a:lnTo>
                  <a:lnTo>
                    <a:pt x="391977" y="147907"/>
                  </a:lnTo>
                  <a:lnTo>
                    <a:pt x="409704" y="93940"/>
                  </a:lnTo>
                  <a:lnTo>
                    <a:pt x="413516" y="82296"/>
                  </a:lnTo>
                  <a:lnTo>
                    <a:pt x="416057" y="80382"/>
                  </a:lnTo>
                  <a:lnTo>
                    <a:pt x="417752" y="84955"/>
                  </a:lnTo>
                  <a:lnTo>
                    <a:pt x="420471" y="134321"/>
                  </a:lnTo>
                  <a:lnTo>
                    <a:pt x="420942" y="183357"/>
                  </a:lnTo>
                  <a:lnTo>
                    <a:pt x="415492" y="240520"/>
                  </a:lnTo>
                  <a:lnTo>
                    <a:pt x="406469" y="301911"/>
                  </a:lnTo>
                  <a:lnTo>
                    <a:pt x="396386" y="353375"/>
                  </a:lnTo>
                  <a:lnTo>
                    <a:pt x="370668" y="415532"/>
                  </a:lnTo>
                  <a:lnTo>
                    <a:pt x="344000" y="476663"/>
                  </a:lnTo>
                  <a:lnTo>
                    <a:pt x="317756" y="532330"/>
                  </a:lnTo>
                  <a:lnTo>
                    <a:pt x="284058" y="585371"/>
                  </a:lnTo>
                  <a:lnTo>
                    <a:pt x="242137" y="640263"/>
                  </a:lnTo>
                  <a:lnTo>
                    <a:pt x="225770" y="658934"/>
                  </a:lnTo>
                  <a:lnTo>
                    <a:pt x="163713" y="697247"/>
                  </a:lnTo>
                  <a:lnTo>
                    <a:pt x="136323" y="702197"/>
                  </a:lnTo>
                  <a:lnTo>
                    <a:pt x="86200" y="695843"/>
                  </a:lnTo>
                  <a:lnTo>
                    <a:pt x="58816" y="681057"/>
                  </a:lnTo>
                  <a:lnTo>
                    <a:pt x="35885" y="650679"/>
                  </a:lnTo>
                  <a:lnTo>
                    <a:pt x="15580" y="598493"/>
                  </a:lnTo>
                  <a:lnTo>
                    <a:pt x="3425" y="549363"/>
                  </a:lnTo>
                  <a:lnTo>
                    <a:pt x="0" y="522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15023" y="4126359"/>
              <a:ext cx="154636" cy="190326"/>
            </a:xfrm>
            <a:custGeom>
              <a:avLst/>
              <a:gdLst/>
              <a:ahLst/>
              <a:cxnLst/>
              <a:rect l="0" t="0" r="0" b="0"/>
              <a:pathLst>
                <a:path w="154636" h="190326">
                  <a:moveTo>
                    <a:pt x="7236" y="190325"/>
                  </a:moveTo>
                  <a:lnTo>
                    <a:pt x="0" y="162769"/>
                  </a:lnTo>
                  <a:lnTo>
                    <a:pt x="23" y="120808"/>
                  </a:lnTo>
                  <a:lnTo>
                    <a:pt x="19806" y="67235"/>
                  </a:lnTo>
                  <a:lnTo>
                    <a:pt x="33880" y="45541"/>
                  </a:lnTo>
                  <a:lnTo>
                    <a:pt x="81671" y="5127"/>
                  </a:lnTo>
                  <a:lnTo>
                    <a:pt x="102319" y="0"/>
                  </a:lnTo>
                  <a:lnTo>
                    <a:pt x="112739" y="271"/>
                  </a:lnTo>
                  <a:lnTo>
                    <a:pt x="130555" y="6810"/>
                  </a:lnTo>
                  <a:lnTo>
                    <a:pt x="143933" y="16346"/>
                  </a:lnTo>
                  <a:lnTo>
                    <a:pt x="154635" y="32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44371" y="4205698"/>
              <a:ext cx="162158" cy="234238"/>
            </a:xfrm>
            <a:custGeom>
              <a:avLst/>
              <a:gdLst/>
              <a:ahLst/>
              <a:cxnLst/>
              <a:rect l="0" t="0" r="0" b="0"/>
              <a:pathLst>
                <a:path w="162158" h="234238">
                  <a:moveTo>
                    <a:pt x="46344" y="100457"/>
                  </a:moveTo>
                  <a:lnTo>
                    <a:pt x="57522" y="111636"/>
                  </a:lnTo>
                  <a:lnTo>
                    <a:pt x="75489" y="117124"/>
                  </a:lnTo>
                  <a:lnTo>
                    <a:pt x="97902" y="118393"/>
                  </a:lnTo>
                  <a:lnTo>
                    <a:pt x="119561" y="115058"/>
                  </a:lnTo>
                  <a:lnTo>
                    <a:pt x="137766" y="106557"/>
                  </a:lnTo>
                  <a:lnTo>
                    <a:pt x="145897" y="101014"/>
                  </a:lnTo>
                  <a:lnTo>
                    <a:pt x="151317" y="92640"/>
                  </a:lnTo>
                  <a:lnTo>
                    <a:pt x="157339" y="70856"/>
                  </a:lnTo>
                  <a:lnTo>
                    <a:pt x="155141" y="37874"/>
                  </a:lnTo>
                  <a:lnTo>
                    <a:pt x="146951" y="19610"/>
                  </a:lnTo>
                  <a:lnTo>
                    <a:pt x="141491" y="11464"/>
                  </a:lnTo>
                  <a:lnTo>
                    <a:pt x="133172" y="6034"/>
                  </a:lnTo>
                  <a:lnTo>
                    <a:pt x="111450" y="0"/>
                  </a:lnTo>
                  <a:lnTo>
                    <a:pt x="89318" y="3557"/>
                  </a:lnTo>
                  <a:lnTo>
                    <a:pt x="68953" y="14106"/>
                  </a:lnTo>
                  <a:lnTo>
                    <a:pt x="29463" y="53861"/>
                  </a:lnTo>
                  <a:lnTo>
                    <a:pt x="5242" y="109587"/>
                  </a:lnTo>
                  <a:lnTo>
                    <a:pt x="0" y="131420"/>
                  </a:lnTo>
                  <a:lnTo>
                    <a:pt x="6167" y="174034"/>
                  </a:lnTo>
                  <a:lnTo>
                    <a:pt x="9031" y="184603"/>
                  </a:lnTo>
                  <a:lnTo>
                    <a:pt x="21571" y="202586"/>
                  </a:lnTo>
                  <a:lnTo>
                    <a:pt x="40013" y="217207"/>
                  </a:lnTo>
                  <a:lnTo>
                    <a:pt x="77873" y="230846"/>
                  </a:lnTo>
                  <a:lnTo>
                    <a:pt x="122106" y="234237"/>
                  </a:lnTo>
                  <a:lnTo>
                    <a:pt x="162157" y="226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72446" y="4209450"/>
              <a:ext cx="186767" cy="227001"/>
            </a:xfrm>
            <a:custGeom>
              <a:avLst/>
              <a:gdLst/>
              <a:ahLst/>
              <a:cxnLst/>
              <a:rect l="0" t="0" r="0" b="0"/>
              <a:pathLst>
                <a:path w="186767" h="227001">
                  <a:moveTo>
                    <a:pt x="92010" y="138819"/>
                  </a:moveTo>
                  <a:lnTo>
                    <a:pt x="126756" y="101733"/>
                  </a:lnTo>
                  <a:lnTo>
                    <a:pt x="147654" y="53867"/>
                  </a:lnTo>
                  <a:lnTo>
                    <a:pt x="148716" y="33212"/>
                  </a:lnTo>
                  <a:lnTo>
                    <a:pt x="147362" y="22791"/>
                  </a:lnTo>
                  <a:lnTo>
                    <a:pt x="142949" y="14674"/>
                  </a:lnTo>
                  <a:lnTo>
                    <a:pt x="128687" y="2535"/>
                  </a:lnTo>
                  <a:lnTo>
                    <a:pt x="119971" y="0"/>
                  </a:lnTo>
                  <a:lnTo>
                    <a:pt x="100927" y="303"/>
                  </a:lnTo>
                  <a:lnTo>
                    <a:pt x="70475" y="12639"/>
                  </a:lnTo>
                  <a:lnTo>
                    <a:pt x="44815" y="31112"/>
                  </a:lnTo>
                  <a:lnTo>
                    <a:pt x="22394" y="56993"/>
                  </a:lnTo>
                  <a:lnTo>
                    <a:pt x="6522" y="92478"/>
                  </a:lnTo>
                  <a:lnTo>
                    <a:pt x="0" y="138217"/>
                  </a:lnTo>
                  <a:lnTo>
                    <a:pt x="4713" y="162338"/>
                  </a:lnTo>
                  <a:lnTo>
                    <a:pt x="20520" y="189072"/>
                  </a:lnTo>
                  <a:lnTo>
                    <a:pt x="34501" y="203268"/>
                  </a:lnTo>
                  <a:lnTo>
                    <a:pt x="82227" y="225800"/>
                  </a:lnTo>
                  <a:lnTo>
                    <a:pt x="105989" y="227000"/>
                  </a:lnTo>
                  <a:lnTo>
                    <a:pt x="130978" y="222465"/>
                  </a:lnTo>
                  <a:lnTo>
                    <a:pt x="186766" y="201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59212" y="4292886"/>
              <a:ext cx="231628" cy="171197"/>
            </a:xfrm>
            <a:custGeom>
              <a:avLst/>
              <a:gdLst/>
              <a:ahLst/>
              <a:cxnLst/>
              <a:rect l="0" t="0" r="0" b="0"/>
              <a:pathLst>
                <a:path w="231628" h="171197">
                  <a:moveTo>
                    <a:pt x="0" y="139611"/>
                  </a:moveTo>
                  <a:lnTo>
                    <a:pt x="2340" y="101093"/>
                  </a:lnTo>
                  <a:lnTo>
                    <a:pt x="29309" y="54239"/>
                  </a:lnTo>
                  <a:lnTo>
                    <a:pt x="55087" y="29048"/>
                  </a:lnTo>
                  <a:lnTo>
                    <a:pt x="105607" y="3894"/>
                  </a:lnTo>
                  <a:lnTo>
                    <a:pt x="116028" y="0"/>
                  </a:lnTo>
                  <a:lnTo>
                    <a:pt x="153052" y="109"/>
                  </a:lnTo>
                  <a:lnTo>
                    <a:pt x="173698" y="7810"/>
                  </a:lnTo>
                  <a:lnTo>
                    <a:pt x="182479" y="13139"/>
                  </a:lnTo>
                  <a:lnTo>
                    <a:pt x="195355" y="28419"/>
                  </a:lnTo>
                  <a:lnTo>
                    <a:pt x="213155" y="72414"/>
                  </a:lnTo>
                  <a:lnTo>
                    <a:pt x="220699" y="124995"/>
                  </a:lnTo>
                  <a:lnTo>
                    <a:pt x="231627" y="171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27157" y="4590425"/>
              <a:ext cx="395144" cy="800166"/>
            </a:xfrm>
            <a:custGeom>
              <a:avLst/>
              <a:gdLst/>
              <a:ahLst/>
              <a:cxnLst/>
              <a:rect l="0" t="0" r="0" b="0"/>
              <a:pathLst>
                <a:path w="395144" h="80016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4478" y="92998"/>
                  </a:lnTo>
                  <a:lnTo>
                    <a:pt x="38237" y="147745"/>
                  </a:lnTo>
                  <a:lnTo>
                    <a:pt x="71239" y="209228"/>
                  </a:lnTo>
                  <a:lnTo>
                    <a:pt x="98318" y="263035"/>
                  </a:lnTo>
                  <a:lnTo>
                    <a:pt x="133490" y="326367"/>
                  </a:lnTo>
                  <a:lnTo>
                    <a:pt x="164184" y="387356"/>
                  </a:lnTo>
                  <a:lnTo>
                    <a:pt x="205935" y="450313"/>
                  </a:lnTo>
                  <a:lnTo>
                    <a:pt x="233463" y="505584"/>
                  </a:lnTo>
                  <a:lnTo>
                    <a:pt x="256102" y="561562"/>
                  </a:lnTo>
                  <a:lnTo>
                    <a:pt x="281934" y="616510"/>
                  </a:lnTo>
                  <a:lnTo>
                    <a:pt x="308904" y="673208"/>
                  </a:lnTo>
                  <a:lnTo>
                    <a:pt x="342698" y="734718"/>
                  </a:lnTo>
                  <a:lnTo>
                    <a:pt x="381512" y="785393"/>
                  </a:lnTo>
                  <a:lnTo>
                    <a:pt x="395143" y="800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34753" y="4653596"/>
              <a:ext cx="403362" cy="210570"/>
            </a:xfrm>
            <a:custGeom>
              <a:avLst/>
              <a:gdLst/>
              <a:ahLst/>
              <a:cxnLst/>
              <a:rect l="0" t="0" r="0" b="0"/>
              <a:pathLst>
                <a:path w="403362" h="210570">
                  <a:moveTo>
                    <a:pt x="403361" y="0"/>
                  </a:moveTo>
                  <a:lnTo>
                    <a:pt x="379314" y="9575"/>
                  </a:lnTo>
                  <a:lnTo>
                    <a:pt x="321085" y="46156"/>
                  </a:lnTo>
                  <a:lnTo>
                    <a:pt x="266748" y="86377"/>
                  </a:lnTo>
                  <a:lnTo>
                    <a:pt x="208668" y="125701"/>
                  </a:lnTo>
                  <a:lnTo>
                    <a:pt x="145434" y="181026"/>
                  </a:lnTo>
                  <a:lnTo>
                    <a:pt x="138993" y="183855"/>
                  </a:lnTo>
                  <a:lnTo>
                    <a:pt x="133529" y="182231"/>
                  </a:lnTo>
                  <a:lnTo>
                    <a:pt x="128717" y="177640"/>
                  </a:lnTo>
                  <a:lnTo>
                    <a:pt x="126678" y="171069"/>
                  </a:lnTo>
                  <a:lnTo>
                    <a:pt x="129398" y="145053"/>
                  </a:lnTo>
                  <a:lnTo>
                    <a:pt x="144091" y="88858"/>
                  </a:lnTo>
                  <a:lnTo>
                    <a:pt x="143136" y="54014"/>
                  </a:lnTo>
                  <a:lnTo>
                    <a:pt x="129855" y="21463"/>
                  </a:lnTo>
                  <a:lnTo>
                    <a:pt x="121588" y="14308"/>
                  </a:lnTo>
                  <a:lnTo>
                    <a:pt x="99924" y="6359"/>
                  </a:lnTo>
                  <a:lnTo>
                    <a:pt x="77817" y="5945"/>
                  </a:lnTo>
                  <a:lnTo>
                    <a:pt x="57463" y="10831"/>
                  </a:lnTo>
                  <a:lnTo>
                    <a:pt x="40618" y="20801"/>
                  </a:lnTo>
                  <a:lnTo>
                    <a:pt x="17981" y="45157"/>
                  </a:lnTo>
                  <a:lnTo>
                    <a:pt x="2045" y="80190"/>
                  </a:lnTo>
                  <a:lnTo>
                    <a:pt x="0" y="103490"/>
                  </a:lnTo>
                  <a:lnTo>
                    <a:pt x="8220" y="147044"/>
                  </a:lnTo>
                  <a:lnTo>
                    <a:pt x="23330" y="173290"/>
                  </a:lnTo>
                  <a:lnTo>
                    <a:pt x="39096" y="185422"/>
                  </a:lnTo>
                  <a:lnTo>
                    <a:pt x="87506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48105" y="4808558"/>
              <a:ext cx="145873" cy="181950"/>
            </a:xfrm>
            <a:custGeom>
              <a:avLst/>
              <a:gdLst/>
              <a:ahLst/>
              <a:cxnLst/>
              <a:rect l="0" t="0" r="0" b="0"/>
              <a:pathLst>
                <a:path w="145873" h="181950">
                  <a:moveTo>
                    <a:pt x="111024" y="97721"/>
                  </a:moveTo>
                  <a:lnTo>
                    <a:pt x="127792" y="92132"/>
                  </a:lnTo>
                  <a:lnTo>
                    <a:pt x="139144" y="80030"/>
                  </a:lnTo>
                  <a:lnTo>
                    <a:pt x="143809" y="71889"/>
                  </a:lnTo>
                  <a:lnTo>
                    <a:pt x="145872" y="53485"/>
                  </a:lnTo>
                  <a:lnTo>
                    <a:pt x="141720" y="34777"/>
                  </a:lnTo>
                  <a:lnTo>
                    <a:pt x="132076" y="18663"/>
                  </a:lnTo>
                  <a:lnTo>
                    <a:pt x="113752" y="6822"/>
                  </a:lnTo>
                  <a:lnTo>
                    <a:pt x="91179" y="0"/>
                  </a:lnTo>
                  <a:lnTo>
                    <a:pt x="58741" y="2736"/>
                  </a:lnTo>
                  <a:lnTo>
                    <a:pt x="37484" y="7933"/>
                  </a:lnTo>
                  <a:lnTo>
                    <a:pt x="19458" y="20381"/>
                  </a:lnTo>
                  <a:lnTo>
                    <a:pt x="11376" y="28614"/>
                  </a:lnTo>
                  <a:lnTo>
                    <a:pt x="2395" y="50239"/>
                  </a:lnTo>
                  <a:lnTo>
                    <a:pt x="0" y="62557"/>
                  </a:lnTo>
                  <a:lnTo>
                    <a:pt x="3579" y="85602"/>
                  </a:lnTo>
                  <a:lnTo>
                    <a:pt x="18747" y="115187"/>
                  </a:lnTo>
                  <a:lnTo>
                    <a:pt x="44834" y="146145"/>
                  </a:lnTo>
                  <a:lnTo>
                    <a:pt x="87837" y="170403"/>
                  </a:lnTo>
                  <a:lnTo>
                    <a:pt x="111024" y="181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68634" y="4941042"/>
              <a:ext cx="159494" cy="196865"/>
            </a:xfrm>
            <a:custGeom>
              <a:avLst/>
              <a:gdLst/>
              <a:ahLst/>
              <a:cxnLst/>
              <a:rect l="0" t="0" r="0" b="0"/>
              <a:pathLst>
                <a:path w="159494" h="196865">
                  <a:moveTo>
                    <a:pt x="64195" y="49465"/>
                  </a:moveTo>
                  <a:lnTo>
                    <a:pt x="101672" y="57799"/>
                  </a:lnTo>
                  <a:lnTo>
                    <a:pt x="113747" y="58531"/>
                  </a:lnTo>
                  <a:lnTo>
                    <a:pt x="133401" y="53104"/>
                  </a:lnTo>
                  <a:lnTo>
                    <a:pt x="141918" y="48382"/>
                  </a:lnTo>
                  <a:lnTo>
                    <a:pt x="154500" y="33776"/>
                  </a:lnTo>
                  <a:lnTo>
                    <a:pt x="159493" y="24968"/>
                  </a:lnTo>
                  <a:lnTo>
                    <a:pt x="159313" y="17926"/>
                  </a:lnTo>
                  <a:lnTo>
                    <a:pt x="155683" y="12061"/>
                  </a:lnTo>
                  <a:lnTo>
                    <a:pt x="149753" y="6982"/>
                  </a:lnTo>
                  <a:lnTo>
                    <a:pt x="130687" y="1338"/>
                  </a:lnTo>
                  <a:lnTo>
                    <a:pt x="106615" y="0"/>
                  </a:lnTo>
                  <a:lnTo>
                    <a:pt x="69095" y="6993"/>
                  </a:lnTo>
                  <a:lnTo>
                    <a:pt x="42120" y="23363"/>
                  </a:lnTo>
                  <a:lnTo>
                    <a:pt x="12044" y="52975"/>
                  </a:lnTo>
                  <a:lnTo>
                    <a:pt x="4861" y="62333"/>
                  </a:lnTo>
                  <a:lnTo>
                    <a:pt x="0" y="88330"/>
                  </a:lnTo>
                  <a:lnTo>
                    <a:pt x="2908" y="117041"/>
                  </a:lnTo>
                  <a:lnTo>
                    <a:pt x="17700" y="151766"/>
                  </a:lnTo>
                  <a:lnTo>
                    <a:pt x="36900" y="176223"/>
                  </a:lnTo>
                  <a:lnTo>
                    <a:pt x="64195" y="196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32239" y="5067599"/>
              <a:ext cx="313323" cy="129352"/>
            </a:xfrm>
            <a:custGeom>
              <a:avLst/>
              <a:gdLst/>
              <a:ahLst/>
              <a:cxnLst/>
              <a:rect l="0" t="0" r="0" b="0"/>
              <a:pathLst>
                <a:path w="313323" h="129352">
                  <a:moveTo>
                    <a:pt x="216403" y="17665"/>
                  </a:moveTo>
                  <a:lnTo>
                    <a:pt x="161359" y="36793"/>
                  </a:lnTo>
                  <a:lnTo>
                    <a:pt x="101891" y="67468"/>
                  </a:lnTo>
                  <a:lnTo>
                    <a:pt x="49157" y="93837"/>
                  </a:lnTo>
                  <a:lnTo>
                    <a:pt x="17290" y="103382"/>
                  </a:lnTo>
                  <a:lnTo>
                    <a:pt x="7622" y="102885"/>
                  </a:lnTo>
                  <a:lnTo>
                    <a:pt x="2347" y="99045"/>
                  </a:lnTo>
                  <a:lnTo>
                    <a:pt x="0" y="92975"/>
                  </a:lnTo>
                  <a:lnTo>
                    <a:pt x="1944" y="86589"/>
                  </a:lnTo>
                  <a:lnTo>
                    <a:pt x="13463" y="73255"/>
                  </a:lnTo>
                  <a:lnTo>
                    <a:pt x="75263" y="31654"/>
                  </a:lnTo>
                  <a:lnTo>
                    <a:pt x="136445" y="12023"/>
                  </a:lnTo>
                  <a:lnTo>
                    <a:pt x="194804" y="0"/>
                  </a:lnTo>
                  <a:lnTo>
                    <a:pt x="237299" y="733"/>
                  </a:lnTo>
                  <a:lnTo>
                    <a:pt x="287991" y="11461"/>
                  </a:lnTo>
                  <a:lnTo>
                    <a:pt x="296884" y="17038"/>
                  </a:lnTo>
                  <a:lnTo>
                    <a:pt x="309884" y="32594"/>
                  </a:lnTo>
                  <a:lnTo>
                    <a:pt x="313322" y="54326"/>
                  </a:lnTo>
                  <a:lnTo>
                    <a:pt x="309781" y="77242"/>
                  </a:lnTo>
                  <a:lnTo>
                    <a:pt x="294634" y="103298"/>
                  </a:lnTo>
                  <a:lnTo>
                    <a:pt x="281978" y="118505"/>
                  </a:lnTo>
                  <a:lnTo>
                    <a:pt x="262315" y="126823"/>
                  </a:lnTo>
                  <a:lnTo>
                    <a:pt x="236808" y="129351"/>
                  </a:lnTo>
                  <a:lnTo>
                    <a:pt x="179013" y="121441"/>
                  </a:lnTo>
                  <a:lnTo>
                    <a:pt x="166910" y="118435"/>
                  </a:lnTo>
                  <a:lnTo>
                    <a:pt x="147223" y="105736"/>
                  </a:lnTo>
                  <a:lnTo>
                    <a:pt x="131844" y="88393"/>
                  </a:lnTo>
                  <a:lnTo>
                    <a:pt x="111118" y="492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180908" y="2833884"/>
            <a:ext cx="261704" cy="570025"/>
            <a:chOff x="2180908" y="2833884"/>
            <a:chExt cx="261704" cy="570025"/>
          </a:xfrm>
        </p:grpSpPr>
        <p:sp>
          <p:nvSpPr>
            <p:cNvPr id="114" name="Freeform 113"/>
            <p:cNvSpPr/>
            <p:nvPr/>
          </p:nvSpPr>
          <p:spPr>
            <a:xfrm>
              <a:off x="2180908" y="3062186"/>
              <a:ext cx="198533" cy="341723"/>
            </a:xfrm>
            <a:custGeom>
              <a:avLst/>
              <a:gdLst/>
              <a:ahLst/>
              <a:cxnLst/>
              <a:rect l="0" t="0" r="0" b="0"/>
              <a:pathLst>
                <a:path w="198533" h="341723">
                  <a:moveTo>
                    <a:pt x="93247" y="1606"/>
                  </a:moveTo>
                  <a:lnTo>
                    <a:pt x="69200" y="11182"/>
                  </a:lnTo>
                  <a:lnTo>
                    <a:pt x="47778" y="29140"/>
                  </a:lnTo>
                  <a:lnTo>
                    <a:pt x="27782" y="56168"/>
                  </a:lnTo>
                  <a:lnTo>
                    <a:pt x="6132" y="107144"/>
                  </a:lnTo>
                  <a:lnTo>
                    <a:pt x="0" y="157461"/>
                  </a:lnTo>
                  <a:lnTo>
                    <a:pt x="1908" y="212460"/>
                  </a:lnTo>
                  <a:lnTo>
                    <a:pt x="13204" y="268384"/>
                  </a:lnTo>
                  <a:lnTo>
                    <a:pt x="28846" y="299280"/>
                  </a:lnTo>
                  <a:lnTo>
                    <a:pt x="48299" y="323253"/>
                  </a:lnTo>
                  <a:lnTo>
                    <a:pt x="74470" y="339584"/>
                  </a:lnTo>
                  <a:lnTo>
                    <a:pt x="94260" y="341722"/>
                  </a:lnTo>
                  <a:lnTo>
                    <a:pt x="104451" y="340654"/>
                  </a:lnTo>
                  <a:lnTo>
                    <a:pt x="112415" y="336432"/>
                  </a:lnTo>
                  <a:lnTo>
                    <a:pt x="143287" y="294743"/>
                  </a:lnTo>
                  <a:lnTo>
                    <a:pt x="152527" y="258738"/>
                  </a:lnTo>
                  <a:lnTo>
                    <a:pt x="147244" y="196244"/>
                  </a:lnTo>
                  <a:lnTo>
                    <a:pt x="134935" y="133813"/>
                  </a:lnTo>
                  <a:lnTo>
                    <a:pt x="115650" y="81404"/>
                  </a:lnTo>
                  <a:lnTo>
                    <a:pt x="82433" y="26586"/>
                  </a:lnTo>
                  <a:lnTo>
                    <a:pt x="67384" y="11539"/>
                  </a:lnTo>
                  <a:lnTo>
                    <a:pt x="48997" y="951"/>
                  </a:lnTo>
                  <a:lnTo>
                    <a:pt x="45030" y="0"/>
                  </a:lnTo>
                  <a:lnTo>
                    <a:pt x="44724" y="1705"/>
                  </a:lnTo>
                  <a:lnTo>
                    <a:pt x="46861" y="5182"/>
                  </a:lnTo>
                  <a:lnTo>
                    <a:pt x="89131" y="40833"/>
                  </a:lnTo>
                  <a:lnTo>
                    <a:pt x="109745" y="48286"/>
                  </a:lnTo>
                  <a:lnTo>
                    <a:pt x="133335" y="50429"/>
                  </a:lnTo>
                  <a:lnTo>
                    <a:pt x="155517" y="47482"/>
                  </a:lnTo>
                  <a:lnTo>
                    <a:pt x="173955" y="36034"/>
                  </a:lnTo>
                  <a:lnTo>
                    <a:pt x="198532" y="12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97952" y="2833884"/>
              <a:ext cx="144660" cy="156210"/>
            </a:xfrm>
            <a:custGeom>
              <a:avLst/>
              <a:gdLst/>
              <a:ahLst/>
              <a:cxnLst/>
              <a:rect l="0" t="0" r="0" b="0"/>
              <a:pathLst>
                <a:path w="144660" h="156210">
                  <a:moveTo>
                    <a:pt x="92017" y="156209"/>
                  </a:moveTo>
                  <a:lnTo>
                    <a:pt x="69660" y="156209"/>
                  </a:lnTo>
                  <a:lnTo>
                    <a:pt x="60734" y="152699"/>
                  </a:lnTo>
                  <a:lnTo>
                    <a:pt x="44578" y="139441"/>
                  </a:lnTo>
                  <a:lnTo>
                    <a:pt x="16312" y="102334"/>
                  </a:lnTo>
                  <a:lnTo>
                    <a:pt x="3425" y="70446"/>
                  </a:lnTo>
                  <a:lnTo>
                    <a:pt x="0" y="45173"/>
                  </a:lnTo>
                  <a:lnTo>
                    <a:pt x="4717" y="21462"/>
                  </a:lnTo>
                  <a:lnTo>
                    <a:pt x="9250" y="10225"/>
                  </a:lnTo>
                  <a:lnTo>
                    <a:pt x="15782" y="3904"/>
                  </a:lnTo>
                  <a:lnTo>
                    <a:pt x="23646" y="860"/>
                  </a:lnTo>
                  <a:lnTo>
                    <a:pt x="32398" y="0"/>
                  </a:lnTo>
                  <a:lnTo>
                    <a:pt x="48362" y="5284"/>
                  </a:lnTo>
                  <a:lnTo>
                    <a:pt x="104535" y="42235"/>
                  </a:lnTo>
                  <a:lnTo>
                    <a:pt x="144659" y="61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352290" y="2537367"/>
            <a:ext cx="132436" cy="277455"/>
            <a:chOff x="2352290" y="2537367"/>
            <a:chExt cx="132436" cy="277455"/>
          </a:xfrm>
        </p:grpSpPr>
        <p:sp>
          <p:nvSpPr>
            <p:cNvPr id="117" name="Freeform 116"/>
            <p:cNvSpPr/>
            <p:nvPr/>
          </p:nvSpPr>
          <p:spPr>
            <a:xfrm>
              <a:off x="2400497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352290" y="2547896"/>
              <a:ext cx="132436" cy="266926"/>
            </a:xfrm>
            <a:custGeom>
              <a:avLst/>
              <a:gdLst/>
              <a:ahLst/>
              <a:cxnLst/>
              <a:rect l="0" t="0" r="0" b="0"/>
              <a:pathLst>
                <a:path w="132436" h="266926">
                  <a:moveTo>
                    <a:pt x="58736" y="0"/>
                  </a:moveTo>
                  <a:lnTo>
                    <a:pt x="87417" y="53875"/>
                  </a:lnTo>
                  <a:lnTo>
                    <a:pt x="121098" y="102837"/>
                  </a:lnTo>
                  <a:lnTo>
                    <a:pt x="120198" y="102483"/>
                  </a:lnTo>
                  <a:lnTo>
                    <a:pt x="117258" y="99908"/>
                  </a:lnTo>
                  <a:lnTo>
                    <a:pt x="96352" y="90693"/>
                  </a:lnTo>
                  <a:lnTo>
                    <a:pt x="62342" y="91733"/>
                  </a:lnTo>
                  <a:lnTo>
                    <a:pt x="42401" y="99652"/>
                  </a:lnTo>
                  <a:lnTo>
                    <a:pt x="33808" y="105039"/>
                  </a:lnTo>
                  <a:lnTo>
                    <a:pt x="10535" y="134978"/>
                  </a:lnTo>
                  <a:lnTo>
                    <a:pt x="0" y="173484"/>
                  </a:lnTo>
                  <a:lnTo>
                    <a:pt x="2468" y="214529"/>
                  </a:lnTo>
                  <a:lnTo>
                    <a:pt x="16197" y="250738"/>
                  </a:lnTo>
                  <a:lnTo>
                    <a:pt x="24528" y="258405"/>
                  </a:lnTo>
                  <a:lnTo>
                    <a:pt x="46262" y="266925"/>
                  </a:lnTo>
                  <a:lnTo>
                    <a:pt x="56269" y="266857"/>
                  </a:lnTo>
                  <a:lnTo>
                    <a:pt x="73627" y="260543"/>
                  </a:lnTo>
                  <a:lnTo>
                    <a:pt x="86021" y="246818"/>
                  </a:lnTo>
                  <a:lnTo>
                    <a:pt x="111000" y="188998"/>
                  </a:lnTo>
                  <a:lnTo>
                    <a:pt x="129282" y="129416"/>
                  </a:lnTo>
                  <a:lnTo>
                    <a:pt x="132435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2884808" y="4590425"/>
            <a:ext cx="821224" cy="917891"/>
            <a:chOff x="2884808" y="4590425"/>
            <a:chExt cx="821224" cy="917891"/>
          </a:xfrm>
        </p:grpSpPr>
        <p:sp>
          <p:nvSpPr>
            <p:cNvPr id="120" name="Freeform 119"/>
            <p:cNvSpPr/>
            <p:nvPr/>
          </p:nvSpPr>
          <p:spPr>
            <a:xfrm>
              <a:off x="2884808" y="4632538"/>
              <a:ext cx="463255" cy="852810"/>
            </a:xfrm>
            <a:custGeom>
              <a:avLst/>
              <a:gdLst/>
              <a:ahLst/>
              <a:cxnLst/>
              <a:rect l="0" t="0" r="0" b="0"/>
              <a:pathLst>
                <a:path w="463255" h="852810">
                  <a:moveTo>
                    <a:pt x="0" y="0"/>
                  </a:moveTo>
                  <a:lnTo>
                    <a:pt x="11178" y="11179"/>
                  </a:lnTo>
                  <a:lnTo>
                    <a:pt x="16666" y="29145"/>
                  </a:lnTo>
                  <a:lnTo>
                    <a:pt x="25995" y="65568"/>
                  </a:lnTo>
                  <a:lnTo>
                    <a:pt x="55632" y="126442"/>
                  </a:lnTo>
                  <a:lnTo>
                    <a:pt x="76023" y="179698"/>
                  </a:lnTo>
                  <a:lnTo>
                    <a:pt x="96645" y="229689"/>
                  </a:lnTo>
                  <a:lnTo>
                    <a:pt x="121559" y="290170"/>
                  </a:lnTo>
                  <a:lnTo>
                    <a:pt x="147932" y="341130"/>
                  </a:lnTo>
                  <a:lnTo>
                    <a:pt x="178396" y="404513"/>
                  </a:lnTo>
                  <a:lnTo>
                    <a:pt x="212533" y="457110"/>
                  </a:lnTo>
                  <a:lnTo>
                    <a:pt x="250194" y="520297"/>
                  </a:lnTo>
                  <a:lnTo>
                    <a:pt x="276070" y="575358"/>
                  </a:lnTo>
                  <a:lnTo>
                    <a:pt x="295488" y="613844"/>
                  </a:lnTo>
                  <a:lnTo>
                    <a:pt x="337219" y="670952"/>
                  </a:lnTo>
                  <a:lnTo>
                    <a:pt x="375094" y="731678"/>
                  </a:lnTo>
                  <a:lnTo>
                    <a:pt x="410556" y="788938"/>
                  </a:lnTo>
                  <a:lnTo>
                    <a:pt x="449601" y="838175"/>
                  </a:lnTo>
                  <a:lnTo>
                    <a:pt x="463254" y="852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92574" y="4590425"/>
              <a:ext cx="397603" cy="222211"/>
            </a:xfrm>
            <a:custGeom>
              <a:avLst/>
              <a:gdLst/>
              <a:ahLst/>
              <a:cxnLst/>
              <a:rect l="0" t="0" r="0" b="0"/>
              <a:pathLst>
                <a:path w="397603" h="222211">
                  <a:moveTo>
                    <a:pt x="313374" y="0"/>
                  </a:moveTo>
                  <a:lnTo>
                    <a:pt x="259499" y="19128"/>
                  </a:lnTo>
                  <a:lnTo>
                    <a:pt x="218374" y="46239"/>
                  </a:lnTo>
                  <a:lnTo>
                    <a:pt x="159877" y="86894"/>
                  </a:lnTo>
                  <a:lnTo>
                    <a:pt x="106709" y="122721"/>
                  </a:lnTo>
                  <a:lnTo>
                    <a:pt x="45565" y="174002"/>
                  </a:lnTo>
                  <a:lnTo>
                    <a:pt x="1241" y="217459"/>
                  </a:lnTo>
                  <a:lnTo>
                    <a:pt x="0" y="221012"/>
                  </a:lnTo>
                  <a:lnTo>
                    <a:pt x="2683" y="222210"/>
                  </a:lnTo>
                  <a:lnTo>
                    <a:pt x="54659" y="209743"/>
                  </a:lnTo>
                  <a:lnTo>
                    <a:pt x="112791" y="190779"/>
                  </a:lnTo>
                  <a:lnTo>
                    <a:pt x="163345" y="176889"/>
                  </a:lnTo>
                  <a:lnTo>
                    <a:pt x="216018" y="161716"/>
                  </a:lnTo>
                  <a:lnTo>
                    <a:pt x="276507" y="143926"/>
                  </a:lnTo>
                  <a:lnTo>
                    <a:pt x="333736" y="126346"/>
                  </a:lnTo>
                  <a:lnTo>
                    <a:pt x="388182" y="108405"/>
                  </a:lnTo>
                  <a:lnTo>
                    <a:pt x="397602" y="10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16435" y="502209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358590" y="486416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55326" y="4962183"/>
              <a:ext cx="340136" cy="238895"/>
            </a:xfrm>
            <a:custGeom>
              <a:avLst/>
              <a:gdLst/>
              <a:ahLst/>
              <a:cxnLst/>
              <a:rect l="0" t="0" r="0" b="0"/>
              <a:pathLst>
                <a:path w="340136" h="238895">
                  <a:moveTo>
                    <a:pt x="340135" y="38853"/>
                  </a:moveTo>
                  <a:lnTo>
                    <a:pt x="286260" y="66364"/>
                  </a:lnTo>
                  <a:lnTo>
                    <a:pt x="242015" y="77736"/>
                  </a:lnTo>
                  <a:lnTo>
                    <a:pt x="229098" y="78813"/>
                  </a:lnTo>
                  <a:lnTo>
                    <a:pt x="220487" y="74851"/>
                  </a:lnTo>
                  <a:lnTo>
                    <a:pt x="214746" y="67531"/>
                  </a:lnTo>
                  <a:lnTo>
                    <a:pt x="199943" y="27750"/>
                  </a:lnTo>
                  <a:lnTo>
                    <a:pt x="186580" y="13251"/>
                  </a:lnTo>
                  <a:lnTo>
                    <a:pt x="178104" y="7747"/>
                  </a:lnTo>
                  <a:lnTo>
                    <a:pt x="143817" y="0"/>
                  </a:lnTo>
                  <a:lnTo>
                    <a:pt x="109611" y="3295"/>
                  </a:lnTo>
                  <a:lnTo>
                    <a:pt x="71660" y="17269"/>
                  </a:lnTo>
                  <a:lnTo>
                    <a:pt x="41958" y="41816"/>
                  </a:lnTo>
                  <a:lnTo>
                    <a:pt x="12131" y="81552"/>
                  </a:lnTo>
                  <a:lnTo>
                    <a:pt x="2113" y="102284"/>
                  </a:lnTo>
                  <a:lnTo>
                    <a:pt x="0" y="126316"/>
                  </a:lnTo>
                  <a:lnTo>
                    <a:pt x="4130" y="151425"/>
                  </a:lnTo>
                  <a:lnTo>
                    <a:pt x="32342" y="206882"/>
                  </a:lnTo>
                  <a:lnTo>
                    <a:pt x="48920" y="221937"/>
                  </a:lnTo>
                  <a:lnTo>
                    <a:pt x="66817" y="231358"/>
                  </a:lnTo>
                  <a:lnTo>
                    <a:pt x="97979" y="238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27005" y="5032621"/>
              <a:ext cx="230356" cy="210571"/>
            </a:xfrm>
            <a:custGeom>
              <a:avLst/>
              <a:gdLst/>
              <a:ahLst/>
              <a:cxnLst/>
              <a:rect l="0" t="0" r="0" b="0"/>
              <a:pathLst>
                <a:path w="230356" h="210571">
                  <a:moveTo>
                    <a:pt x="0" y="210570"/>
                  </a:moveTo>
                  <a:lnTo>
                    <a:pt x="9575" y="186524"/>
                  </a:lnTo>
                  <a:lnTo>
                    <a:pt x="27534" y="165101"/>
                  </a:lnTo>
                  <a:lnTo>
                    <a:pt x="86802" y="115823"/>
                  </a:lnTo>
                  <a:lnTo>
                    <a:pt x="143424" y="66682"/>
                  </a:lnTo>
                  <a:lnTo>
                    <a:pt x="202548" y="28271"/>
                  </a:lnTo>
                  <a:lnTo>
                    <a:pt x="227335" y="13096"/>
                  </a:lnTo>
                  <a:lnTo>
                    <a:pt x="228766" y="11071"/>
                  </a:lnTo>
                  <a:lnTo>
                    <a:pt x="230355" y="5700"/>
                  </a:lnTo>
                  <a:lnTo>
                    <a:pt x="229609" y="3801"/>
                  </a:lnTo>
                  <a:lnTo>
                    <a:pt x="227942" y="253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05948" y="5184960"/>
              <a:ext cx="99209" cy="121403"/>
            </a:xfrm>
            <a:custGeom>
              <a:avLst/>
              <a:gdLst/>
              <a:ahLst/>
              <a:cxnLst/>
              <a:rect l="0" t="0" r="0" b="0"/>
              <a:pathLst>
                <a:path w="99209" h="121403">
                  <a:moveTo>
                    <a:pt x="10528" y="5589"/>
                  </a:moveTo>
                  <a:lnTo>
                    <a:pt x="27296" y="0"/>
                  </a:lnTo>
                  <a:lnTo>
                    <a:pt x="44887" y="375"/>
                  </a:lnTo>
                  <a:lnTo>
                    <a:pt x="84776" y="10148"/>
                  </a:lnTo>
                  <a:lnTo>
                    <a:pt x="91612" y="16817"/>
                  </a:lnTo>
                  <a:lnTo>
                    <a:pt x="99208" y="36706"/>
                  </a:lnTo>
                  <a:lnTo>
                    <a:pt x="96345" y="58023"/>
                  </a:lnTo>
                  <a:lnTo>
                    <a:pt x="81579" y="86636"/>
                  </a:lnTo>
                  <a:lnTo>
                    <a:pt x="67842" y="101271"/>
                  </a:lnTo>
                  <a:lnTo>
                    <a:pt x="50039" y="111676"/>
                  </a:lnTo>
                  <a:lnTo>
                    <a:pt x="0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69119" y="512737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0" y="21057"/>
                  </a:moveTo>
                  <a:lnTo>
                    <a:pt x="58617" y="21057"/>
                  </a:lnTo>
                  <a:lnTo>
                    <a:pt x="121453" y="12724"/>
                  </a:lnTo>
                  <a:lnTo>
                    <a:pt x="175939" y="537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327005" y="5327419"/>
              <a:ext cx="73700" cy="21059"/>
            </a:xfrm>
            <a:custGeom>
              <a:avLst/>
              <a:gdLst/>
              <a:ahLst/>
              <a:cxnLst/>
              <a:rect l="0" t="0" r="0" b="0"/>
              <a:pathLst>
                <a:path w="73700" h="21059">
                  <a:moveTo>
                    <a:pt x="0" y="21058"/>
                  </a:moveTo>
                  <a:lnTo>
                    <a:pt x="59918" y="426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590217" y="5211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495461" y="5323506"/>
              <a:ext cx="157928" cy="184810"/>
            </a:xfrm>
            <a:custGeom>
              <a:avLst/>
              <a:gdLst/>
              <a:ahLst/>
              <a:cxnLst/>
              <a:rect l="0" t="0" r="0" b="0"/>
              <a:pathLst>
                <a:path w="157928" h="184810">
                  <a:moveTo>
                    <a:pt x="157927" y="24971"/>
                  </a:moveTo>
                  <a:lnTo>
                    <a:pt x="139946" y="9329"/>
                  </a:lnTo>
                  <a:lnTo>
                    <a:pt x="123030" y="1251"/>
                  </a:lnTo>
                  <a:lnTo>
                    <a:pt x="100693" y="0"/>
                  </a:lnTo>
                  <a:lnTo>
                    <a:pt x="77508" y="4514"/>
                  </a:lnTo>
                  <a:lnTo>
                    <a:pt x="59404" y="14319"/>
                  </a:lnTo>
                  <a:lnTo>
                    <a:pt x="54811" y="21379"/>
                  </a:lnTo>
                  <a:lnTo>
                    <a:pt x="52826" y="38582"/>
                  </a:lnTo>
                  <a:lnTo>
                    <a:pt x="67313" y="98940"/>
                  </a:lnTo>
                  <a:lnTo>
                    <a:pt x="78503" y="140837"/>
                  </a:lnTo>
                  <a:lnTo>
                    <a:pt x="76615" y="161864"/>
                  </a:lnTo>
                  <a:lnTo>
                    <a:pt x="72133" y="170045"/>
                  </a:lnTo>
                  <a:lnTo>
                    <a:pt x="57795" y="182255"/>
                  </a:lnTo>
                  <a:lnTo>
                    <a:pt x="49059" y="184809"/>
                  </a:lnTo>
                  <a:lnTo>
                    <a:pt x="0" y="182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684974" y="514843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3695502" y="5085264"/>
            <a:ext cx="36302" cy="168457"/>
          </a:xfrm>
          <a:custGeom>
            <a:avLst/>
            <a:gdLst/>
            <a:ahLst/>
            <a:cxnLst/>
            <a:rect l="0" t="0" r="0" b="0"/>
            <a:pathLst>
              <a:path w="36302" h="168457">
                <a:moveTo>
                  <a:pt x="0" y="0"/>
                </a:moveTo>
                <a:lnTo>
                  <a:pt x="17958" y="53875"/>
                </a:lnTo>
                <a:lnTo>
                  <a:pt x="24749" y="74247"/>
                </a:lnTo>
                <a:lnTo>
                  <a:pt x="28198" y="77574"/>
                </a:lnTo>
                <a:lnTo>
                  <a:pt x="31667" y="76282"/>
                </a:lnTo>
                <a:lnTo>
                  <a:pt x="35150" y="71912"/>
                </a:lnTo>
                <a:lnTo>
                  <a:pt x="36301" y="73678"/>
                </a:lnTo>
                <a:lnTo>
                  <a:pt x="34462" y="88118"/>
                </a:lnTo>
                <a:lnTo>
                  <a:pt x="31163" y="91501"/>
                </a:lnTo>
                <a:lnTo>
                  <a:pt x="26625" y="91416"/>
                </a:lnTo>
                <a:lnTo>
                  <a:pt x="21259" y="89020"/>
                </a:lnTo>
                <a:lnTo>
                  <a:pt x="17682" y="92102"/>
                </a:lnTo>
                <a:lnTo>
                  <a:pt x="13708" y="108005"/>
                </a:lnTo>
                <a:lnTo>
                  <a:pt x="10529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6948808" y="4864022"/>
            <a:ext cx="2484727" cy="1129953"/>
            <a:chOff x="6948808" y="4864022"/>
            <a:chExt cx="2484727" cy="1129953"/>
          </a:xfrm>
        </p:grpSpPr>
        <p:sp>
          <p:nvSpPr>
            <p:cNvPr id="134" name="Freeform 133"/>
            <p:cNvSpPr/>
            <p:nvPr/>
          </p:nvSpPr>
          <p:spPr>
            <a:xfrm>
              <a:off x="6948808" y="4864022"/>
              <a:ext cx="2484727" cy="1129953"/>
            </a:xfrm>
            <a:custGeom>
              <a:avLst/>
              <a:gdLst/>
              <a:ahLst/>
              <a:cxnLst/>
              <a:rect l="0" t="0" r="0" b="0"/>
              <a:pathLst>
                <a:path w="2484727" h="1129953">
                  <a:moveTo>
                    <a:pt x="0" y="421284"/>
                  </a:moveTo>
                  <a:lnTo>
                    <a:pt x="0" y="398927"/>
                  </a:lnTo>
                  <a:lnTo>
                    <a:pt x="24047" y="343384"/>
                  </a:lnTo>
                  <a:lnTo>
                    <a:pt x="52540" y="293072"/>
                  </a:lnTo>
                  <a:lnTo>
                    <a:pt x="86288" y="238420"/>
                  </a:lnTo>
                  <a:lnTo>
                    <a:pt x="133984" y="183735"/>
                  </a:lnTo>
                  <a:lnTo>
                    <a:pt x="194722" y="127092"/>
                  </a:lnTo>
                  <a:lnTo>
                    <a:pt x="256746" y="85661"/>
                  </a:lnTo>
                  <a:lnTo>
                    <a:pt x="315271" y="53734"/>
                  </a:lnTo>
                  <a:lnTo>
                    <a:pt x="371892" y="30486"/>
                  </a:lnTo>
                  <a:lnTo>
                    <a:pt x="425265" y="23952"/>
                  </a:lnTo>
                  <a:lnTo>
                    <a:pt x="455729" y="28663"/>
                  </a:lnTo>
                  <a:lnTo>
                    <a:pt x="468766" y="33194"/>
                  </a:lnTo>
                  <a:lnTo>
                    <a:pt x="489490" y="53827"/>
                  </a:lnTo>
                  <a:lnTo>
                    <a:pt x="504161" y="81325"/>
                  </a:lnTo>
                  <a:lnTo>
                    <a:pt x="510680" y="109144"/>
                  </a:lnTo>
                  <a:lnTo>
                    <a:pt x="508762" y="151113"/>
                  </a:lnTo>
                  <a:lnTo>
                    <a:pt x="495195" y="204362"/>
                  </a:lnTo>
                  <a:lnTo>
                    <a:pt x="476358" y="259004"/>
                  </a:lnTo>
                  <a:lnTo>
                    <a:pt x="456600" y="300806"/>
                  </a:lnTo>
                  <a:lnTo>
                    <a:pt x="433391" y="345511"/>
                  </a:lnTo>
                  <a:lnTo>
                    <a:pt x="411377" y="388777"/>
                  </a:lnTo>
                  <a:lnTo>
                    <a:pt x="386776" y="431403"/>
                  </a:lnTo>
                  <a:lnTo>
                    <a:pt x="346618" y="494862"/>
                  </a:lnTo>
                  <a:lnTo>
                    <a:pt x="305083" y="554999"/>
                  </a:lnTo>
                  <a:lnTo>
                    <a:pt x="266260" y="609862"/>
                  </a:lnTo>
                  <a:lnTo>
                    <a:pt x="232530" y="660042"/>
                  </a:lnTo>
                  <a:lnTo>
                    <a:pt x="195280" y="713331"/>
                  </a:lnTo>
                  <a:lnTo>
                    <a:pt x="164222" y="755312"/>
                  </a:lnTo>
                  <a:lnTo>
                    <a:pt x="145517" y="767833"/>
                  </a:lnTo>
                  <a:lnTo>
                    <a:pt x="139126" y="766960"/>
                  </a:lnTo>
                  <a:lnTo>
                    <a:pt x="134865" y="761698"/>
                  </a:lnTo>
                  <a:lnTo>
                    <a:pt x="132024" y="753512"/>
                  </a:lnTo>
                  <a:lnTo>
                    <a:pt x="131987" y="735057"/>
                  </a:lnTo>
                  <a:lnTo>
                    <a:pt x="144633" y="676986"/>
                  </a:lnTo>
                  <a:lnTo>
                    <a:pt x="161535" y="616133"/>
                  </a:lnTo>
                  <a:lnTo>
                    <a:pt x="183900" y="560161"/>
                  </a:lnTo>
                  <a:lnTo>
                    <a:pt x="210848" y="497112"/>
                  </a:lnTo>
                  <a:lnTo>
                    <a:pt x="244290" y="433662"/>
                  </a:lnTo>
                  <a:lnTo>
                    <a:pt x="284691" y="373209"/>
                  </a:lnTo>
                  <a:lnTo>
                    <a:pt x="326467" y="316208"/>
                  </a:lnTo>
                  <a:lnTo>
                    <a:pt x="380207" y="254241"/>
                  </a:lnTo>
                  <a:lnTo>
                    <a:pt x="440734" y="200371"/>
                  </a:lnTo>
                  <a:lnTo>
                    <a:pt x="485192" y="167683"/>
                  </a:lnTo>
                  <a:lnTo>
                    <a:pt x="537821" y="148748"/>
                  </a:lnTo>
                  <a:lnTo>
                    <a:pt x="564245" y="143399"/>
                  </a:lnTo>
                  <a:lnTo>
                    <a:pt x="587687" y="144921"/>
                  </a:lnTo>
                  <a:lnTo>
                    <a:pt x="597682" y="150474"/>
                  </a:lnTo>
                  <a:lnTo>
                    <a:pt x="615027" y="169123"/>
                  </a:lnTo>
                  <a:lnTo>
                    <a:pt x="621176" y="199248"/>
                  </a:lnTo>
                  <a:lnTo>
                    <a:pt x="615591" y="259012"/>
                  </a:lnTo>
                  <a:lnTo>
                    <a:pt x="603223" y="313017"/>
                  </a:lnTo>
                  <a:lnTo>
                    <a:pt x="586395" y="371865"/>
                  </a:lnTo>
                  <a:lnTo>
                    <a:pt x="567591" y="422239"/>
                  </a:lnTo>
                  <a:lnTo>
                    <a:pt x="547201" y="474209"/>
                  </a:lnTo>
                  <a:lnTo>
                    <a:pt x="529461" y="526652"/>
                  </a:lnTo>
                  <a:lnTo>
                    <a:pt x="513677" y="579236"/>
                  </a:lnTo>
                  <a:lnTo>
                    <a:pt x="497301" y="631861"/>
                  </a:lnTo>
                  <a:lnTo>
                    <a:pt x="485041" y="684498"/>
                  </a:lnTo>
                  <a:lnTo>
                    <a:pt x="470417" y="743508"/>
                  </a:lnTo>
                  <a:lnTo>
                    <a:pt x="465838" y="797365"/>
                  </a:lnTo>
                  <a:lnTo>
                    <a:pt x="473249" y="836742"/>
                  </a:lnTo>
                  <a:lnTo>
                    <a:pt x="483684" y="855886"/>
                  </a:lnTo>
                  <a:lnTo>
                    <a:pt x="493252" y="860757"/>
                  </a:lnTo>
                  <a:lnTo>
                    <a:pt x="519481" y="863050"/>
                  </a:lnTo>
                  <a:lnTo>
                    <a:pt x="541276" y="857050"/>
                  </a:lnTo>
                  <a:lnTo>
                    <a:pt x="601841" y="813971"/>
                  </a:lnTo>
                  <a:lnTo>
                    <a:pt x="654381" y="757546"/>
                  </a:lnTo>
                  <a:lnTo>
                    <a:pt x="702503" y="697134"/>
                  </a:lnTo>
                  <a:lnTo>
                    <a:pt x="747357" y="635424"/>
                  </a:lnTo>
                  <a:lnTo>
                    <a:pt x="791233" y="574092"/>
                  </a:lnTo>
                  <a:lnTo>
                    <a:pt x="831038" y="516752"/>
                  </a:lnTo>
                  <a:lnTo>
                    <a:pt x="873802" y="461265"/>
                  </a:lnTo>
                  <a:lnTo>
                    <a:pt x="880842" y="451447"/>
                  </a:lnTo>
                  <a:lnTo>
                    <a:pt x="883196" y="449581"/>
                  </a:lnTo>
                  <a:lnTo>
                    <a:pt x="879572" y="459987"/>
                  </a:lnTo>
                  <a:lnTo>
                    <a:pt x="850647" y="516665"/>
                  </a:lnTo>
                  <a:lnTo>
                    <a:pt x="828810" y="571884"/>
                  </a:lnTo>
                  <a:lnTo>
                    <a:pt x="808683" y="625467"/>
                  </a:lnTo>
                  <a:lnTo>
                    <a:pt x="786207" y="688347"/>
                  </a:lnTo>
                  <a:lnTo>
                    <a:pt x="766169" y="743922"/>
                  </a:lnTo>
                  <a:lnTo>
                    <a:pt x="741574" y="807052"/>
                  </a:lnTo>
                  <a:lnTo>
                    <a:pt x="729797" y="855323"/>
                  </a:lnTo>
                  <a:lnTo>
                    <a:pt x="728687" y="868571"/>
                  </a:lnTo>
                  <a:lnTo>
                    <a:pt x="733796" y="875063"/>
                  </a:lnTo>
                  <a:lnTo>
                    <a:pt x="743051" y="877051"/>
                  </a:lnTo>
                  <a:lnTo>
                    <a:pt x="768933" y="871851"/>
                  </a:lnTo>
                  <a:lnTo>
                    <a:pt x="814049" y="849193"/>
                  </a:lnTo>
                  <a:lnTo>
                    <a:pt x="872920" y="799814"/>
                  </a:lnTo>
                  <a:lnTo>
                    <a:pt x="934717" y="750721"/>
                  </a:lnTo>
                  <a:lnTo>
                    <a:pt x="997779" y="712974"/>
                  </a:lnTo>
                  <a:lnTo>
                    <a:pt x="1053064" y="684575"/>
                  </a:lnTo>
                  <a:lnTo>
                    <a:pt x="1109045" y="662025"/>
                  </a:lnTo>
                  <a:lnTo>
                    <a:pt x="1167745" y="642658"/>
                  </a:lnTo>
                  <a:lnTo>
                    <a:pt x="1189313" y="637825"/>
                  </a:lnTo>
                  <a:lnTo>
                    <a:pt x="1247898" y="647140"/>
                  </a:lnTo>
                  <a:lnTo>
                    <a:pt x="1277408" y="662379"/>
                  </a:lnTo>
                  <a:lnTo>
                    <a:pt x="1300969" y="687301"/>
                  </a:lnTo>
                  <a:lnTo>
                    <a:pt x="1319147" y="720145"/>
                  </a:lnTo>
                  <a:lnTo>
                    <a:pt x="1319288" y="718791"/>
                  </a:lnTo>
                  <a:lnTo>
                    <a:pt x="1306912" y="666439"/>
                  </a:lnTo>
                  <a:lnTo>
                    <a:pt x="1283362" y="616935"/>
                  </a:lnTo>
                  <a:lnTo>
                    <a:pt x="1267604" y="599487"/>
                  </a:lnTo>
                  <a:lnTo>
                    <a:pt x="1222479" y="572341"/>
                  </a:lnTo>
                  <a:lnTo>
                    <a:pt x="1198431" y="564459"/>
                  </a:lnTo>
                  <a:lnTo>
                    <a:pt x="1168245" y="560956"/>
                  </a:lnTo>
                  <a:lnTo>
                    <a:pt x="1141571" y="565638"/>
                  </a:lnTo>
                  <a:lnTo>
                    <a:pt x="1086197" y="586999"/>
                  </a:lnTo>
                  <a:lnTo>
                    <a:pt x="1032039" y="626380"/>
                  </a:lnTo>
                  <a:lnTo>
                    <a:pt x="1009509" y="655578"/>
                  </a:lnTo>
                  <a:lnTo>
                    <a:pt x="981343" y="714815"/>
                  </a:lnTo>
                  <a:lnTo>
                    <a:pt x="962730" y="767521"/>
                  </a:lnTo>
                  <a:lnTo>
                    <a:pt x="950907" y="829924"/>
                  </a:lnTo>
                  <a:lnTo>
                    <a:pt x="948225" y="887657"/>
                  </a:lnTo>
                  <a:lnTo>
                    <a:pt x="948865" y="944122"/>
                  </a:lnTo>
                  <a:lnTo>
                    <a:pt x="959044" y="997215"/>
                  </a:lnTo>
                  <a:lnTo>
                    <a:pt x="962237" y="1008789"/>
                  </a:lnTo>
                  <a:lnTo>
                    <a:pt x="989087" y="1047435"/>
                  </a:lnTo>
                  <a:lnTo>
                    <a:pt x="1016711" y="1065340"/>
                  </a:lnTo>
                  <a:lnTo>
                    <a:pt x="1049657" y="1074858"/>
                  </a:lnTo>
                  <a:lnTo>
                    <a:pt x="1105326" y="1073640"/>
                  </a:lnTo>
                  <a:lnTo>
                    <a:pt x="1137394" y="1068798"/>
                  </a:lnTo>
                  <a:lnTo>
                    <a:pt x="1164125" y="1056508"/>
                  </a:lnTo>
                  <a:lnTo>
                    <a:pt x="1215470" y="1025612"/>
                  </a:lnTo>
                  <a:lnTo>
                    <a:pt x="1276299" y="978460"/>
                  </a:lnTo>
                  <a:lnTo>
                    <a:pt x="1330564" y="931426"/>
                  </a:lnTo>
                  <a:lnTo>
                    <a:pt x="1379108" y="877075"/>
                  </a:lnTo>
                  <a:lnTo>
                    <a:pt x="1429424" y="821279"/>
                  </a:lnTo>
                  <a:lnTo>
                    <a:pt x="1473505" y="759608"/>
                  </a:lnTo>
                  <a:lnTo>
                    <a:pt x="1505431" y="708441"/>
                  </a:lnTo>
                  <a:lnTo>
                    <a:pt x="1537118" y="656236"/>
                  </a:lnTo>
                  <a:lnTo>
                    <a:pt x="1579266" y="593429"/>
                  </a:lnTo>
                  <a:lnTo>
                    <a:pt x="1609688" y="541960"/>
                  </a:lnTo>
                  <a:lnTo>
                    <a:pt x="1634040" y="483946"/>
                  </a:lnTo>
                  <a:lnTo>
                    <a:pt x="1656072" y="429192"/>
                  </a:lnTo>
                  <a:lnTo>
                    <a:pt x="1676250" y="374753"/>
                  </a:lnTo>
                  <a:lnTo>
                    <a:pt x="1690156" y="315860"/>
                  </a:lnTo>
                  <a:lnTo>
                    <a:pt x="1701685" y="262015"/>
                  </a:lnTo>
                  <a:lnTo>
                    <a:pt x="1711341" y="214736"/>
                  </a:lnTo>
                  <a:lnTo>
                    <a:pt x="1714722" y="165372"/>
                  </a:lnTo>
                  <a:lnTo>
                    <a:pt x="1712744" y="109297"/>
                  </a:lnTo>
                  <a:lnTo>
                    <a:pt x="1698150" y="53296"/>
                  </a:lnTo>
                  <a:lnTo>
                    <a:pt x="1691380" y="31955"/>
                  </a:lnTo>
                  <a:lnTo>
                    <a:pt x="1678232" y="13892"/>
                  </a:lnTo>
                  <a:lnTo>
                    <a:pt x="1669813" y="5800"/>
                  </a:lnTo>
                  <a:lnTo>
                    <a:pt x="1659520" y="1575"/>
                  </a:lnTo>
                  <a:lnTo>
                    <a:pt x="1635607" y="0"/>
                  </a:lnTo>
                  <a:lnTo>
                    <a:pt x="1601425" y="11280"/>
                  </a:lnTo>
                  <a:lnTo>
                    <a:pt x="1558433" y="52863"/>
                  </a:lnTo>
                  <a:lnTo>
                    <a:pt x="1513027" y="109256"/>
                  </a:lnTo>
                  <a:lnTo>
                    <a:pt x="1476197" y="165444"/>
                  </a:lnTo>
                  <a:lnTo>
                    <a:pt x="1452744" y="210481"/>
                  </a:lnTo>
                  <a:lnTo>
                    <a:pt x="1426723" y="257794"/>
                  </a:lnTo>
                  <a:lnTo>
                    <a:pt x="1402679" y="309237"/>
                  </a:lnTo>
                  <a:lnTo>
                    <a:pt x="1379126" y="363296"/>
                  </a:lnTo>
                  <a:lnTo>
                    <a:pt x="1353059" y="418518"/>
                  </a:lnTo>
                  <a:lnTo>
                    <a:pt x="1328996" y="474257"/>
                  </a:lnTo>
                  <a:lnTo>
                    <a:pt x="1306603" y="531395"/>
                  </a:lnTo>
                  <a:lnTo>
                    <a:pt x="1284952" y="591885"/>
                  </a:lnTo>
                  <a:lnTo>
                    <a:pt x="1266750" y="647625"/>
                  </a:lnTo>
                  <a:lnTo>
                    <a:pt x="1250862" y="700864"/>
                  </a:lnTo>
                  <a:lnTo>
                    <a:pt x="1236001" y="755721"/>
                  </a:lnTo>
                  <a:lnTo>
                    <a:pt x="1221598" y="805059"/>
                  </a:lnTo>
                  <a:lnTo>
                    <a:pt x="1208568" y="850383"/>
                  </a:lnTo>
                  <a:lnTo>
                    <a:pt x="1198877" y="893924"/>
                  </a:lnTo>
                  <a:lnTo>
                    <a:pt x="1186845" y="952309"/>
                  </a:lnTo>
                  <a:lnTo>
                    <a:pt x="1181459" y="1006653"/>
                  </a:lnTo>
                  <a:lnTo>
                    <a:pt x="1183042" y="1016251"/>
                  </a:lnTo>
                  <a:lnTo>
                    <a:pt x="1186438" y="1020309"/>
                  </a:lnTo>
                  <a:lnTo>
                    <a:pt x="1191042" y="1020676"/>
                  </a:lnTo>
                  <a:lnTo>
                    <a:pt x="1195281" y="1017410"/>
                  </a:lnTo>
                  <a:lnTo>
                    <a:pt x="1226074" y="957915"/>
                  </a:lnTo>
                  <a:lnTo>
                    <a:pt x="1246246" y="910438"/>
                  </a:lnTo>
                  <a:lnTo>
                    <a:pt x="1267040" y="858157"/>
                  </a:lnTo>
                  <a:lnTo>
                    <a:pt x="1289189" y="798732"/>
                  </a:lnTo>
                  <a:lnTo>
                    <a:pt x="1317458" y="737841"/>
                  </a:lnTo>
                  <a:lnTo>
                    <a:pt x="1348061" y="681065"/>
                  </a:lnTo>
                  <a:lnTo>
                    <a:pt x="1379355" y="621478"/>
                  </a:lnTo>
                  <a:lnTo>
                    <a:pt x="1410855" y="567428"/>
                  </a:lnTo>
                  <a:lnTo>
                    <a:pt x="1456059" y="506650"/>
                  </a:lnTo>
                  <a:lnTo>
                    <a:pt x="1515129" y="452282"/>
                  </a:lnTo>
                  <a:lnTo>
                    <a:pt x="1548571" y="430338"/>
                  </a:lnTo>
                  <a:lnTo>
                    <a:pt x="1588765" y="417077"/>
                  </a:lnTo>
                  <a:lnTo>
                    <a:pt x="1620537" y="413565"/>
                  </a:lnTo>
                  <a:lnTo>
                    <a:pt x="1644797" y="418243"/>
                  </a:lnTo>
                  <a:lnTo>
                    <a:pt x="1671608" y="434031"/>
                  </a:lnTo>
                  <a:lnTo>
                    <a:pt x="1685822" y="448006"/>
                  </a:lnTo>
                  <a:lnTo>
                    <a:pt x="1700402" y="476774"/>
                  </a:lnTo>
                  <a:lnTo>
                    <a:pt x="1709791" y="514414"/>
                  </a:lnTo>
                  <a:lnTo>
                    <a:pt x="1706788" y="569054"/>
                  </a:lnTo>
                  <a:lnTo>
                    <a:pt x="1700258" y="630497"/>
                  </a:lnTo>
                  <a:lnTo>
                    <a:pt x="1685442" y="681624"/>
                  </a:lnTo>
                  <a:lnTo>
                    <a:pt x="1666234" y="733818"/>
                  </a:lnTo>
                  <a:lnTo>
                    <a:pt x="1640135" y="786328"/>
                  </a:lnTo>
                  <a:lnTo>
                    <a:pt x="1610175" y="838931"/>
                  </a:lnTo>
                  <a:lnTo>
                    <a:pt x="1573482" y="891561"/>
                  </a:lnTo>
                  <a:lnTo>
                    <a:pt x="1525228" y="953342"/>
                  </a:lnTo>
                  <a:lnTo>
                    <a:pt x="1464917" y="1010606"/>
                  </a:lnTo>
                  <a:lnTo>
                    <a:pt x="1413186" y="1061388"/>
                  </a:lnTo>
                  <a:lnTo>
                    <a:pt x="1350155" y="1104430"/>
                  </a:lnTo>
                  <a:lnTo>
                    <a:pt x="1306029" y="1127884"/>
                  </a:lnTo>
                  <a:lnTo>
                    <a:pt x="1281577" y="1129952"/>
                  </a:lnTo>
                  <a:lnTo>
                    <a:pt x="1268505" y="1128865"/>
                  </a:lnTo>
                  <a:lnTo>
                    <a:pt x="1247742" y="1118300"/>
                  </a:lnTo>
                  <a:lnTo>
                    <a:pt x="1231886" y="1101906"/>
                  </a:lnTo>
                  <a:lnTo>
                    <a:pt x="1220939" y="1082921"/>
                  </a:lnTo>
                  <a:lnTo>
                    <a:pt x="1213788" y="1041324"/>
                  </a:lnTo>
                  <a:lnTo>
                    <a:pt x="1221474" y="1008812"/>
                  </a:lnTo>
                  <a:lnTo>
                    <a:pt x="1249415" y="951459"/>
                  </a:lnTo>
                  <a:lnTo>
                    <a:pt x="1287600" y="895560"/>
                  </a:lnTo>
                  <a:lnTo>
                    <a:pt x="1320108" y="866746"/>
                  </a:lnTo>
                  <a:lnTo>
                    <a:pt x="1373013" y="830460"/>
                  </a:lnTo>
                  <a:lnTo>
                    <a:pt x="1429694" y="790667"/>
                  </a:lnTo>
                  <a:lnTo>
                    <a:pt x="1478932" y="765347"/>
                  </a:lnTo>
                  <a:lnTo>
                    <a:pt x="1531737" y="737308"/>
                  </a:lnTo>
                  <a:lnTo>
                    <a:pt x="1590146" y="712492"/>
                  </a:lnTo>
                  <a:lnTo>
                    <a:pt x="1647357" y="684602"/>
                  </a:lnTo>
                  <a:lnTo>
                    <a:pt x="1691812" y="668556"/>
                  </a:lnTo>
                  <a:lnTo>
                    <a:pt x="1735746" y="650505"/>
                  </a:lnTo>
                  <a:lnTo>
                    <a:pt x="1781009" y="630784"/>
                  </a:lnTo>
                  <a:lnTo>
                    <a:pt x="1832321" y="610321"/>
                  </a:lnTo>
                  <a:lnTo>
                    <a:pt x="1883202" y="586409"/>
                  </a:lnTo>
                  <a:lnTo>
                    <a:pt x="1934283" y="561353"/>
                  </a:lnTo>
                  <a:lnTo>
                    <a:pt x="1988180" y="538519"/>
                  </a:lnTo>
                  <a:lnTo>
                    <a:pt x="2046449" y="513552"/>
                  </a:lnTo>
                  <a:lnTo>
                    <a:pt x="2108612" y="488028"/>
                  </a:lnTo>
                  <a:lnTo>
                    <a:pt x="2141567" y="476308"/>
                  </a:lnTo>
                  <a:lnTo>
                    <a:pt x="2175235" y="464986"/>
                  </a:lnTo>
                  <a:lnTo>
                    <a:pt x="2209377" y="453928"/>
                  </a:lnTo>
                  <a:lnTo>
                    <a:pt x="2243838" y="443046"/>
                  </a:lnTo>
                  <a:lnTo>
                    <a:pt x="2278510" y="432283"/>
                  </a:lnTo>
                  <a:lnTo>
                    <a:pt x="2341992" y="414084"/>
                  </a:lnTo>
                  <a:lnTo>
                    <a:pt x="2397892" y="398196"/>
                  </a:lnTo>
                  <a:lnTo>
                    <a:pt x="2456397" y="378438"/>
                  </a:lnTo>
                  <a:lnTo>
                    <a:pt x="2484726" y="368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06901" y="5032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2015-01-28T19:34:14Z</dcterms:created>
  <dcterms:modified xsi:type="dcterms:W3CDTF">2015-01-28T19:35:12Z</dcterms:modified>
</cp:coreProperties>
</file>